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10287000" cx="18288000"/>
  <p:notesSz cx="6858000" cy="9144000"/>
  <p:embeddedFontLst>
    <p:embeddedFont>
      <p:font typeface="Roboto"/>
      <p:regular r:id="rId37"/>
      <p:bold r:id="rId38"/>
      <p:italic r:id="rId39"/>
      <p:boldItalic r:id="rId40"/>
    </p:embeddedFont>
    <p:embeddedFont>
      <p:font typeface="Poppins"/>
      <p:regular r:id="rId41"/>
      <p:bold r:id="rId42"/>
      <p:italic r:id="rId43"/>
      <p:boldItalic r:id="rId44"/>
    </p:embeddedFont>
    <p:embeddedFont>
      <p:font typeface="Barlow"/>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49" roundtripDataSignature="AMtx7mgSu63xwD+4340JYHJUozYlaQrWP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020A1F-3116-4241-9DAD-C128F3052339}">
  <a:tblStyle styleId="{A3020A1F-3116-4241-9DAD-C128F3052339}"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Italic.fntdata"/><Relationship Id="rId42" Type="http://schemas.openxmlformats.org/officeDocument/2006/relationships/font" Target="fonts/Poppins-bold.fntdata"/><Relationship Id="rId41" Type="http://schemas.openxmlformats.org/officeDocument/2006/relationships/font" Target="fonts/Poppins-regular.fntdata"/><Relationship Id="rId44" Type="http://schemas.openxmlformats.org/officeDocument/2006/relationships/font" Target="fonts/Poppins-boldItalic.fntdata"/><Relationship Id="rId43" Type="http://schemas.openxmlformats.org/officeDocument/2006/relationships/font" Target="fonts/Poppins-italic.fntdata"/><Relationship Id="rId46" Type="http://schemas.openxmlformats.org/officeDocument/2006/relationships/font" Target="fonts/Barlow-bold.fntdata"/><Relationship Id="rId45" Type="http://schemas.openxmlformats.org/officeDocument/2006/relationships/font" Target="fonts/Barlow-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Barlow-boldItalic.fntdata"/><Relationship Id="rId47" Type="http://schemas.openxmlformats.org/officeDocument/2006/relationships/font" Target="fonts/Barlow-italic.fntdata"/><Relationship Id="rId49"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font" Target="fonts/Roboto-regular.fntdata"/><Relationship Id="rId36" Type="http://schemas.openxmlformats.org/officeDocument/2006/relationships/slide" Target="slides/slide30.xml"/><Relationship Id="rId39" Type="http://schemas.openxmlformats.org/officeDocument/2006/relationships/font" Target="fonts/Roboto-italic.fntdata"/><Relationship Id="rId38" Type="http://schemas.openxmlformats.org/officeDocument/2006/relationships/font" Target="fonts/Roboto-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dec333fe1b_0_1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g3dec333fe1b_0_1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d6cbb43a59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0" name="Google Shape;120;g3d6cbb43a59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d6cbb43a59_0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g3d6cbb43a59_0_1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d6cbb43a59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g3d6cbb43a59_0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d6cbb43a59_0_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3" name="Google Shape;193;g3d6cbb43a59_0_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d6cbb43a59_0_2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g3d6cbb43a59_0_2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d6cbb43a59_0_2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g3d6cbb43a59_0_2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d6cbb43a59_0_2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g3d6cbb43a59_0_2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d6cbb43a59_0_1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9" name="Google Shape;269;g3d6cbb43a59_0_1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d6cbb43a59_0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5" name="Google Shape;285;g3d6cbb43a59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d6cbb43a59_0_3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3" name="Google Shape;323;g3d6cbb43a59_0_3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d6cbb43a59_0_3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9" name="Google Shape;339;g3d6cbb43a59_0_3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d6cbb43a59_0_4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5" name="Google Shape;355;g3d6cbb43a59_0_4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d6cbb43a59_0_2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9" name="Google Shape;379;g3d6cbb43a59_0_2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d6cbb43a59_0_4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7" name="Google Shape;397;g3d6cbb43a59_0_4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d6cbb43a59_0_4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6" name="Google Shape;416;g3d6cbb43a59_0_4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d6cbb43a59_0_5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5" name="Google Shape;435;g3d6cbb43a59_0_5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d6cbb43a59_0_5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0" name="Google Shape;450;g3d6cbb43a59_0_5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d6cbb43a59_0_5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7" name="Google Shape;477;g3d6cbb43a59_0_5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3d6cbb43a59_0_5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5" name="Google Shape;515;g3d6cbb43a59_0_5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3d6cbb43a59_0_4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4" name="Google Shape;534;g3d6cbb43a59_0_4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3d6cbb43a59_0_6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9" name="Google Shape;549;g3d6cbb43a59_0_6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3d6cbb43a59_0_6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7" name="Google Shape;567;g3d6cbb43a59_0_6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d6cbb43a59_0_6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5" name="Google Shape;585;g3d6cbb43a59_0_6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d6cbb43a59_0_7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0" name="Google Shape;600;g3d6cbb43a59_0_7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d6cbb43a59_0_7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22" name="Google Shape;622;g3d6cbb43a59_0_7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3d6cbb43a59_0_7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37" name="Google Shape;637;g3d6cbb43a59_0_7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d6cbb43a59_0_6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2" name="Google Shape;652;g3d6cbb43a59_0_6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3d6cbb43a59_0_4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72" name="Google Shape;672;g3d6cbb43a59_0_4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7"/>
          <p:cNvSpPr/>
          <p:nvPr>
            <p:ph idx="2" type="pic"/>
          </p:nvPr>
        </p:nvSpPr>
        <p:spPr>
          <a:xfrm>
            <a:off x="1792288" y="612775"/>
            <a:ext cx="5486400" cy="4114800"/>
          </a:xfrm>
          <a:prstGeom prst="rect">
            <a:avLst/>
          </a:prstGeom>
          <a:noFill/>
          <a:ln>
            <a:noFill/>
          </a:ln>
        </p:spPr>
      </p:sp>
      <p:sp>
        <p:nvSpPr>
          <p:cNvPr id="64" name="Google Shape;64;p1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2.png"/><Relationship Id="rId10" Type="http://schemas.openxmlformats.org/officeDocument/2006/relationships/image" Target="../media/image7.png"/><Relationship Id="rId9" Type="http://schemas.openxmlformats.org/officeDocument/2006/relationships/image" Target="../media/image3.jp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5.jp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7275992" y="-11094142"/>
            <a:ext cx="11221859" cy="11221859"/>
          </a:xfrm>
          <a:custGeom>
            <a:rect b="b" l="l" r="r" t="t"/>
            <a:pathLst>
              <a:path extrusionOk="0" h="11221859" w="11221859">
                <a:moveTo>
                  <a:pt x="0" y="0"/>
                </a:moveTo>
                <a:lnTo>
                  <a:pt x="11221858" y="0"/>
                </a:lnTo>
                <a:lnTo>
                  <a:pt x="11221858" y="11221858"/>
                </a:lnTo>
                <a:lnTo>
                  <a:pt x="0" y="11221858"/>
                </a:lnTo>
                <a:lnTo>
                  <a:pt x="0" y="0"/>
                </a:lnTo>
                <a:close/>
              </a:path>
            </a:pathLst>
          </a:custGeom>
          <a:blipFill rotWithShape="1">
            <a:blip r:embed="rId3">
              <a:alphaModFix amt="52000"/>
            </a:blip>
            <a:stretch>
              <a:fillRect b="0" l="0" r="0" t="0"/>
            </a:stretch>
          </a:blipFill>
          <a:ln>
            <a:noFill/>
          </a:ln>
        </p:spPr>
      </p:sp>
      <p:sp>
        <p:nvSpPr>
          <p:cNvPr id="85" name="Google Shape;85;p1"/>
          <p:cNvSpPr/>
          <p:nvPr/>
        </p:nvSpPr>
        <p:spPr>
          <a:xfrm>
            <a:off x="284750" y="337294"/>
            <a:ext cx="3101634" cy="691406"/>
          </a:xfrm>
          <a:custGeom>
            <a:rect b="b" l="l" r="r" t="t"/>
            <a:pathLst>
              <a:path extrusionOk="0" h="691406" w="3101634">
                <a:moveTo>
                  <a:pt x="0" y="0"/>
                </a:moveTo>
                <a:lnTo>
                  <a:pt x="3101634" y="0"/>
                </a:lnTo>
                <a:lnTo>
                  <a:pt x="3101634" y="691406"/>
                </a:lnTo>
                <a:lnTo>
                  <a:pt x="0" y="691406"/>
                </a:lnTo>
                <a:lnTo>
                  <a:pt x="0" y="0"/>
                </a:lnTo>
                <a:close/>
              </a:path>
            </a:pathLst>
          </a:custGeom>
          <a:blipFill rotWithShape="1">
            <a:blip r:embed="rId4">
              <a:alphaModFix/>
            </a:blip>
            <a:stretch>
              <a:fillRect b="0" l="0" r="0" t="0"/>
            </a:stretch>
          </a:blipFill>
          <a:ln>
            <a:noFill/>
          </a:ln>
        </p:spPr>
      </p:sp>
      <p:grpSp>
        <p:nvGrpSpPr>
          <p:cNvPr id="86" name="Google Shape;86;p1"/>
          <p:cNvGrpSpPr/>
          <p:nvPr/>
        </p:nvGrpSpPr>
        <p:grpSpPr>
          <a:xfrm>
            <a:off x="6393272" y="341100"/>
            <a:ext cx="11894911" cy="1279947"/>
            <a:chOff x="0" y="-47625"/>
            <a:chExt cx="3092479" cy="332765"/>
          </a:xfrm>
        </p:grpSpPr>
        <p:sp>
          <p:nvSpPr>
            <p:cNvPr id="87" name="Google Shape;87;p1"/>
            <p:cNvSpPr/>
            <p:nvPr/>
          </p:nvSpPr>
          <p:spPr>
            <a:xfrm>
              <a:off x="0" y="0"/>
              <a:ext cx="3092479" cy="285140"/>
            </a:xfrm>
            <a:custGeom>
              <a:rect b="b" l="l" r="r" t="t"/>
              <a:pathLst>
                <a:path extrusionOk="0" h="285140" w="3092479">
                  <a:moveTo>
                    <a:pt x="65086" y="0"/>
                  </a:moveTo>
                  <a:lnTo>
                    <a:pt x="3027393" y="0"/>
                  </a:lnTo>
                  <a:cubicBezTo>
                    <a:pt x="3044655" y="0"/>
                    <a:pt x="3061210" y="6857"/>
                    <a:pt x="3073416" y="19063"/>
                  </a:cubicBezTo>
                  <a:cubicBezTo>
                    <a:pt x="3085622" y="31269"/>
                    <a:pt x="3092479" y="47824"/>
                    <a:pt x="3092479" y="65086"/>
                  </a:cubicBezTo>
                  <a:lnTo>
                    <a:pt x="3092479" y="220053"/>
                  </a:lnTo>
                  <a:cubicBezTo>
                    <a:pt x="3092479" y="255999"/>
                    <a:pt x="3063339" y="285140"/>
                    <a:pt x="3027393" y="285140"/>
                  </a:cubicBezTo>
                  <a:lnTo>
                    <a:pt x="65086" y="285140"/>
                  </a:lnTo>
                  <a:cubicBezTo>
                    <a:pt x="47824" y="285140"/>
                    <a:pt x="31269" y="278282"/>
                    <a:pt x="19063" y="266076"/>
                  </a:cubicBezTo>
                  <a:cubicBezTo>
                    <a:pt x="6857" y="253870"/>
                    <a:pt x="0" y="237315"/>
                    <a:pt x="0" y="220053"/>
                  </a:cubicBezTo>
                  <a:lnTo>
                    <a:pt x="0" y="65086"/>
                  </a:lnTo>
                  <a:cubicBezTo>
                    <a:pt x="0" y="47824"/>
                    <a:pt x="6857" y="31269"/>
                    <a:pt x="19063" y="19063"/>
                  </a:cubicBezTo>
                  <a:cubicBezTo>
                    <a:pt x="31269" y="6857"/>
                    <a:pt x="47824" y="0"/>
                    <a:pt x="65086" y="0"/>
                  </a:cubicBezTo>
                  <a:close/>
                </a:path>
              </a:pathLst>
            </a:custGeom>
            <a:gradFill>
              <a:gsLst>
                <a:gs pos="0">
                  <a:srgbClr val="FBB03B">
                    <a:alpha val="0"/>
                  </a:srgbClr>
                </a:gs>
                <a:gs pos="100000">
                  <a:srgbClr val="FBB03B"/>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
            <p:cNvSpPr txBox="1"/>
            <p:nvPr/>
          </p:nvSpPr>
          <p:spPr>
            <a:xfrm>
              <a:off x="0" y="-47625"/>
              <a:ext cx="3092479" cy="33276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9" name="Google Shape;89;p1"/>
          <p:cNvSpPr/>
          <p:nvPr/>
        </p:nvSpPr>
        <p:spPr>
          <a:xfrm>
            <a:off x="13441273" y="2283961"/>
            <a:ext cx="1758501" cy="575909"/>
          </a:xfrm>
          <a:custGeom>
            <a:rect b="b" l="l" r="r" t="t"/>
            <a:pathLst>
              <a:path extrusionOk="0" h="575909" w="1758501">
                <a:moveTo>
                  <a:pt x="0" y="0"/>
                </a:moveTo>
                <a:lnTo>
                  <a:pt x="1758501" y="0"/>
                </a:lnTo>
                <a:lnTo>
                  <a:pt x="1758501" y="575909"/>
                </a:lnTo>
                <a:lnTo>
                  <a:pt x="0" y="575909"/>
                </a:lnTo>
                <a:lnTo>
                  <a:pt x="0" y="0"/>
                </a:lnTo>
                <a:close/>
              </a:path>
            </a:pathLst>
          </a:custGeom>
          <a:blipFill rotWithShape="1">
            <a:blip r:embed="rId5">
              <a:alphaModFix/>
            </a:blip>
            <a:stretch>
              <a:fillRect b="0" l="0" r="0" t="0"/>
            </a:stretch>
          </a:blipFill>
          <a:ln>
            <a:noFill/>
          </a:ln>
        </p:spPr>
      </p:sp>
      <p:sp>
        <p:nvSpPr>
          <p:cNvPr id="90" name="Google Shape;90;p1"/>
          <p:cNvSpPr/>
          <p:nvPr/>
        </p:nvSpPr>
        <p:spPr>
          <a:xfrm>
            <a:off x="15199774" y="1671167"/>
            <a:ext cx="1801499" cy="1801499"/>
          </a:xfrm>
          <a:custGeom>
            <a:rect b="b" l="l" r="r" t="t"/>
            <a:pathLst>
              <a:path extrusionOk="0" h="1801499" w="1801499">
                <a:moveTo>
                  <a:pt x="0" y="0"/>
                </a:moveTo>
                <a:lnTo>
                  <a:pt x="1801498" y="0"/>
                </a:lnTo>
                <a:lnTo>
                  <a:pt x="1801498" y="1801499"/>
                </a:lnTo>
                <a:lnTo>
                  <a:pt x="0" y="1801499"/>
                </a:lnTo>
                <a:lnTo>
                  <a:pt x="0" y="0"/>
                </a:lnTo>
                <a:close/>
              </a:path>
            </a:pathLst>
          </a:custGeom>
          <a:blipFill rotWithShape="1">
            <a:blip r:embed="rId6">
              <a:alphaModFix/>
            </a:blip>
            <a:stretch>
              <a:fillRect b="0" l="0" r="0" t="0"/>
            </a:stretch>
          </a:blipFill>
          <a:ln>
            <a:noFill/>
          </a:ln>
        </p:spPr>
      </p:sp>
      <p:sp>
        <p:nvSpPr>
          <p:cNvPr id="91" name="Google Shape;91;p1"/>
          <p:cNvSpPr/>
          <p:nvPr/>
        </p:nvSpPr>
        <p:spPr>
          <a:xfrm>
            <a:off x="17001272" y="2100953"/>
            <a:ext cx="975410" cy="941926"/>
          </a:xfrm>
          <a:custGeom>
            <a:rect b="b" l="l" r="r" t="t"/>
            <a:pathLst>
              <a:path extrusionOk="0" h="941926" w="975410">
                <a:moveTo>
                  <a:pt x="0" y="0"/>
                </a:moveTo>
                <a:lnTo>
                  <a:pt x="975411" y="0"/>
                </a:lnTo>
                <a:lnTo>
                  <a:pt x="975411" y="941926"/>
                </a:lnTo>
                <a:lnTo>
                  <a:pt x="0" y="941926"/>
                </a:lnTo>
                <a:lnTo>
                  <a:pt x="0" y="0"/>
                </a:lnTo>
                <a:close/>
              </a:path>
            </a:pathLst>
          </a:custGeom>
          <a:blipFill rotWithShape="1">
            <a:blip r:embed="rId7">
              <a:alphaModFix/>
            </a:blip>
            <a:stretch>
              <a:fillRect b="0" l="0" r="0" t="0"/>
            </a:stretch>
          </a:blipFill>
          <a:ln>
            <a:noFill/>
          </a:ln>
        </p:spPr>
      </p:sp>
      <p:sp>
        <p:nvSpPr>
          <p:cNvPr id="92" name="Google Shape;92;p1"/>
          <p:cNvSpPr txBox="1"/>
          <p:nvPr/>
        </p:nvSpPr>
        <p:spPr>
          <a:xfrm>
            <a:off x="-800683" y="1139007"/>
            <a:ext cx="6386018" cy="307899"/>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1"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10466412" y="692749"/>
            <a:ext cx="7285500" cy="756000"/>
          </a:xfrm>
          <a:prstGeom prst="rect">
            <a:avLst/>
          </a:prstGeom>
          <a:noFill/>
          <a:ln>
            <a:noFill/>
          </a:ln>
        </p:spPr>
        <p:txBody>
          <a:bodyPr anchorCtr="0" anchor="t" bIns="0" lIns="0" spcFirstLastPara="1" rIns="0" wrap="square" tIns="0">
            <a:spAutoFit/>
          </a:bodyPr>
          <a:lstStyle/>
          <a:p>
            <a:pPr indent="0" lvl="0" marL="0" marR="0" rtl="0" algn="r">
              <a:lnSpc>
                <a:spcPct val="140012"/>
              </a:lnSpc>
              <a:spcBef>
                <a:spcPts val="0"/>
              </a:spcBef>
              <a:spcAft>
                <a:spcPts val="0"/>
              </a:spcAft>
              <a:buClr>
                <a:srgbClr val="000000"/>
              </a:buClr>
              <a:buSzPts val="4911"/>
              <a:buFont typeface="Arial"/>
              <a:buNone/>
            </a:pPr>
            <a:r>
              <a:rPr b="1" i="0" lang="en-US" sz="4911" u="none" cap="none" strike="noStrike">
                <a:solidFill>
                  <a:srgbClr val="000000"/>
                </a:solidFill>
                <a:latin typeface="Barlow"/>
                <a:ea typeface="Barlow"/>
                <a:cs typeface="Barlow"/>
                <a:sym typeface="Barlow"/>
              </a:rPr>
              <a:t>Module-2</a:t>
            </a:r>
            <a:endParaRPr b="0" i="0" sz="1400" u="none" cap="none" strike="noStrike">
              <a:solidFill>
                <a:srgbClr val="000000"/>
              </a:solidFill>
              <a:latin typeface="Arial"/>
              <a:ea typeface="Arial"/>
              <a:cs typeface="Arial"/>
              <a:sym typeface="Arial"/>
            </a:endParaRPr>
          </a:p>
        </p:txBody>
      </p:sp>
      <p:sp>
        <p:nvSpPr>
          <p:cNvPr id="94" name="Google Shape;94;p1"/>
          <p:cNvSpPr/>
          <p:nvPr/>
        </p:nvSpPr>
        <p:spPr>
          <a:xfrm>
            <a:off x="2225" y="7803251"/>
            <a:ext cx="18289792" cy="2484555"/>
          </a:xfrm>
          <a:custGeom>
            <a:rect b="b" l="l" r="r" t="t"/>
            <a:pathLst>
              <a:path extrusionOk="0" h="803413" w="5152054">
                <a:moveTo>
                  <a:pt x="39068" y="0"/>
                </a:moveTo>
                <a:lnTo>
                  <a:pt x="5112987" y="0"/>
                </a:lnTo>
                <a:cubicBezTo>
                  <a:pt x="5123348" y="0"/>
                  <a:pt x="5133285" y="4116"/>
                  <a:pt x="5140611" y="11443"/>
                </a:cubicBezTo>
                <a:cubicBezTo>
                  <a:pt x="5147938" y="18769"/>
                  <a:pt x="5152054" y="28706"/>
                  <a:pt x="5152054" y="39068"/>
                </a:cubicBezTo>
                <a:lnTo>
                  <a:pt x="5152054" y="764346"/>
                </a:lnTo>
                <a:cubicBezTo>
                  <a:pt x="5152054" y="774707"/>
                  <a:pt x="5147938" y="784644"/>
                  <a:pt x="5140611" y="791971"/>
                </a:cubicBezTo>
                <a:cubicBezTo>
                  <a:pt x="5133285" y="799297"/>
                  <a:pt x="5123348" y="803413"/>
                  <a:pt x="5112987" y="803413"/>
                </a:cubicBezTo>
                <a:lnTo>
                  <a:pt x="39068" y="803413"/>
                </a:lnTo>
                <a:cubicBezTo>
                  <a:pt x="28706" y="803413"/>
                  <a:pt x="18769" y="799297"/>
                  <a:pt x="11443" y="791971"/>
                </a:cubicBezTo>
                <a:cubicBezTo>
                  <a:pt x="4116" y="784644"/>
                  <a:pt x="0" y="774707"/>
                  <a:pt x="0" y="764346"/>
                </a:cubicBezTo>
                <a:lnTo>
                  <a:pt x="0" y="39068"/>
                </a:lnTo>
                <a:cubicBezTo>
                  <a:pt x="0" y="28706"/>
                  <a:pt x="4116" y="18769"/>
                  <a:pt x="11443" y="11443"/>
                </a:cubicBezTo>
                <a:cubicBezTo>
                  <a:pt x="18769" y="4116"/>
                  <a:pt x="28706" y="0"/>
                  <a:pt x="39068" y="0"/>
                </a:cubicBezTo>
                <a:close/>
              </a:path>
            </a:pathLst>
          </a:custGeom>
          <a:gradFill>
            <a:gsLst>
              <a:gs pos="0">
                <a:srgbClr val="FBB03B">
                  <a:alpha val="0"/>
                </a:srgbClr>
              </a:gs>
              <a:gs pos="100000">
                <a:srgbClr val="FBB03B"/>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1251350" y="8250097"/>
            <a:ext cx="2639449" cy="587277"/>
          </a:xfrm>
          <a:custGeom>
            <a:rect b="b" l="l" r="r" t="t"/>
            <a:pathLst>
              <a:path extrusionOk="0" h="587277" w="2639449">
                <a:moveTo>
                  <a:pt x="0" y="0"/>
                </a:moveTo>
                <a:lnTo>
                  <a:pt x="2639449" y="0"/>
                </a:lnTo>
                <a:lnTo>
                  <a:pt x="2639449" y="587277"/>
                </a:lnTo>
                <a:lnTo>
                  <a:pt x="0" y="587277"/>
                </a:lnTo>
                <a:lnTo>
                  <a:pt x="0" y="0"/>
                </a:lnTo>
                <a:close/>
              </a:path>
            </a:pathLst>
          </a:custGeom>
          <a:blipFill rotWithShape="1">
            <a:blip r:embed="rId8">
              <a:alphaModFix/>
            </a:blip>
            <a:stretch>
              <a:fillRect b="0" l="0" r="0" t="0"/>
            </a:stretch>
          </a:blipFill>
          <a:ln>
            <a:noFill/>
          </a:ln>
        </p:spPr>
      </p:sp>
      <p:sp>
        <p:nvSpPr>
          <p:cNvPr id="96" name="Google Shape;96;p1"/>
          <p:cNvSpPr txBox="1"/>
          <p:nvPr/>
        </p:nvSpPr>
        <p:spPr>
          <a:xfrm>
            <a:off x="4265199" y="8138891"/>
            <a:ext cx="10149368" cy="771588"/>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Clr>
                <a:srgbClr val="000000"/>
              </a:buClr>
              <a:buSzPts val="1497"/>
              <a:buFont typeface="Arial"/>
              <a:buNone/>
            </a:pPr>
            <a:r>
              <a:rPr b="0" i="0" lang="en-US" sz="1497" u="none" cap="none" strike="noStrike">
                <a:solidFill>
                  <a:srgbClr val="1A6436"/>
                </a:solidFill>
                <a:latin typeface="Poppins"/>
                <a:ea typeface="Poppins"/>
                <a:cs typeface="Poppins"/>
                <a:sym typeface="Poppin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b="0" i="0" sz="1400" u="none" cap="none" strike="noStrike">
              <a:solidFill>
                <a:srgbClr val="000000"/>
              </a:solidFill>
              <a:latin typeface="Arial"/>
              <a:ea typeface="Arial"/>
              <a:cs typeface="Arial"/>
              <a:sym typeface="Arial"/>
            </a:endParaRPr>
          </a:p>
        </p:txBody>
      </p:sp>
      <p:sp>
        <p:nvSpPr>
          <p:cNvPr id="97" name="Google Shape;97;p1"/>
          <p:cNvSpPr/>
          <p:nvPr/>
        </p:nvSpPr>
        <p:spPr>
          <a:xfrm>
            <a:off x="15613333" y="8250097"/>
            <a:ext cx="1645967" cy="614873"/>
          </a:xfrm>
          <a:custGeom>
            <a:rect b="b" l="l" r="r" t="t"/>
            <a:pathLst>
              <a:path extrusionOk="0" h="614873" w="1645967">
                <a:moveTo>
                  <a:pt x="0" y="0"/>
                </a:moveTo>
                <a:lnTo>
                  <a:pt x="1645967" y="0"/>
                </a:lnTo>
                <a:lnTo>
                  <a:pt x="1645967" y="614873"/>
                </a:lnTo>
                <a:lnTo>
                  <a:pt x="0" y="614873"/>
                </a:lnTo>
                <a:lnTo>
                  <a:pt x="0" y="0"/>
                </a:lnTo>
                <a:close/>
              </a:path>
            </a:pathLst>
          </a:custGeom>
          <a:blipFill rotWithShape="1">
            <a:blip r:embed="rId9">
              <a:alphaModFix/>
            </a:blip>
            <a:stretch>
              <a:fillRect b="0" l="0" r="0" t="0"/>
            </a:stretch>
          </a:blipFill>
          <a:ln>
            <a:noFill/>
          </a:ln>
        </p:spPr>
      </p:sp>
      <p:pic>
        <p:nvPicPr>
          <p:cNvPr id="98" name="Google Shape;98;p1" title="logo2.png"/>
          <p:cNvPicPr preferRelativeResize="0"/>
          <p:nvPr/>
        </p:nvPicPr>
        <p:blipFill rotWithShape="1">
          <a:blip r:embed="rId10">
            <a:alphaModFix/>
          </a:blip>
          <a:srcRect b="21968" l="0" r="0" t="25865"/>
          <a:stretch/>
        </p:blipFill>
        <p:spPr>
          <a:xfrm>
            <a:off x="5364350" y="2404700"/>
            <a:ext cx="7285500" cy="3800775"/>
          </a:xfrm>
          <a:prstGeom prst="rect">
            <a:avLst/>
          </a:prstGeom>
          <a:noFill/>
          <a:ln>
            <a:noFill/>
          </a:ln>
        </p:spPr>
      </p:pic>
      <p:sp>
        <p:nvSpPr>
          <p:cNvPr id="99" name="Google Shape;99;p1"/>
          <p:cNvSpPr/>
          <p:nvPr/>
        </p:nvSpPr>
        <p:spPr>
          <a:xfrm>
            <a:off x="4319001" y="5964900"/>
            <a:ext cx="9376200" cy="1280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3600"/>
              <a:buFont typeface="Trebuchet MS"/>
              <a:buNone/>
            </a:pPr>
            <a:r>
              <a:rPr b="1" i="0" lang="en-US" sz="3600" u="none" cap="none" strike="noStrike">
                <a:solidFill>
                  <a:schemeClr val="dk1"/>
                </a:solidFill>
                <a:latin typeface="Trebuchet MS"/>
                <a:ea typeface="Trebuchet MS"/>
                <a:cs typeface="Trebuchet MS"/>
                <a:sym typeface="Trebuchet MS"/>
              </a:rPr>
              <a:t>Skill Development in AI &amp; Automation</a:t>
            </a:r>
            <a:endParaRPr b="1" i="0" sz="3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03" name="Shape 103"/>
        <p:cNvGrpSpPr/>
        <p:nvPr/>
      </p:nvGrpSpPr>
      <p:grpSpPr>
        <a:xfrm>
          <a:off x="0" y="0"/>
          <a:ext cx="0" cy="0"/>
          <a:chOff x="0" y="0"/>
          <a:chExt cx="0" cy="0"/>
        </a:xfrm>
      </p:grpSpPr>
      <p:grpSp>
        <p:nvGrpSpPr>
          <p:cNvPr id="104" name="Google Shape;104;g3dec333fe1b_0_174"/>
          <p:cNvGrpSpPr/>
          <p:nvPr/>
        </p:nvGrpSpPr>
        <p:grpSpPr>
          <a:xfrm>
            <a:off x="1028700" y="811707"/>
            <a:ext cx="16230707" cy="8446648"/>
            <a:chOff x="0" y="-57150"/>
            <a:chExt cx="4274726" cy="2224617"/>
          </a:xfrm>
        </p:grpSpPr>
        <p:sp>
          <p:nvSpPr>
            <p:cNvPr id="105" name="Google Shape;105;g3dec333fe1b_0_17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06" name="Google Shape;106;g3dec333fe1b_0_17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7" name="Google Shape;107;g3dec333fe1b_0_17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08" name="Google Shape;108;g3dec333fe1b_0_17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09" name="Google Shape;109;g3dec333fe1b_0_174"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10" name="Google Shape;110;g3dec333fe1b_0_17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g3dec333fe1b_0_17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g3dec333fe1b_0_174"/>
          <p:cNvSpPr/>
          <p:nvPr/>
        </p:nvSpPr>
        <p:spPr>
          <a:xfrm>
            <a:off x="2134733" y="2996528"/>
            <a:ext cx="1560900" cy="1560900"/>
          </a:xfrm>
          <a:prstGeom prst="rect">
            <a:avLst/>
          </a:prstGeom>
          <a:solidFill>
            <a:srgbClr val="F4A623"/>
          </a:solidFill>
          <a:ln cap="flat" cmpd="sng" w="21675">
            <a:solidFill>
              <a:srgbClr val="F4A623"/>
            </a:solidFill>
            <a:prstDash val="solid"/>
            <a:round/>
            <a:headEnd len="sm" w="sm" type="none"/>
            <a:tailEnd len="sm" w="sm" type="none"/>
          </a:ln>
        </p:spPr>
        <p:txBody>
          <a:bodyPr anchorCtr="0" anchor="ctr" bIns="156050" lIns="156050" spcFirstLastPara="1" rIns="156050" wrap="square" tIns="1560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g3dec333fe1b_0_174"/>
          <p:cNvSpPr/>
          <p:nvPr/>
        </p:nvSpPr>
        <p:spPr>
          <a:xfrm>
            <a:off x="2134733" y="2996528"/>
            <a:ext cx="1560900" cy="15609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D1B4B"/>
              </a:buClr>
              <a:buSzPts val="6145"/>
              <a:buFont typeface="Trebuchet MS"/>
              <a:buNone/>
            </a:pPr>
            <a:r>
              <a:rPr b="1" i="0" lang="en-US" sz="6145" u="none" cap="none" strike="noStrike">
                <a:solidFill>
                  <a:schemeClr val="lt1"/>
                </a:solidFill>
                <a:latin typeface="Trebuchet MS"/>
                <a:ea typeface="Trebuchet MS"/>
                <a:cs typeface="Trebuchet MS"/>
                <a:sym typeface="Trebuchet MS"/>
              </a:rPr>
              <a:t>1</a:t>
            </a:r>
            <a:endParaRPr b="0" i="0" sz="6145" u="none" cap="none" strike="noStrike">
              <a:solidFill>
                <a:schemeClr val="lt1"/>
              </a:solidFill>
              <a:latin typeface="Calibri"/>
              <a:ea typeface="Calibri"/>
              <a:cs typeface="Calibri"/>
              <a:sym typeface="Calibri"/>
            </a:endParaRPr>
          </a:p>
        </p:txBody>
      </p:sp>
      <p:sp>
        <p:nvSpPr>
          <p:cNvPr id="114" name="Google Shape;114;g3dec333fe1b_0_174"/>
          <p:cNvSpPr/>
          <p:nvPr/>
        </p:nvSpPr>
        <p:spPr>
          <a:xfrm>
            <a:off x="4007648" y="2996528"/>
            <a:ext cx="4682400" cy="624300"/>
          </a:xfrm>
          <a:prstGeom prst="rect">
            <a:avLst/>
          </a:prstGeom>
          <a:noFill/>
          <a:ln>
            <a:noFill/>
          </a:ln>
        </p:spPr>
        <p:txBody>
          <a:bodyPr anchorCtr="0" anchor="ctr" bIns="78000" lIns="156050" spcFirstLastPara="1" rIns="156050" wrap="square" tIns="78000">
            <a:noAutofit/>
          </a:bodyPr>
          <a:lstStyle/>
          <a:p>
            <a:pPr indent="0" lvl="0" marL="0" marR="0" rtl="0" algn="l">
              <a:lnSpc>
                <a:spcPct val="100000"/>
              </a:lnSpc>
              <a:spcBef>
                <a:spcPts val="0"/>
              </a:spcBef>
              <a:spcAft>
                <a:spcPts val="0"/>
              </a:spcAft>
              <a:buClr>
                <a:srgbClr val="F4A623"/>
              </a:buClr>
              <a:buSzPts val="2048"/>
              <a:buFont typeface="Trebuchet MS"/>
              <a:buNone/>
            </a:pPr>
            <a:r>
              <a:rPr b="1" i="0" lang="en-US" sz="2248" u="none" cap="none" strike="noStrike">
                <a:solidFill>
                  <a:srgbClr val="980000"/>
                </a:solidFill>
                <a:latin typeface="Trebuchet MS"/>
                <a:ea typeface="Trebuchet MS"/>
                <a:cs typeface="Trebuchet MS"/>
                <a:sym typeface="Trebuchet MS"/>
              </a:rPr>
              <a:t>LESSON</a:t>
            </a:r>
            <a:endParaRPr b="0" i="0" sz="2248" u="none" cap="none" strike="noStrike">
              <a:solidFill>
                <a:srgbClr val="980000"/>
              </a:solidFill>
              <a:latin typeface="Calibri"/>
              <a:ea typeface="Calibri"/>
              <a:cs typeface="Calibri"/>
              <a:sym typeface="Calibri"/>
            </a:endParaRPr>
          </a:p>
        </p:txBody>
      </p:sp>
      <p:sp>
        <p:nvSpPr>
          <p:cNvPr id="115" name="Google Shape;115;g3dec333fe1b_0_174"/>
          <p:cNvSpPr/>
          <p:nvPr/>
        </p:nvSpPr>
        <p:spPr>
          <a:xfrm>
            <a:off x="4007648" y="3620834"/>
            <a:ext cx="12173700" cy="1716900"/>
          </a:xfrm>
          <a:prstGeom prst="rect">
            <a:avLst/>
          </a:prstGeom>
          <a:noFill/>
          <a:ln>
            <a:noFill/>
          </a:ln>
        </p:spPr>
        <p:txBody>
          <a:bodyPr anchorCtr="0" anchor="ctr" bIns="78000" lIns="156050" spcFirstLastPara="1" rIns="156050" wrap="square" tIns="78000">
            <a:noAutofit/>
          </a:bodyPr>
          <a:lstStyle/>
          <a:p>
            <a:pPr indent="0" lvl="0" marL="0" marR="0" rtl="0" algn="l">
              <a:lnSpc>
                <a:spcPct val="100000"/>
              </a:lnSpc>
              <a:spcBef>
                <a:spcPts val="0"/>
              </a:spcBef>
              <a:spcAft>
                <a:spcPts val="0"/>
              </a:spcAft>
              <a:buClr>
                <a:srgbClr val="FFFFFF"/>
              </a:buClr>
              <a:buSzPts val="5462"/>
              <a:buFont typeface="Trebuchet MS"/>
              <a:buNone/>
            </a:pPr>
            <a:r>
              <a:rPr b="1" i="0" lang="en-US" sz="5462" u="none" cap="none" strike="noStrike">
                <a:solidFill>
                  <a:schemeClr val="dk1"/>
                </a:solidFill>
                <a:latin typeface="Trebuchet MS"/>
                <a:ea typeface="Trebuchet MS"/>
                <a:cs typeface="Trebuchet MS"/>
                <a:sym typeface="Trebuchet MS"/>
              </a:rPr>
              <a:t>AI Fundamentals &amp; Machine Learning</a:t>
            </a:r>
            <a:endParaRPr b="0" i="0" sz="5462" u="none" cap="none" strike="noStrike">
              <a:solidFill>
                <a:schemeClr val="dk1"/>
              </a:solidFill>
              <a:latin typeface="Calibri"/>
              <a:ea typeface="Calibri"/>
              <a:cs typeface="Calibri"/>
              <a:sym typeface="Calibri"/>
            </a:endParaRPr>
          </a:p>
        </p:txBody>
      </p:sp>
      <p:sp>
        <p:nvSpPr>
          <p:cNvPr id="116" name="Google Shape;116;g3dec333fe1b_0_174"/>
          <p:cNvSpPr/>
          <p:nvPr/>
        </p:nvSpPr>
        <p:spPr>
          <a:xfrm>
            <a:off x="4007648" y="5571788"/>
            <a:ext cx="11705700" cy="1404600"/>
          </a:xfrm>
          <a:prstGeom prst="rect">
            <a:avLst/>
          </a:prstGeom>
          <a:noFill/>
          <a:ln>
            <a:noFill/>
          </a:ln>
        </p:spPr>
        <p:txBody>
          <a:bodyPr anchorCtr="0" anchor="ctr" bIns="78000" lIns="156050" spcFirstLastPara="1" rIns="156050" wrap="square" tIns="78000">
            <a:noAutofit/>
          </a:bodyPr>
          <a:lstStyle/>
          <a:p>
            <a:pPr indent="0" lvl="0" marL="0" marR="0" rtl="0" algn="l">
              <a:lnSpc>
                <a:spcPct val="100000"/>
              </a:lnSpc>
              <a:spcBef>
                <a:spcPts val="0"/>
              </a:spcBef>
              <a:spcAft>
                <a:spcPts val="0"/>
              </a:spcAft>
              <a:buClr>
                <a:srgbClr val="C4B5FD"/>
              </a:buClr>
              <a:buSzPts val="2560"/>
              <a:buFont typeface="Calibri"/>
              <a:buNone/>
            </a:pPr>
            <a:r>
              <a:rPr b="0" i="1" lang="en-US" sz="2560" u="none" cap="none" strike="noStrike">
                <a:solidFill>
                  <a:srgbClr val="1A5CB0"/>
                </a:solidFill>
                <a:latin typeface="Calibri"/>
                <a:ea typeface="Calibri"/>
                <a:cs typeface="Calibri"/>
                <a:sym typeface="Calibri"/>
              </a:rPr>
              <a:t>How AI works, what it can do, and its practical applications for income</a:t>
            </a:r>
            <a:endParaRPr b="0" i="0" sz="2560" u="none" cap="none" strike="noStrike">
              <a:solidFill>
                <a:srgbClr val="1A5CB0"/>
              </a:solidFill>
              <a:latin typeface="Calibri"/>
              <a:ea typeface="Calibri"/>
              <a:cs typeface="Calibri"/>
              <a:sym typeface="Calibri"/>
            </a:endParaRPr>
          </a:p>
        </p:txBody>
      </p:sp>
      <p:sp>
        <p:nvSpPr>
          <p:cNvPr id="117" name="Google Shape;117;g3dec333fe1b_0_174"/>
          <p:cNvSpPr/>
          <p:nvPr/>
        </p:nvSpPr>
        <p:spPr>
          <a:xfrm>
            <a:off x="4007648" y="5415711"/>
            <a:ext cx="7803900" cy="62400"/>
          </a:xfrm>
          <a:prstGeom prst="rect">
            <a:avLst/>
          </a:prstGeom>
          <a:solidFill>
            <a:srgbClr val="F4A623"/>
          </a:solidFill>
          <a:ln cap="flat" cmpd="sng" w="21675">
            <a:solidFill>
              <a:srgbClr val="F4A623"/>
            </a:solidFill>
            <a:prstDash val="solid"/>
            <a:round/>
            <a:headEnd len="sm" w="sm" type="none"/>
            <a:tailEnd len="sm" w="sm" type="none"/>
          </a:ln>
        </p:spPr>
        <p:txBody>
          <a:bodyPr anchorCtr="0" anchor="ctr" bIns="156050" lIns="156050" spcFirstLastPara="1" rIns="156050" wrap="square" tIns="1560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21" name="Shape 121"/>
        <p:cNvGrpSpPr/>
        <p:nvPr/>
      </p:nvGrpSpPr>
      <p:grpSpPr>
        <a:xfrm>
          <a:off x="0" y="0"/>
          <a:ext cx="0" cy="0"/>
          <a:chOff x="0" y="0"/>
          <a:chExt cx="0" cy="0"/>
        </a:xfrm>
      </p:grpSpPr>
      <p:grpSp>
        <p:nvGrpSpPr>
          <p:cNvPr id="122" name="Google Shape;122;g3d6cbb43a59_0_120"/>
          <p:cNvGrpSpPr/>
          <p:nvPr/>
        </p:nvGrpSpPr>
        <p:grpSpPr>
          <a:xfrm>
            <a:off x="1028700" y="811707"/>
            <a:ext cx="16230707" cy="8446648"/>
            <a:chOff x="0" y="-57150"/>
            <a:chExt cx="4274726" cy="2224617"/>
          </a:xfrm>
        </p:grpSpPr>
        <p:sp>
          <p:nvSpPr>
            <p:cNvPr id="123" name="Google Shape;123;g3d6cbb43a59_0_12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24" name="Google Shape;124;g3d6cbb43a59_0_12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5" name="Google Shape;125;g3d6cbb43a59_0_12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26" name="Google Shape;126;g3d6cbb43a59_0_12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27" name="Google Shape;127;g3d6cbb43a59_0_12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28" name="Google Shape;128;g3d6cbb43a59_0_12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g3d6cbb43a59_0_12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g3d6cbb43a59_0_120"/>
          <p:cNvSpPr/>
          <p:nvPr/>
        </p:nvSpPr>
        <p:spPr>
          <a:xfrm>
            <a:off x="1028700" y="1486371"/>
            <a:ext cx="16230600" cy="17040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g3d6cbb43a59_0_120"/>
          <p:cNvSpPr/>
          <p:nvPr/>
        </p:nvSpPr>
        <p:spPr>
          <a:xfrm>
            <a:off x="1840235" y="1518832"/>
            <a:ext cx="4869300" cy="616500"/>
          </a:xfrm>
          <a:prstGeom prst="rect">
            <a:avLst/>
          </a:prstGeom>
          <a:noFill/>
          <a:ln>
            <a:noFill/>
          </a:ln>
        </p:spPr>
        <p:txBody>
          <a:bodyPr anchorCtr="0" anchor="ctr" bIns="81125" lIns="162275" spcFirstLastPara="1" rIns="162275" wrap="square" tIns="81125">
            <a:noAutofit/>
          </a:bodyPr>
          <a:lstStyle/>
          <a:p>
            <a:pPr indent="0" lvl="0" marL="0" marR="0" rtl="0" algn="l">
              <a:lnSpc>
                <a:spcPct val="100000"/>
              </a:lnSpc>
              <a:spcBef>
                <a:spcPts val="0"/>
              </a:spcBef>
              <a:spcAft>
                <a:spcPts val="0"/>
              </a:spcAft>
              <a:buClr>
                <a:srgbClr val="F4A623"/>
              </a:buClr>
              <a:buSzPts val="1953"/>
              <a:buFont typeface="Trebuchet MS"/>
              <a:buNone/>
            </a:pPr>
            <a:r>
              <a:rPr b="1" i="0" lang="en-US" sz="1953" u="none" cap="none" strike="noStrike">
                <a:solidFill>
                  <a:srgbClr val="980000"/>
                </a:solidFill>
                <a:latin typeface="Trebuchet MS"/>
                <a:ea typeface="Trebuchet MS"/>
                <a:cs typeface="Trebuchet MS"/>
                <a:sym typeface="Trebuchet MS"/>
              </a:rPr>
              <a:t>DEFINITION</a:t>
            </a:r>
            <a:endParaRPr b="0" i="0" sz="1953" u="none" cap="none" strike="noStrike">
              <a:solidFill>
                <a:srgbClr val="980000"/>
              </a:solidFill>
              <a:latin typeface="Calibri"/>
              <a:ea typeface="Calibri"/>
              <a:cs typeface="Calibri"/>
              <a:sym typeface="Calibri"/>
            </a:endParaRPr>
          </a:p>
        </p:txBody>
      </p:sp>
      <p:sp>
        <p:nvSpPr>
          <p:cNvPr id="132" name="Google Shape;132;g3d6cbb43a59_0_120"/>
          <p:cNvSpPr/>
          <p:nvPr/>
        </p:nvSpPr>
        <p:spPr>
          <a:xfrm>
            <a:off x="1840235" y="2135599"/>
            <a:ext cx="14607600" cy="1006500"/>
          </a:xfrm>
          <a:prstGeom prst="rect">
            <a:avLst/>
          </a:prstGeom>
          <a:noFill/>
          <a:ln>
            <a:noFill/>
          </a:ln>
        </p:spPr>
        <p:txBody>
          <a:bodyPr anchorCtr="0" anchor="ctr" bIns="81125" lIns="162275" spcFirstLastPara="1" rIns="162275" wrap="square" tIns="81125">
            <a:noAutofit/>
          </a:bodyPr>
          <a:lstStyle/>
          <a:p>
            <a:pPr indent="0" lvl="0" marL="0" marR="0" rtl="0" algn="l">
              <a:lnSpc>
                <a:spcPct val="100000"/>
              </a:lnSpc>
              <a:spcBef>
                <a:spcPts val="0"/>
              </a:spcBef>
              <a:spcAft>
                <a:spcPts val="0"/>
              </a:spcAft>
              <a:buClr>
                <a:srgbClr val="FFFFFF"/>
              </a:buClr>
              <a:buSzPts val="5325"/>
              <a:buFont typeface="Trebuchet MS"/>
              <a:buNone/>
            </a:pPr>
            <a:r>
              <a:rPr b="1" i="0" lang="en-US" sz="5325" u="none" cap="none" strike="noStrike">
                <a:solidFill>
                  <a:srgbClr val="FFFFFF"/>
                </a:solidFill>
                <a:latin typeface="Trebuchet MS"/>
                <a:ea typeface="Trebuchet MS"/>
                <a:cs typeface="Trebuchet MS"/>
                <a:sym typeface="Trebuchet MS"/>
              </a:rPr>
              <a:t>Machine Learning</a:t>
            </a:r>
            <a:endParaRPr b="0" i="0" sz="5325" u="none" cap="none" strike="noStrike">
              <a:solidFill>
                <a:srgbClr val="000000"/>
              </a:solidFill>
              <a:latin typeface="Calibri"/>
              <a:ea typeface="Calibri"/>
              <a:cs typeface="Calibri"/>
              <a:sym typeface="Calibri"/>
            </a:endParaRPr>
          </a:p>
        </p:txBody>
      </p:sp>
      <p:sp>
        <p:nvSpPr>
          <p:cNvPr id="133" name="Google Shape;133;g3d6cbb43a59_0_120"/>
          <p:cNvSpPr/>
          <p:nvPr/>
        </p:nvSpPr>
        <p:spPr>
          <a:xfrm>
            <a:off x="1677928" y="3547671"/>
            <a:ext cx="14932500" cy="2272200"/>
          </a:xfrm>
          <a:prstGeom prst="rect">
            <a:avLst/>
          </a:prstGeom>
          <a:solidFill>
            <a:srgbClr val="FFF8F2"/>
          </a:solidFill>
          <a:ln cap="flat" cmpd="sng" w="33825">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g3d6cbb43a59_0_120"/>
          <p:cNvSpPr/>
          <p:nvPr/>
        </p:nvSpPr>
        <p:spPr>
          <a:xfrm>
            <a:off x="2002542" y="3596363"/>
            <a:ext cx="14445300" cy="2191200"/>
          </a:xfrm>
          <a:prstGeom prst="rect">
            <a:avLst/>
          </a:prstGeom>
          <a:noFill/>
          <a:ln>
            <a:noFill/>
          </a:ln>
        </p:spPr>
        <p:txBody>
          <a:bodyPr anchorCtr="0" anchor="ctr" bIns="81125" lIns="162275" spcFirstLastPara="1" rIns="162275" wrap="square" tIns="81125">
            <a:noAutofit/>
          </a:bodyPr>
          <a:lstStyle/>
          <a:p>
            <a:pPr indent="0" lvl="0" marL="0" marR="0" rtl="0" algn="l">
              <a:lnSpc>
                <a:spcPct val="100000"/>
              </a:lnSpc>
              <a:spcBef>
                <a:spcPts val="0"/>
              </a:spcBef>
              <a:spcAft>
                <a:spcPts val="0"/>
              </a:spcAft>
              <a:buClr>
                <a:srgbClr val="1A202C"/>
              </a:buClr>
              <a:buSzPts val="2663"/>
              <a:buFont typeface="Calibri"/>
              <a:buNone/>
            </a:pPr>
            <a:r>
              <a:rPr b="0" i="0" lang="en-US" sz="2663" u="none" cap="none" strike="noStrike">
                <a:solidFill>
                  <a:srgbClr val="1A202C"/>
                </a:solidFill>
                <a:latin typeface="Calibri"/>
                <a:ea typeface="Calibri"/>
                <a:cs typeface="Calibri"/>
                <a:sym typeface="Calibri"/>
              </a:rPr>
              <a:t>A subset of AI where systems learn from data to improve performance on specific tasks without being explicitly programmed for every scenario. The more quality data it trains on, the more accurate it becomes.</a:t>
            </a:r>
            <a:endParaRPr b="0" i="0" sz="2663" u="none" cap="none" strike="noStrike">
              <a:solidFill>
                <a:srgbClr val="000000"/>
              </a:solidFill>
              <a:latin typeface="Calibri"/>
              <a:ea typeface="Calibri"/>
              <a:cs typeface="Calibri"/>
              <a:sym typeface="Calibri"/>
            </a:endParaRPr>
          </a:p>
        </p:txBody>
      </p:sp>
      <p:sp>
        <p:nvSpPr>
          <p:cNvPr id="135" name="Google Shape;135;g3d6cbb43a59_0_120"/>
          <p:cNvSpPr/>
          <p:nvPr/>
        </p:nvSpPr>
        <p:spPr>
          <a:xfrm>
            <a:off x="1677928" y="6144584"/>
            <a:ext cx="6492300" cy="649200"/>
          </a:xfrm>
          <a:prstGeom prst="rect">
            <a:avLst/>
          </a:prstGeom>
          <a:noFill/>
          <a:ln>
            <a:noFill/>
          </a:ln>
        </p:spPr>
        <p:txBody>
          <a:bodyPr anchorCtr="0" anchor="ctr" bIns="81125" lIns="162275" spcFirstLastPara="1" rIns="162275" wrap="square" tIns="81125">
            <a:noAutofit/>
          </a:bodyPr>
          <a:lstStyle/>
          <a:p>
            <a:pPr indent="0" lvl="0" marL="0" marR="0" rtl="0" algn="l">
              <a:lnSpc>
                <a:spcPct val="100000"/>
              </a:lnSpc>
              <a:spcBef>
                <a:spcPts val="0"/>
              </a:spcBef>
              <a:spcAft>
                <a:spcPts val="0"/>
              </a:spcAft>
              <a:buClr>
                <a:srgbClr val="7C3AED"/>
              </a:buClr>
              <a:buSzPts val="2485"/>
              <a:buFont typeface="Trebuchet MS"/>
              <a:buNone/>
            </a:pPr>
            <a:r>
              <a:rPr b="1" i="0" lang="en-US" sz="2485" u="none" cap="none" strike="noStrike">
                <a:solidFill>
                  <a:srgbClr val="1A5CB0"/>
                </a:solidFill>
                <a:latin typeface="Trebuchet MS"/>
                <a:ea typeface="Trebuchet MS"/>
                <a:cs typeface="Trebuchet MS"/>
                <a:sym typeface="Trebuchet MS"/>
              </a:rPr>
              <a:t>Real-World Examples</a:t>
            </a:r>
            <a:endParaRPr b="0" i="0" sz="2485" u="none" cap="none" strike="noStrike">
              <a:solidFill>
                <a:srgbClr val="1A5CB0"/>
              </a:solidFill>
              <a:latin typeface="Calibri"/>
              <a:ea typeface="Calibri"/>
              <a:cs typeface="Calibri"/>
              <a:sym typeface="Calibri"/>
            </a:endParaRPr>
          </a:p>
        </p:txBody>
      </p:sp>
      <p:sp>
        <p:nvSpPr>
          <p:cNvPr id="136" name="Google Shape;136;g3d6cbb43a59_0_120"/>
          <p:cNvSpPr/>
          <p:nvPr/>
        </p:nvSpPr>
        <p:spPr>
          <a:xfrm>
            <a:off x="1840235" y="6842505"/>
            <a:ext cx="14607600" cy="3246000"/>
          </a:xfrm>
          <a:prstGeom prst="rect">
            <a:avLst/>
          </a:prstGeom>
          <a:noFill/>
          <a:ln>
            <a:noFill/>
          </a:ln>
        </p:spPr>
        <p:txBody>
          <a:bodyPr anchorCtr="0" anchor="t" bIns="81125" lIns="162275" spcFirstLastPara="1" rIns="162275" wrap="square" tIns="81125">
            <a:noAutofit/>
          </a:bodyPr>
          <a:lstStyle/>
          <a:p>
            <a:pPr indent="-608651" lvl="0" marL="608651" marR="0" rtl="0" algn="l">
              <a:lnSpc>
                <a:spcPct val="100000"/>
              </a:lnSpc>
              <a:spcBef>
                <a:spcPts val="0"/>
              </a:spcBef>
              <a:spcAft>
                <a:spcPts val="0"/>
              </a:spcAft>
              <a:buClr>
                <a:srgbClr val="1A202C"/>
              </a:buClr>
              <a:buSzPts val="2485"/>
              <a:buFont typeface="Calibri"/>
              <a:buChar char="•"/>
            </a:pPr>
            <a:r>
              <a:rPr b="0" i="0" lang="en-US" sz="2485" u="none" cap="none" strike="noStrike">
                <a:solidFill>
                  <a:srgbClr val="1A202C"/>
                </a:solidFill>
                <a:latin typeface="Calibri"/>
                <a:ea typeface="Calibri"/>
                <a:cs typeface="Calibri"/>
                <a:sym typeface="Calibri"/>
              </a:rPr>
              <a:t>Spam filters learn which emails are junk from your behavior</a:t>
            </a:r>
            <a:endParaRPr b="0" i="0" sz="2485" u="none" cap="none" strike="noStrike">
              <a:solidFill>
                <a:srgbClr val="000000"/>
              </a:solidFill>
              <a:latin typeface="Calibri"/>
              <a:ea typeface="Calibri"/>
              <a:cs typeface="Calibri"/>
              <a:sym typeface="Calibri"/>
            </a:endParaRPr>
          </a:p>
          <a:p>
            <a:pPr indent="-608651" lvl="0" marL="608651" marR="0" rtl="0" algn="l">
              <a:lnSpc>
                <a:spcPct val="100000"/>
              </a:lnSpc>
              <a:spcBef>
                <a:spcPts val="0"/>
              </a:spcBef>
              <a:spcAft>
                <a:spcPts val="0"/>
              </a:spcAft>
              <a:buClr>
                <a:srgbClr val="1A202C"/>
              </a:buClr>
              <a:buSzPts val="2485"/>
              <a:buFont typeface="Calibri"/>
              <a:buChar char="•"/>
            </a:pPr>
            <a:r>
              <a:rPr b="0" i="0" lang="en-US" sz="2485" u="none" cap="none" strike="noStrike">
                <a:solidFill>
                  <a:srgbClr val="1A202C"/>
                </a:solidFill>
                <a:latin typeface="Calibri"/>
                <a:ea typeface="Calibri"/>
                <a:cs typeface="Calibri"/>
                <a:sym typeface="Calibri"/>
              </a:rPr>
              <a:t>Netflix ML predicts which shows you'll watch next with 80%+ accuracy</a:t>
            </a:r>
            <a:endParaRPr b="0" i="0" sz="2485" u="none" cap="none" strike="noStrike">
              <a:solidFill>
                <a:srgbClr val="000000"/>
              </a:solidFill>
              <a:latin typeface="Calibri"/>
              <a:ea typeface="Calibri"/>
              <a:cs typeface="Calibri"/>
              <a:sym typeface="Calibri"/>
            </a:endParaRPr>
          </a:p>
          <a:p>
            <a:pPr indent="-608651" lvl="0" marL="608651" marR="0" rtl="0" algn="l">
              <a:lnSpc>
                <a:spcPct val="100000"/>
              </a:lnSpc>
              <a:spcBef>
                <a:spcPts val="0"/>
              </a:spcBef>
              <a:spcAft>
                <a:spcPts val="0"/>
              </a:spcAft>
              <a:buClr>
                <a:srgbClr val="1A202C"/>
              </a:buClr>
              <a:buSzPts val="2485"/>
              <a:buFont typeface="Calibri"/>
              <a:buChar char="•"/>
            </a:pPr>
            <a:r>
              <a:rPr b="0" i="0" lang="en-US" sz="2485" u="none" cap="none" strike="noStrike">
                <a:solidFill>
                  <a:srgbClr val="1A202C"/>
                </a:solidFill>
                <a:latin typeface="Calibri"/>
                <a:ea typeface="Calibri"/>
                <a:cs typeface="Calibri"/>
                <a:sym typeface="Calibri"/>
              </a:rPr>
              <a:t>Your phone's autocorrect learns from your personal typing patterns</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40" name="Shape 140"/>
        <p:cNvGrpSpPr/>
        <p:nvPr/>
      </p:nvGrpSpPr>
      <p:grpSpPr>
        <a:xfrm>
          <a:off x="0" y="0"/>
          <a:ext cx="0" cy="0"/>
          <a:chOff x="0" y="0"/>
          <a:chExt cx="0" cy="0"/>
        </a:xfrm>
      </p:grpSpPr>
      <p:grpSp>
        <p:nvGrpSpPr>
          <p:cNvPr id="141" name="Google Shape;141;g3d6cbb43a59_0_109"/>
          <p:cNvGrpSpPr/>
          <p:nvPr/>
        </p:nvGrpSpPr>
        <p:grpSpPr>
          <a:xfrm>
            <a:off x="1028700" y="811707"/>
            <a:ext cx="16230707" cy="8446648"/>
            <a:chOff x="0" y="-57150"/>
            <a:chExt cx="4274726" cy="2224617"/>
          </a:xfrm>
        </p:grpSpPr>
        <p:sp>
          <p:nvSpPr>
            <p:cNvPr id="142" name="Google Shape;142;g3d6cbb43a59_0_10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43" name="Google Shape;143;g3d6cbb43a59_0_10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4" name="Google Shape;144;g3d6cbb43a59_0_10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45" name="Google Shape;145;g3d6cbb43a59_0_10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46" name="Google Shape;146;g3d6cbb43a59_0_10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47" name="Google Shape;147;g3d6cbb43a59_0_10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3d6cbb43a59_0_10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g3d6cbb43a59_0_109"/>
          <p:cNvSpPr/>
          <p:nvPr/>
        </p:nvSpPr>
        <p:spPr>
          <a:xfrm>
            <a:off x="1020462" y="1556742"/>
            <a:ext cx="15365700" cy="1024800"/>
          </a:xfrm>
          <a:prstGeom prst="rect">
            <a:avLst/>
          </a:prstGeom>
          <a:noFill/>
          <a:ln>
            <a:noFill/>
          </a:ln>
        </p:spPr>
        <p:txBody>
          <a:bodyPr anchorCtr="0" anchor="ctr" bIns="78800" lIns="157675" spcFirstLastPara="1" rIns="157675" wrap="square" tIns="78800">
            <a:noAutofit/>
          </a:bodyPr>
          <a:lstStyle/>
          <a:p>
            <a:pPr indent="0" lvl="0" marL="0" marR="0" rtl="0" algn="l">
              <a:lnSpc>
                <a:spcPct val="100000"/>
              </a:lnSpc>
              <a:spcBef>
                <a:spcPts val="0"/>
              </a:spcBef>
              <a:spcAft>
                <a:spcPts val="0"/>
              </a:spcAft>
              <a:buClr>
                <a:srgbClr val="0D1B4B"/>
              </a:buClr>
              <a:buSzPts val="4139"/>
              <a:buFont typeface="Trebuchet MS"/>
              <a:buNone/>
            </a:pPr>
            <a:r>
              <a:rPr b="1" i="0" lang="en-US" sz="4139" u="none" cap="none" strike="noStrike">
                <a:solidFill>
                  <a:srgbClr val="0D1B4B"/>
                </a:solidFill>
                <a:latin typeface="Trebuchet MS"/>
                <a:ea typeface="Trebuchet MS"/>
                <a:cs typeface="Trebuchet MS"/>
                <a:sym typeface="Trebuchet MS"/>
              </a:rPr>
              <a:t>How AI Processes Information — Step by Step</a:t>
            </a:r>
            <a:endParaRPr b="0" i="0" sz="4139" u="none" cap="none" strike="noStrike">
              <a:solidFill>
                <a:srgbClr val="000000"/>
              </a:solidFill>
              <a:latin typeface="Calibri"/>
              <a:ea typeface="Calibri"/>
              <a:cs typeface="Calibri"/>
              <a:sym typeface="Calibri"/>
            </a:endParaRPr>
          </a:p>
        </p:txBody>
      </p:sp>
      <p:sp>
        <p:nvSpPr>
          <p:cNvPr id="150" name="Google Shape;150;g3d6cbb43a59_0_109"/>
          <p:cNvSpPr/>
          <p:nvPr/>
        </p:nvSpPr>
        <p:spPr>
          <a:xfrm>
            <a:off x="1020462" y="2581725"/>
            <a:ext cx="15016800" cy="47100"/>
          </a:xfrm>
          <a:prstGeom prst="rect">
            <a:avLst/>
          </a:prstGeom>
          <a:solidFill>
            <a:srgbClr val="1A5CB0"/>
          </a:solidFill>
          <a:ln cap="flat" cmpd="sng" w="21900">
            <a:solidFill>
              <a:srgbClr val="1A5CB0"/>
            </a:solidFill>
            <a:prstDash val="solid"/>
            <a:round/>
            <a:headEnd len="sm" w="sm" type="none"/>
            <a:tailEnd len="sm" w="sm" type="none"/>
          </a:ln>
        </p:spPr>
        <p:txBody>
          <a:bodyPr anchorCtr="0" anchor="ctr" bIns="157675" lIns="157675" spcFirstLastPara="1" rIns="157675" wrap="square" tIns="1576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g3d6cbb43a59_0_109"/>
          <p:cNvSpPr/>
          <p:nvPr/>
        </p:nvSpPr>
        <p:spPr>
          <a:xfrm>
            <a:off x="1020462" y="2786722"/>
            <a:ext cx="15365700" cy="6780600"/>
          </a:xfrm>
          <a:prstGeom prst="rect">
            <a:avLst/>
          </a:prstGeom>
          <a:noFill/>
          <a:ln>
            <a:noFill/>
          </a:ln>
        </p:spPr>
        <p:txBody>
          <a:bodyPr anchorCtr="0" anchor="t" bIns="78800" lIns="157675" spcFirstLastPara="1" rIns="157675" wrap="square" tIns="78800">
            <a:noAutofit/>
          </a:bodyPr>
          <a:lstStyle/>
          <a:p>
            <a:pPr indent="-591337" lvl="0" marL="591337" marR="0" rtl="0" algn="l">
              <a:lnSpc>
                <a:spcPct val="100000"/>
              </a:lnSpc>
              <a:spcBef>
                <a:spcPts val="0"/>
              </a:spcBef>
              <a:spcAft>
                <a:spcPts val="0"/>
              </a:spcAft>
              <a:buClr>
                <a:srgbClr val="1A202C"/>
              </a:buClr>
              <a:buSzPts val="2587"/>
              <a:buFont typeface="Calibri"/>
              <a:buChar char="•"/>
            </a:pPr>
            <a:r>
              <a:rPr b="1" i="0" lang="en-US" sz="2587" u="none" cap="none" strike="noStrike">
                <a:solidFill>
                  <a:srgbClr val="1A202C"/>
                </a:solidFill>
                <a:latin typeface="Calibri"/>
                <a:ea typeface="Calibri"/>
                <a:cs typeface="Calibri"/>
                <a:sym typeface="Calibri"/>
              </a:rPr>
              <a:t>The AI Input-Process-Output Model:</a:t>
            </a:r>
            <a:endParaRPr b="0" i="0" sz="2587" u="none" cap="none" strike="noStrike">
              <a:solidFill>
                <a:srgbClr val="000000"/>
              </a:solidFill>
              <a:latin typeface="Calibri"/>
              <a:ea typeface="Calibri"/>
              <a:cs typeface="Calibri"/>
              <a:sym typeface="Calibri"/>
            </a:endParaRPr>
          </a:p>
          <a:p>
            <a:pPr indent="-591337" lvl="0" marL="591337" marR="0" rtl="0" algn="l">
              <a:lnSpc>
                <a:spcPct val="100000"/>
              </a:lnSpc>
              <a:spcBef>
                <a:spcPts val="0"/>
              </a:spcBef>
              <a:spcAft>
                <a:spcPts val="0"/>
              </a:spcAft>
              <a:buClr>
                <a:srgbClr val="1A202C"/>
              </a:buClr>
              <a:buSzPts val="2587"/>
              <a:buFont typeface="Calibri"/>
              <a:buChar char="•"/>
            </a:pPr>
            <a:r>
              <a:rPr b="0" i="0" lang="en-US" sz="2587" u="none" cap="none" strike="noStrike">
                <a:solidFill>
                  <a:srgbClr val="1A202C"/>
                </a:solidFill>
                <a:latin typeface="Calibri"/>
                <a:ea typeface="Calibri"/>
                <a:cs typeface="Calibri"/>
                <a:sym typeface="Calibri"/>
              </a:rPr>
              <a:t>INPUT: You provide a prompt, question, image, or data file</a:t>
            </a:r>
            <a:endParaRPr b="0" i="0" sz="2587" u="none" cap="none" strike="noStrike">
              <a:solidFill>
                <a:srgbClr val="000000"/>
              </a:solidFill>
              <a:latin typeface="Calibri"/>
              <a:ea typeface="Calibri"/>
              <a:cs typeface="Calibri"/>
              <a:sym typeface="Calibri"/>
            </a:endParaRPr>
          </a:p>
          <a:p>
            <a:pPr indent="-591337" lvl="0" marL="591337" marR="0" rtl="0" algn="l">
              <a:lnSpc>
                <a:spcPct val="100000"/>
              </a:lnSpc>
              <a:spcBef>
                <a:spcPts val="0"/>
              </a:spcBef>
              <a:spcAft>
                <a:spcPts val="0"/>
              </a:spcAft>
              <a:buClr>
                <a:srgbClr val="1A202C"/>
              </a:buClr>
              <a:buSzPts val="2587"/>
              <a:buFont typeface="Calibri"/>
              <a:buChar char="•"/>
            </a:pPr>
            <a:r>
              <a:rPr b="0" i="0" lang="en-US" sz="2587" u="none" cap="none" strike="noStrike">
                <a:solidFill>
                  <a:srgbClr val="1A202C"/>
                </a:solidFill>
                <a:latin typeface="Calibri"/>
                <a:ea typeface="Calibri"/>
                <a:cs typeface="Calibri"/>
                <a:sym typeface="Calibri"/>
              </a:rPr>
              <a:t>PROCESSING: AI searches patterns from millions of training examples</a:t>
            </a:r>
            <a:endParaRPr b="0" i="0" sz="2587" u="none" cap="none" strike="noStrike">
              <a:solidFill>
                <a:srgbClr val="000000"/>
              </a:solidFill>
              <a:latin typeface="Calibri"/>
              <a:ea typeface="Calibri"/>
              <a:cs typeface="Calibri"/>
              <a:sym typeface="Calibri"/>
            </a:endParaRPr>
          </a:p>
          <a:p>
            <a:pPr indent="-591337" lvl="0" marL="591337" marR="0" rtl="0" algn="l">
              <a:lnSpc>
                <a:spcPct val="100000"/>
              </a:lnSpc>
              <a:spcBef>
                <a:spcPts val="0"/>
              </a:spcBef>
              <a:spcAft>
                <a:spcPts val="0"/>
              </a:spcAft>
              <a:buClr>
                <a:srgbClr val="1A202C"/>
              </a:buClr>
              <a:buSzPts val="2587"/>
              <a:buFont typeface="Calibri"/>
              <a:buChar char="•"/>
            </a:pPr>
            <a:r>
              <a:rPr b="0" i="0" lang="en-US" sz="2587" u="none" cap="none" strike="noStrike">
                <a:solidFill>
                  <a:srgbClr val="1A202C"/>
                </a:solidFill>
                <a:latin typeface="Calibri"/>
                <a:ea typeface="Calibri"/>
                <a:cs typeface="Calibri"/>
                <a:sym typeface="Calibri"/>
              </a:rPr>
              <a:t>OUTPUT: It generates the statistically most likely useful response</a:t>
            </a:r>
            <a:endParaRPr b="0" i="0" sz="2587" u="none" cap="none" strike="noStrike">
              <a:solidFill>
                <a:srgbClr val="000000"/>
              </a:solidFill>
              <a:latin typeface="Calibri"/>
              <a:ea typeface="Calibri"/>
              <a:cs typeface="Calibri"/>
              <a:sym typeface="Calibri"/>
            </a:endParaRPr>
          </a:p>
          <a:p>
            <a:pPr indent="-591337" lvl="0" marL="591337" marR="0" rtl="0" algn="l">
              <a:lnSpc>
                <a:spcPct val="100000"/>
              </a:lnSpc>
              <a:spcBef>
                <a:spcPts val="0"/>
              </a:spcBef>
              <a:spcAft>
                <a:spcPts val="0"/>
              </a:spcAft>
              <a:buClr>
                <a:srgbClr val="1A202C"/>
              </a:buClr>
              <a:buSzPts val="2587"/>
              <a:buFont typeface="Calibri"/>
              <a:buChar char="•"/>
            </a:pPr>
            <a:r>
              <a:rPr b="0" i="0" lang="en-US" sz="2587" u="none" cap="none" strike="noStrike">
                <a:solidFill>
                  <a:srgbClr val="1A202C"/>
                </a:solidFill>
                <a:latin typeface="Calibri"/>
                <a:ea typeface="Calibri"/>
                <a:cs typeface="Calibri"/>
                <a:sym typeface="Calibri"/>
              </a:rPr>
              <a:t>FEEDBACK: Your corrections help AI improve over time</a:t>
            </a:r>
            <a:endParaRPr b="0" i="0" sz="2587" u="none" cap="none" strike="noStrike">
              <a:solidFill>
                <a:srgbClr val="000000"/>
              </a:solidFill>
              <a:latin typeface="Calibri"/>
              <a:ea typeface="Calibri"/>
              <a:cs typeface="Calibri"/>
              <a:sym typeface="Calibri"/>
            </a:endParaRPr>
          </a:p>
          <a:p>
            <a:pPr indent="-427077" lvl="0" marL="591337" marR="0" rtl="0" algn="l">
              <a:lnSpc>
                <a:spcPct val="100000"/>
              </a:lnSpc>
              <a:spcBef>
                <a:spcPts val="0"/>
              </a:spcBef>
              <a:spcAft>
                <a:spcPts val="0"/>
              </a:spcAft>
              <a:buClr>
                <a:srgbClr val="000000"/>
              </a:buClr>
              <a:buSzPts val="2587"/>
              <a:buFont typeface="Calibri"/>
              <a:buNone/>
            </a:pPr>
            <a:r>
              <a:t/>
            </a:r>
            <a:endParaRPr b="0" i="0" sz="2587" u="none" cap="none" strike="noStrike">
              <a:solidFill>
                <a:srgbClr val="000000"/>
              </a:solidFill>
              <a:latin typeface="Calibri"/>
              <a:ea typeface="Calibri"/>
              <a:cs typeface="Calibri"/>
              <a:sym typeface="Calibri"/>
            </a:endParaRPr>
          </a:p>
          <a:p>
            <a:pPr indent="-591337" lvl="0" marL="591337" marR="0" rtl="0" algn="l">
              <a:lnSpc>
                <a:spcPct val="100000"/>
              </a:lnSpc>
              <a:spcBef>
                <a:spcPts val="0"/>
              </a:spcBef>
              <a:spcAft>
                <a:spcPts val="0"/>
              </a:spcAft>
              <a:buClr>
                <a:srgbClr val="1A202C"/>
              </a:buClr>
              <a:buSzPts val="2587"/>
              <a:buFont typeface="Calibri"/>
              <a:buChar char="•"/>
            </a:pPr>
            <a:r>
              <a:rPr b="1" i="0" lang="en-US" sz="2587" u="none" cap="none" strike="noStrike">
                <a:solidFill>
                  <a:srgbClr val="1A202C"/>
                </a:solidFill>
                <a:latin typeface="Calibri"/>
                <a:ea typeface="Calibri"/>
                <a:cs typeface="Calibri"/>
                <a:sym typeface="Calibri"/>
              </a:rPr>
              <a:t>What makes a good AI output?</a:t>
            </a:r>
            <a:endParaRPr b="0" i="0" sz="2587" u="none" cap="none" strike="noStrike">
              <a:solidFill>
                <a:srgbClr val="000000"/>
              </a:solidFill>
              <a:latin typeface="Calibri"/>
              <a:ea typeface="Calibri"/>
              <a:cs typeface="Calibri"/>
              <a:sym typeface="Calibri"/>
            </a:endParaRPr>
          </a:p>
          <a:p>
            <a:pPr indent="-591337" lvl="0" marL="591337" marR="0" rtl="0" algn="l">
              <a:lnSpc>
                <a:spcPct val="100000"/>
              </a:lnSpc>
              <a:spcBef>
                <a:spcPts val="0"/>
              </a:spcBef>
              <a:spcAft>
                <a:spcPts val="0"/>
              </a:spcAft>
              <a:buClr>
                <a:srgbClr val="1A202C"/>
              </a:buClr>
              <a:buSzPts val="2587"/>
              <a:buFont typeface="Calibri"/>
              <a:buChar char="•"/>
            </a:pPr>
            <a:r>
              <a:rPr b="0" i="0" lang="en-US" sz="2587" u="none" cap="none" strike="noStrike">
                <a:solidFill>
                  <a:srgbClr val="1A202C"/>
                </a:solidFill>
                <a:latin typeface="Calibri"/>
                <a:ea typeface="Calibri"/>
                <a:cs typeface="Calibri"/>
                <a:sym typeface="Calibri"/>
              </a:rPr>
              <a:t>Quality of the input (your prompt) — garbage in, garbage out</a:t>
            </a:r>
            <a:endParaRPr b="0" i="0" sz="2587" u="none" cap="none" strike="noStrike">
              <a:solidFill>
                <a:srgbClr val="000000"/>
              </a:solidFill>
              <a:latin typeface="Calibri"/>
              <a:ea typeface="Calibri"/>
              <a:cs typeface="Calibri"/>
              <a:sym typeface="Calibri"/>
            </a:endParaRPr>
          </a:p>
          <a:p>
            <a:pPr indent="-591337" lvl="0" marL="591337" marR="0" rtl="0" algn="l">
              <a:lnSpc>
                <a:spcPct val="100000"/>
              </a:lnSpc>
              <a:spcBef>
                <a:spcPts val="0"/>
              </a:spcBef>
              <a:spcAft>
                <a:spcPts val="0"/>
              </a:spcAft>
              <a:buClr>
                <a:srgbClr val="1A202C"/>
              </a:buClr>
              <a:buSzPts val="2587"/>
              <a:buFont typeface="Calibri"/>
              <a:buChar char="•"/>
            </a:pPr>
            <a:r>
              <a:rPr b="0" i="0" lang="en-US" sz="2587" u="none" cap="none" strike="noStrike">
                <a:solidFill>
                  <a:srgbClr val="1A202C"/>
                </a:solidFill>
                <a:latin typeface="Calibri"/>
                <a:ea typeface="Calibri"/>
                <a:cs typeface="Calibri"/>
                <a:sym typeface="Calibri"/>
              </a:rPr>
              <a:t>Specificity of context — the more context, the better the result</a:t>
            </a:r>
            <a:endParaRPr b="0" i="0" sz="2587" u="none" cap="none" strike="noStrike">
              <a:solidFill>
                <a:srgbClr val="000000"/>
              </a:solidFill>
              <a:latin typeface="Calibri"/>
              <a:ea typeface="Calibri"/>
              <a:cs typeface="Calibri"/>
              <a:sym typeface="Calibri"/>
            </a:endParaRPr>
          </a:p>
          <a:p>
            <a:pPr indent="-591337" lvl="0" marL="591337" marR="0" rtl="0" algn="l">
              <a:lnSpc>
                <a:spcPct val="100000"/>
              </a:lnSpc>
              <a:spcBef>
                <a:spcPts val="0"/>
              </a:spcBef>
              <a:spcAft>
                <a:spcPts val="0"/>
              </a:spcAft>
              <a:buClr>
                <a:srgbClr val="1A202C"/>
              </a:buClr>
              <a:buSzPts val="2587"/>
              <a:buFont typeface="Calibri"/>
              <a:buChar char="•"/>
            </a:pPr>
            <a:r>
              <a:rPr b="0" i="0" lang="en-US" sz="2587" u="none" cap="none" strike="noStrike">
                <a:solidFill>
                  <a:srgbClr val="1A202C"/>
                </a:solidFill>
                <a:latin typeface="Calibri"/>
                <a:ea typeface="Calibri"/>
                <a:cs typeface="Calibri"/>
                <a:sym typeface="Calibri"/>
              </a:rPr>
              <a:t>Clarity of the task — vague requests produce vague outputs</a:t>
            </a:r>
            <a:endParaRPr b="0" i="0" sz="2587" u="none" cap="none" strike="noStrike">
              <a:solidFill>
                <a:srgbClr val="000000"/>
              </a:solidFill>
              <a:latin typeface="Calibri"/>
              <a:ea typeface="Calibri"/>
              <a:cs typeface="Calibri"/>
              <a:sym typeface="Calibri"/>
            </a:endParaRPr>
          </a:p>
          <a:p>
            <a:pPr indent="-591337" lvl="0" marL="591337" marR="0" rtl="0" algn="l">
              <a:lnSpc>
                <a:spcPct val="100000"/>
              </a:lnSpc>
              <a:spcBef>
                <a:spcPts val="0"/>
              </a:spcBef>
              <a:spcAft>
                <a:spcPts val="0"/>
              </a:spcAft>
              <a:buClr>
                <a:srgbClr val="1A202C"/>
              </a:buClr>
              <a:buSzPts val="2587"/>
              <a:buFont typeface="Calibri"/>
              <a:buChar char="•"/>
            </a:pPr>
            <a:r>
              <a:rPr b="0" i="0" lang="en-US" sz="2587" u="none" cap="none" strike="noStrike">
                <a:solidFill>
                  <a:srgbClr val="1A202C"/>
                </a:solidFill>
                <a:latin typeface="Calibri"/>
                <a:ea typeface="Calibri"/>
                <a:cs typeface="Calibri"/>
                <a:sym typeface="Calibri"/>
              </a:rPr>
              <a:t>Human review — always edit and verify AI-generated content</a:t>
            </a:r>
            <a:endParaRPr b="0" i="0" sz="2587" u="none" cap="none" strike="noStrike">
              <a:solidFill>
                <a:srgbClr val="000000"/>
              </a:solidFill>
              <a:latin typeface="Calibri"/>
              <a:ea typeface="Calibri"/>
              <a:cs typeface="Calibri"/>
              <a:sym typeface="Calibri"/>
            </a:endParaRPr>
          </a:p>
        </p:txBody>
      </p:sp>
      <p:sp>
        <p:nvSpPr>
          <p:cNvPr id="152" name="Google Shape;152;g3d6cbb43a59_0_109"/>
          <p:cNvSpPr/>
          <p:nvPr/>
        </p:nvSpPr>
        <p:spPr>
          <a:xfrm>
            <a:off x="671237" y="9457001"/>
            <a:ext cx="15714900" cy="662100"/>
          </a:xfrm>
          <a:prstGeom prst="rect">
            <a:avLst/>
          </a:prstGeom>
          <a:noFill/>
          <a:ln>
            <a:noFill/>
          </a:ln>
        </p:spPr>
        <p:txBody>
          <a:bodyPr anchorCtr="0" anchor="ctr" bIns="78800" lIns="157675" spcFirstLastPara="1" rIns="157675" wrap="square" tIns="78800">
            <a:noAutofit/>
          </a:bodyPr>
          <a:lstStyle/>
          <a:p>
            <a:pPr indent="0" lvl="0" marL="0" marR="0" rtl="0" algn="l">
              <a:lnSpc>
                <a:spcPct val="100000"/>
              </a:lnSpc>
              <a:spcBef>
                <a:spcPts val="0"/>
              </a:spcBef>
              <a:spcAft>
                <a:spcPts val="0"/>
              </a:spcAft>
              <a:buClr>
                <a:srgbClr val="4A5568"/>
              </a:buClr>
              <a:buSzPts val="1897"/>
              <a:buFont typeface="Calibri"/>
              <a:buNone/>
            </a:pPr>
            <a:r>
              <a:t/>
            </a:r>
            <a:endParaRPr b="0" i="0" sz="1897"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56" name="Shape 156"/>
        <p:cNvGrpSpPr/>
        <p:nvPr/>
      </p:nvGrpSpPr>
      <p:grpSpPr>
        <a:xfrm>
          <a:off x="0" y="0"/>
          <a:ext cx="0" cy="0"/>
          <a:chOff x="0" y="0"/>
          <a:chExt cx="0" cy="0"/>
        </a:xfrm>
      </p:grpSpPr>
      <p:grpSp>
        <p:nvGrpSpPr>
          <p:cNvPr id="157" name="Google Shape;157;g3d6cbb43a59_0_98"/>
          <p:cNvGrpSpPr/>
          <p:nvPr/>
        </p:nvGrpSpPr>
        <p:grpSpPr>
          <a:xfrm>
            <a:off x="1028700" y="811707"/>
            <a:ext cx="16230707" cy="8446648"/>
            <a:chOff x="0" y="-57150"/>
            <a:chExt cx="4274726" cy="2224617"/>
          </a:xfrm>
        </p:grpSpPr>
        <p:sp>
          <p:nvSpPr>
            <p:cNvPr id="158" name="Google Shape;158;g3d6cbb43a59_0_98"/>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59" name="Google Shape;159;g3d6cbb43a59_0_98"/>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0" name="Google Shape;160;g3d6cbb43a59_0_98"/>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61" name="Google Shape;161;g3d6cbb43a59_0_98"/>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62" name="Google Shape;162;g3d6cbb43a59_0_98"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63" name="Google Shape;163;g3d6cbb43a59_0_98"/>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g3d6cbb43a59_0_98"/>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g3d6cbb43a59_0_98"/>
          <p:cNvSpPr/>
          <p:nvPr/>
        </p:nvSpPr>
        <p:spPr>
          <a:xfrm>
            <a:off x="1471559" y="1451872"/>
            <a:ext cx="14816700" cy="692100"/>
          </a:xfrm>
          <a:prstGeom prst="rect">
            <a:avLst/>
          </a:prstGeom>
          <a:noFill/>
          <a:ln>
            <a:noFill/>
          </a:ln>
        </p:spPr>
        <p:txBody>
          <a:bodyPr anchorCtr="0" anchor="ctr" bIns="59625" lIns="119300" spcFirstLastPara="1" rIns="119300" wrap="square" tIns="59625">
            <a:noAutofit/>
          </a:bodyPr>
          <a:lstStyle/>
          <a:p>
            <a:pPr indent="0" lvl="0" marL="0" marR="0" rtl="0" algn="l">
              <a:lnSpc>
                <a:spcPct val="100000"/>
              </a:lnSpc>
              <a:spcBef>
                <a:spcPts val="0"/>
              </a:spcBef>
              <a:spcAft>
                <a:spcPts val="0"/>
              </a:spcAft>
              <a:buClr>
                <a:srgbClr val="0D1B4B"/>
              </a:buClr>
              <a:buSzPts val="3132"/>
              <a:buFont typeface="Trebuchet MS"/>
              <a:buNone/>
            </a:pPr>
            <a:r>
              <a:rPr b="1" i="0" lang="en-US" sz="3132" u="none" cap="none" strike="noStrike">
                <a:solidFill>
                  <a:srgbClr val="0D1B4B"/>
                </a:solidFill>
                <a:latin typeface="Trebuchet MS"/>
                <a:ea typeface="Trebuchet MS"/>
                <a:cs typeface="Trebuchet MS"/>
                <a:sym typeface="Trebuchet MS"/>
              </a:rPr>
              <a:t>Types of AI Tools You Will Use</a:t>
            </a:r>
            <a:endParaRPr b="0" i="0" sz="3132" u="none" cap="none" strike="noStrike">
              <a:solidFill>
                <a:srgbClr val="000000"/>
              </a:solidFill>
              <a:latin typeface="Calibri"/>
              <a:ea typeface="Calibri"/>
              <a:cs typeface="Calibri"/>
              <a:sym typeface="Calibri"/>
            </a:endParaRPr>
          </a:p>
        </p:txBody>
      </p:sp>
      <p:sp>
        <p:nvSpPr>
          <p:cNvPr id="166" name="Google Shape;166;g3d6cbb43a59_0_98"/>
          <p:cNvSpPr/>
          <p:nvPr/>
        </p:nvSpPr>
        <p:spPr>
          <a:xfrm>
            <a:off x="1471559" y="2143899"/>
            <a:ext cx="14816700" cy="35700"/>
          </a:xfrm>
          <a:prstGeom prst="rect">
            <a:avLst/>
          </a:prstGeom>
          <a:solidFill>
            <a:srgbClr val="F4A623"/>
          </a:solidFill>
          <a:ln cap="flat" cmpd="sng" w="16575">
            <a:solidFill>
              <a:srgbClr val="F4A623"/>
            </a:solidFill>
            <a:prstDash val="solid"/>
            <a:round/>
            <a:headEnd len="sm" w="sm" type="none"/>
            <a:tailEnd len="sm" w="sm" type="none"/>
          </a:ln>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g3d6cbb43a59_0_98"/>
          <p:cNvSpPr/>
          <p:nvPr/>
        </p:nvSpPr>
        <p:spPr>
          <a:xfrm>
            <a:off x="1471559" y="2346734"/>
            <a:ext cx="7086000" cy="1730100"/>
          </a:xfrm>
          <a:prstGeom prst="rect">
            <a:avLst/>
          </a:prstGeom>
          <a:solidFill>
            <a:srgbClr val="FFFFFF"/>
          </a:solidFill>
          <a:ln cap="flat" cmpd="sng" w="33150">
            <a:solidFill>
              <a:srgbClr val="7C3AED"/>
            </a:solidFill>
            <a:prstDash val="solid"/>
            <a:round/>
            <a:headEnd len="sm" w="sm" type="none"/>
            <a:tailEnd len="sm" w="sm" type="none"/>
          </a:ln>
          <a:effectLst>
            <a:outerShdw blurRad="132572" rotWithShape="0" algn="bl" dir="8100000" dist="49715">
              <a:srgbClr val="000000">
                <a:alpha val="12156"/>
              </a:srgbClr>
            </a:outerShdw>
          </a:effectLst>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g3d6cbb43a59_0_98"/>
          <p:cNvSpPr/>
          <p:nvPr/>
        </p:nvSpPr>
        <p:spPr>
          <a:xfrm>
            <a:off x="1471559" y="2346734"/>
            <a:ext cx="7086000" cy="453300"/>
          </a:xfrm>
          <a:prstGeom prst="rect">
            <a:avLst/>
          </a:prstGeom>
          <a:solidFill>
            <a:srgbClr val="7C3AED"/>
          </a:solidFill>
          <a:ln cap="flat" cmpd="sng" w="16575">
            <a:solidFill>
              <a:srgbClr val="7C3AED"/>
            </a:solidFill>
            <a:prstDash val="solid"/>
            <a:round/>
            <a:headEnd len="sm" w="sm" type="none"/>
            <a:tailEnd len="sm" w="sm" type="none"/>
          </a:ln>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g3d6cbb43a59_0_98"/>
          <p:cNvSpPr/>
          <p:nvPr/>
        </p:nvSpPr>
        <p:spPr>
          <a:xfrm>
            <a:off x="1471559" y="2346734"/>
            <a:ext cx="7086000" cy="453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696"/>
              <a:buFont typeface="Trebuchet MS"/>
              <a:buNone/>
            </a:pPr>
            <a:r>
              <a:rPr b="1" i="0" lang="en-US" sz="1696" u="none" cap="none" strike="noStrike">
                <a:solidFill>
                  <a:srgbClr val="FFFFFF"/>
                </a:solidFill>
                <a:latin typeface="Trebuchet MS"/>
                <a:ea typeface="Trebuchet MS"/>
                <a:cs typeface="Trebuchet MS"/>
                <a:sym typeface="Trebuchet MS"/>
              </a:rPr>
              <a:t>Generative AI (Text)</a:t>
            </a:r>
            <a:endParaRPr b="0" i="0" sz="1696" u="none" cap="none" strike="noStrike">
              <a:solidFill>
                <a:srgbClr val="000000"/>
              </a:solidFill>
              <a:latin typeface="Calibri"/>
              <a:ea typeface="Calibri"/>
              <a:cs typeface="Calibri"/>
              <a:sym typeface="Calibri"/>
            </a:endParaRPr>
          </a:p>
        </p:txBody>
      </p:sp>
      <p:sp>
        <p:nvSpPr>
          <p:cNvPr id="170" name="Google Shape;170;g3d6cbb43a59_0_98"/>
          <p:cNvSpPr/>
          <p:nvPr/>
        </p:nvSpPr>
        <p:spPr>
          <a:xfrm>
            <a:off x="1632611" y="2847856"/>
            <a:ext cx="6764700" cy="1169400"/>
          </a:xfrm>
          <a:prstGeom prst="rect">
            <a:avLst/>
          </a:prstGeom>
          <a:noFill/>
          <a:ln>
            <a:noFill/>
          </a:ln>
        </p:spPr>
        <p:txBody>
          <a:bodyPr anchorCtr="0" anchor="t" bIns="59625" lIns="119300" spcFirstLastPara="1" rIns="119300" wrap="square" tIns="59625">
            <a:noAutofit/>
          </a:bodyPr>
          <a:lstStyle/>
          <a:p>
            <a:pPr indent="0" lvl="0" marL="0" marR="0" rtl="0" algn="l">
              <a:lnSpc>
                <a:spcPct val="100000"/>
              </a:lnSpc>
              <a:spcBef>
                <a:spcPts val="0"/>
              </a:spcBef>
              <a:spcAft>
                <a:spcPts val="0"/>
              </a:spcAft>
              <a:buClr>
                <a:srgbClr val="1A202C"/>
              </a:buClr>
              <a:buSzPts val="1566"/>
              <a:buFont typeface="Calibri"/>
              <a:buNone/>
            </a:pPr>
            <a:r>
              <a:rPr b="0" i="0" lang="en-US" sz="1566" u="none" cap="none" strike="noStrike">
                <a:solidFill>
                  <a:srgbClr val="1A202C"/>
                </a:solidFill>
                <a:latin typeface="Calibri"/>
                <a:ea typeface="Calibri"/>
                <a:cs typeface="Calibri"/>
                <a:sym typeface="Calibri"/>
              </a:rPr>
              <a:t>Creates written content — articles, CVs, proposals, emails, descriptions. Tools: ChatGPT, Claude, Gemini, Jasper</a:t>
            </a:r>
            <a:endParaRPr b="0" i="0" sz="1566" u="none" cap="none" strike="noStrike">
              <a:solidFill>
                <a:srgbClr val="000000"/>
              </a:solidFill>
              <a:latin typeface="Calibri"/>
              <a:ea typeface="Calibri"/>
              <a:cs typeface="Calibri"/>
              <a:sym typeface="Calibri"/>
            </a:endParaRPr>
          </a:p>
        </p:txBody>
      </p:sp>
      <p:sp>
        <p:nvSpPr>
          <p:cNvPr id="171" name="Google Shape;171;g3d6cbb43a59_0_98"/>
          <p:cNvSpPr/>
          <p:nvPr/>
        </p:nvSpPr>
        <p:spPr>
          <a:xfrm>
            <a:off x="9846270" y="2346734"/>
            <a:ext cx="7086000" cy="1730100"/>
          </a:xfrm>
          <a:prstGeom prst="rect">
            <a:avLst/>
          </a:prstGeom>
          <a:solidFill>
            <a:srgbClr val="FFFFFF"/>
          </a:solidFill>
          <a:ln cap="flat" cmpd="sng" w="33150">
            <a:solidFill>
              <a:srgbClr val="0B8FAC"/>
            </a:solidFill>
            <a:prstDash val="solid"/>
            <a:round/>
            <a:headEnd len="sm" w="sm" type="none"/>
            <a:tailEnd len="sm" w="sm" type="none"/>
          </a:ln>
          <a:effectLst>
            <a:outerShdw blurRad="132572" rotWithShape="0" algn="bl" dir="8100000" dist="49715">
              <a:srgbClr val="000000">
                <a:alpha val="12156"/>
              </a:srgbClr>
            </a:outerShdw>
          </a:effectLst>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g3d6cbb43a59_0_98"/>
          <p:cNvSpPr/>
          <p:nvPr/>
        </p:nvSpPr>
        <p:spPr>
          <a:xfrm>
            <a:off x="9846270" y="2346734"/>
            <a:ext cx="7086000" cy="453300"/>
          </a:xfrm>
          <a:prstGeom prst="rect">
            <a:avLst/>
          </a:prstGeom>
          <a:solidFill>
            <a:srgbClr val="0B8FAC"/>
          </a:solidFill>
          <a:ln cap="flat" cmpd="sng" w="16575">
            <a:solidFill>
              <a:srgbClr val="0B8FAC"/>
            </a:solidFill>
            <a:prstDash val="solid"/>
            <a:round/>
            <a:headEnd len="sm" w="sm" type="none"/>
            <a:tailEnd len="sm" w="sm" type="none"/>
          </a:ln>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g3d6cbb43a59_0_98"/>
          <p:cNvSpPr/>
          <p:nvPr/>
        </p:nvSpPr>
        <p:spPr>
          <a:xfrm>
            <a:off x="9846270" y="2346734"/>
            <a:ext cx="7086000" cy="453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696"/>
              <a:buFont typeface="Trebuchet MS"/>
              <a:buNone/>
            </a:pPr>
            <a:r>
              <a:rPr b="1" i="0" lang="en-US" sz="1696" u="none" cap="none" strike="noStrike">
                <a:solidFill>
                  <a:srgbClr val="FFFFFF"/>
                </a:solidFill>
                <a:latin typeface="Trebuchet MS"/>
                <a:ea typeface="Trebuchet MS"/>
                <a:cs typeface="Trebuchet MS"/>
                <a:sym typeface="Trebuchet MS"/>
              </a:rPr>
              <a:t>Generative AI (Image)</a:t>
            </a:r>
            <a:endParaRPr b="0" i="0" sz="1696" u="none" cap="none" strike="noStrike">
              <a:solidFill>
                <a:srgbClr val="000000"/>
              </a:solidFill>
              <a:latin typeface="Calibri"/>
              <a:ea typeface="Calibri"/>
              <a:cs typeface="Calibri"/>
              <a:sym typeface="Calibri"/>
            </a:endParaRPr>
          </a:p>
        </p:txBody>
      </p:sp>
      <p:sp>
        <p:nvSpPr>
          <p:cNvPr id="174" name="Google Shape;174;g3d6cbb43a59_0_98"/>
          <p:cNvSpPr/>
          <p:nvPr/>
        </p:nvSpPr>
        <p:spPr>
          <a:xfrm>
            <a:off x="10007322" y="2847856"/>
            <a:ext cx="6764700" cy="1169400"/>
          </a:xfrm>
          <a:prstGeom prst="rect">
            <a:avLst/>
          </a:prstGeom>
          <a:noFill/>
          <a:ln>
            <a:noFill/>
          </a:ln>
        </p:spPr>
        <p:txBody>
          <a:bodyPr anchorCtr="0" anchor="t" bIns="59625" lIns="119300" spcFirstLastPara="1" rIns="119300" wrap="square" tIns="59625">
            <a:noAutofit/>
          </a:bodyPr>
          <a:lstStyle/>
          <a:p>
            <a:pPr indent="0" lvl="0" marL="0" marR="0" rtl="0" algn="l">
              <a:lnSpc>
                <a:spcPct val="100000"/>
              </a:lnSpc>
              <a:spcBef>
                <a:spcPts val="0"/>
              </a:spcBef>
              <a:spcAft>
                <a:spcPts val="0"/>
              </a:spcAft>
              <a:buClr>
                <a:srgbClr val="1A202C"/>
              </a:buClr>
              <a:buSzPts val="1566"/>
              <a:buFont typeface="Calibri"/>
              <a:buNone/>
            </a:pPr>
            <a:r>
              <a:rPr b="0" i="0" lang="en-US" sz="1566" u="none" cap="none" strike="noStrike">
                <a:solidFill>
                  <a:srgbClr val="1A202C"/>
                </a:solidFill>
                <a:latin typeface="Calibri"/>
                <a:ea typeface="Calibri"/>
                <a:cs typeface="Calibri"/>
                <a:sym typeface="Calibri"/>
              </a:rPr>
              <a:t>Creates visuals from text descriptions — logos, product mockups, social content. Tools: Midjourney, DALL-E, Adobe Firefly</a:t>
            </a:r>
            <a:endParaRPr b="0" i="0" sz="1566" u="none" cap="none" strike="noStrike">
              <a:solidFill>
                <a:srgbClr val="000000"/>
              </a:solidFill>
              <a:latin typeface="Calibri"/>
              <a:ea typeface="Calibri"/>
              <a:cs typeface="Calibri"/>
              <a:sym typeface="Calibri"/>
            </a:endParaRPr>
          </a:p>
        </p:txBody>
      </p:sp>
      <p:sp>
        <p:nvSpPr>
          <p:cNvPr id="175" name="Google Shape;175;g3d6cbb43a59_0_98"/>
          <p:cNvSpPr/>
          <p:nvPr/>
        </p:nvSpPr>
        <p:spPr>
          <a:xfrm>
            <a:off x="1471559" y="4315430"/>
            <a:ext cx="7086000" cy="1730100"/>
          </a:xfrm>
          <a:prstGeom prst="rect">
            <a:avLst/>
          </a:prstGeom>
          <a:solidFill>
            <a:srgbClr val="FFFFFF"/>
          </a:solidFill>
          <a:ln cap="flat" cmpd="sng" w="33150">
            <a:solidFill>
              <a:srgbClr val="6B21A8"/>
            </a:solidFill>
            <a:prstDash val="solid"/>
            <a:round/>
            <a:headEnd len="sm" w="sm" type="none"/>
            <a:tailEnd len="sm" w="sm" type="none"/>
          </a:ln>
          <a:effectLst>
            <a:outerShdw blurRad="132572" rotWithShape="0" algn="bl" dir="8100000" dist="49715">
              <a:srgbClr val="000000">
                <a:alpha val="12156"/>
              </a:srgbClr>
            </a:outerShdw>
          </a:effectLst>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g3d6cbb43a59_0_98"/>
          <p:cNvSpPr/>
          <p:nvPr/>
        </p:nvSpPr>
        <p:spPr>
          <a:xfrm>
            <a:off x="1471559" y="4315430"/>
            <a:ext cx="7086000" cy="453300"/>
          </a:xfrm>
          <a:prstGeom prst="rect">
            <a:avLst/>
          </a:prstGeom>
          <a:solidFill>
            <a:srgbClr val="6B21A8"/>
          </a:solidFill>
          <a:ln cap="flat" cmpd="sng" w="16575">
            <a:solidFill>
              <a:srgbClr val="6B21A8"/>
            </a:solidFill>
            <a:prstDash val="solid"/>
            <a:round/>
            <a:headEnd len="sm" w="sm" type="none"/>
            <a:tailEnd len="sm" w="sm" type="none"/>
          </a:ln>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g3d6cbb43a59_0_98"/>
          <p:cNvSpPr/>
          <p:nvPr/>
        </p:nvSpPr>
        <p:spPr>
          <a:xfrm>
            <a:off x="1471559" y="4315430"/>
            <a:ext cx="7086000" cy="453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696"/>
              <a:buFont typeface="Trebuchet MS"/>
              <a:buNone/>
            </a:pPr>
            <a:r>
              <a:rPr b="1" i="0" lang="en-US" sz="1696" u="none" cap="none" strike="noStrike">
                <a:solidFill>
                  <a:srgbClr val="FFFFFF"/>
                </a:solidFill>
                <a:latin typeface="Trebuchet MS"/>
                <a:ea typeface="Trebuchet MS"/>
                <a:cs typeface="Trebuchet MS"/>
                <a:sym typeface="Trebuchet MS"/>
              </a:rPr>
              <a:t>AI Writing Assistants</a:t>
            </a:r>
            <a:endParaRPr b="0" i="0" sz="1696" u="none" cap="none" strike="noStrike">
              <a:solidFill>
                <a:srgbClr val="000000"/>
              </a:solidFill>
              <a:latin typeface="Calibri"/>
              <a:ea typeface="Calibri"/>
              <a:cs typeface="Calibri"/>
              <a:sym typeface="Calibri"/>
            </a:endParaRPr>
          </a:p>
        </p:txBody>
      </p:sp>
      <p:sp>
        <p:nvSpPr>
          <p:cNvPr id="178" name="Google Shape;178;g3d6cbb43a59_0_98"/>
          <p:cNvSpPr/>
          <p:nvPr/>
        </p:nvSpPr>
        <p:spPr>
          <a:xfrm>
            <a:off x="1632611" y="4816552"/>
            <a:ext cx="6764700" cy="1169400"/>
          </a:xfrm>
          <a:prstGeom prst="rect">
            <a:avLst/>
          </a:prstGeom>
          <a:noFill/>
          <a:ln>
            <a:noFill/>
          </a:ln>
        </p:spPr>
        <p:txBody>
          <a:bodyPr anchorCtr="0" anchor="t" bIns="59625" lIns="119300" spcFirstLastPara="1" rIns="119300" wrap="square" tIns="59625">
            <a:noAutofit/>
          </a:bodyPr>
          <a:lstStyle/>
          <a:p>
            <a:pPr indent="0" lvl="0" marL="0" marR="0" rtl="0" algn="l">
              <a:lnSpc>
                <a:spcPct val="100000"/>
              </a:lnSpc>
              <a:spcBef>
                <a:spcPts val="0"/>
              </a:spcBef>
              <a:spcAft>
                <a:spcPts val="0"/>
              </a:spcAft>
              <a:buClr>
                <a:srgbClr val="1A202C"/>
              </a:buClr>
              <a:buSzPts val="1566"/>
              <a:buFont typeface="Calibri"/>
              <a:buNone/>
            </a:pPr>
            <a:r>
              <a:rPr b="0" i="0" lang="en-US" sz="1566" u="none" cap="none" strike="noStrike">
                <a:solidFill>
                  <a:srgbClr val="1A202C"/>
                </a:solidFill>
                <a:latin typeface="Calibri"/>
                <a:ea typeface="Calibri"/>
                <a:cs typeface="Calibri"/>
                <a:sym typeface="Calibri"/>
              </a:rPr>
              <a:t>Improves your writing — grammar, tone, clarity, style. Tools: Grammarly, Hemingway App, ProWritingAid</a:t>
            </a:r>
            <a:endParaRPr b="0" i="0" sz="1566" u="none" cap="none" strike="noStrike">
              <a:solidFill>
                <a:srgbClr val="000000"/>
              </a:solidFill>
              <a:latin typeface="Calibri"/>
              <a:ea typeface="Calibri"/>
              <a:cs typeface="Calibri"/>
              <a:sym typeface="Calibri"/>
            </a:endParaRPr>
          </a:p>
        </p:txBody>
      </p:sp>
      <p:sp>
        <p:nvSpPr>
          <p:cNvPr id="179" name="Google Shape;179;g3d6cbb43a59_0_98"/>
          <p:cNvSpPr/>
          <p:nvPr/>
        </p:nvSpPr>
        <p:spPr>
          <a:xfrm>
            <a:off x="9846270" y="4315430"/>
            <a:ext cx="7086000" cy="1730100"/>
          </a:xfrm>
          <a:prstGeom prst="rect">
            <a:avLst/>
          </a:prstGeom>
          <a:solidFill>
            <a:srgbClr val="FFFFFF"/>
          </a:solidFill>
          <a:ln cap="flat" cmpd="sng" w="33150">
            <a:solidFill>
              <a:srgbClr val="F4A623"/>
            </a:solidFill>
            <a:prstDash val="solid"/>
            <a:round/>
            <a:headEnd len="sm" w="sm" type="none"/>
            <a:tailEnd len="sm" w="sm" type="none"/>
          </a:ln>
          <a:effectLst>
            <a:outerShdw blurRad="132572" rotWithShape="0" algn="bl" dir="8100000" dist="49715">
              <a:srgbClr val="000000">
                <a:alpha val="12156"/>
              </a:srgbClr>
            </a:outerShdw>
          </a:effectLst>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g3d6cbb43a59_0_98"/>
          <p:cNvSpPr/>
          <p:nvPr/>
        </p:nvSpPr>
        <p:spPr>
          <a:xfrm>
            <a:off x="9846270" y="4315430"/>
            <a:ext cx="7086000" cy="453300"/>
          </a:xfrm>
          <a:prstGeom prst="rect">
            <a:avLst/>
          </a:prstGeom>
          <a:solidFill>
            <a:srgbClr val="F4A623"/>
          </a:solidFill>
          <a:ln cap="flat" cmpd="sng" w="16575">
            <a:solidFill>
              <a:srgbClr val="F4A623"/>
            </a:solidFill>
            <a:prstDash val="solid"/>
            <a:round/>
            <a:headEnd len="sm" w="sm" type="none"/>
            <a:tailEnd len="sm" w="sm" type="none"/>
          </a:ln>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g3d6cbb43a59_0_98"/>
          <p:cNvSpPr/>
          <p:nvPr/>
        </p:nvSpPr>
        <p:spPr>
          <a:xfrm>
            <a:off x="9846270" y="4315430"/>
            <a:ext cx="7086000" cy="453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696"/>
              <a:buFont typeface="Trebuchet MS"/>
              <a:buNone/>
            </a:pPr>
            <a:r>
              <a:rPr b="1" i="0" lang="en-US" sz="1696" u="none" cap="none" strike="noStrike">
                <a:solidFill>
                  <a:srgbClr val="FFFFFF"/>
                </a:solidFill>
                <a:latin typeface="Trebuchet MS"/>
                <a:ea typeface="Trebuchet MS"/>
                <a:cs typeface="Trebuchet MS"/>
                <a:sym typeface="Trebuchet MS"/>
              </a:rPr>
              <a:t>AI for Spreadsheets</a:t>
            </a:r>
            <a:endParaRPr b="0" i="0" sz="1696" u="none" cap="none" strike="noStrike">
              <a:solidFill>
                <a:srgbClr val="000000"/>
              </a:solidFill>
              <a:latin typeface="Calibri"/>
              <a:ea typeface="Calibri"/>
              <a:cs typeface="Calibri"/>
              <a:sym typeface="Calibri"/>
            </a:endParaRPr>
          </a:p>
        </p:txBody>
      </p:sp>
      <p:sp>
        <p:nvSpPr>
          <p:cNvPr id="182" name="Google Shape;182;g3d6cbb43a59_0_98"/>
          <p:cNvSpPr/>
          <p:nvPr/>
        </p:nvSpPr>
        <p:spPr>
          <a:xfrm>
            <a:off x="10007322" y="4816552"/>
            <a:ext cx="6764700" cy="1169400"/>
          </a:xfrm>
          <a:prstGeom prst="rect">
            <a:avLst/>
          </a:prstGeom>
          <a:noFill/>
          <a:ln>
            <a:noFill/>
          </a:ln>
        </p:spPr>
        <p:txBody>
          <a:bodyPr anchorCtr="0" anchor="t" bIns="59625" lIns="119300" spcFirstLastPara="1" rIns="119300" wrap="square" tIns="59625">
            <a:noAutofit/>
          </a:bodyPr>
          <a:lstStyle/>
          <a:p>
            <a:pPr indent="0" lvl="0" marL="0" marR="0" rtl="0" algn="l">
              <a:lnSpc>
                <a:spcPct val="100000"/>
              </a:lnSpc>
              <a:spcBef>
                <a:spcPts val="0"/>
              </a:spcBef>
              <a:spcAft>
                <a:spcPts val="0"/>
              </a:spcAft>
              <a:buClr>
                <a:srgbClr val="1A202C"/>
              </a:buClr>
              <a:buSzPts val="1566"/>
              <a:buFont typeface="Calibri"/>
              <a:buNone/>
            </a:pPr>
            <a:r>
              <a:rPr b="0" i="0" lang="en-US" sz="1566" u="none" cap="none" strike="noStrike">
                <a:solidFill>
                  <a:srgbClr val="1A202C"/>
                </a:solidFill>
                <a:latin typeface="Calibri"/>
                <a:ea typeface="Calibri"/>
                <a:cs typeface="Calibri"/>
                <a:sym typeface="Calibri"/>
              </a:rPr>
              <a:t>Analyzes data, creates formulas, builds reports from your data. Tools: ChatGPT + Excel, Google Sheets AI, Formula Bot</a:t>
            </a:r>
            <a:endParaRPr b="0" i="0" sz="1566" u="none" cap="none" strike="noStrike">
              <a:solidFill>
                <a:srgbClr val="000000"/>
              </a:solidFill>
              <a:latin typeface="Calibri"/>
              <a:ea typeface="Calibri"/>
              <a:cs typeface="Calibri"/>
              <a:sym typeface="Calibri"/>
            </a:endParaRPr>
          </a:p>
        </p:txBody>
      </p:sp>
      <p:sp>
        <p:nvSpPr>
          <p:cNvPr id="183" name="Google Shape;183;g3d6cbb43a59_0_98"/>
          <p:cNvSpPr/>
          <p:nvPr/>
        </p:nvSpPr>
        <p:spPr>
          <a:xfrm>
            <a:off x="1471559" y="6284125"/>
            <a:ext cx="7086000" cy="1730100"/>
          </a:xfrm>
          <a:prstGeom prst="rect">
            <a:avLst/>
          </a:prstGeom>
          <a:solidFill>
            <a:srgbClr val="FFFFFF"/>
          </a:solidFill>
          <a:ln cap="flat" cmpd="sng" w="33150">
            <a:solidFill>
              <a:srgbClr val="1A5CB0"/>
            </a:solidFill>
            <a:prstDash val="solid"/>
            <a:round/>
            <a:headEnd len="sm" w="sm" type="none"/>
            <a:tailEnd len="sm" w="sm" type="none"/>
          </a:ln>
          <a:effectLst>
            <a:outerShdw blurRad="132572" rotWithShape="0" algn="bl" dir="8100000" dist="49715">
              <a:srgbClr val="000000">
                <a:alpha val="12156"/>
              </a:srgbClr>
            </a:outerShdw>
          </a:effectLst>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g3d6cbb43a59_0_98"/>
          <p:cNvSpPr/>
          <p:nvPr/>
        </p:nvSpPr>
        <p:spPr>
          <a:xfrm>
            <a:off x="1471559" y="6284125"/>
            <a:ext cx="7086000" cy="453300"/>
          </a:xfrm>
          <a:prstGeom prst="rect">
            <a:avLst/>
          </a:prstGeom>
          <a:solidFill>
            <a:srgbClr val="1A5CB0"/>
          </a:solidFill>
          <a:ln cap="flat" cmpd="sng" w="16575">
            <a:solidFill>
              <a:srgbClr val="1A5CB0"/>
            </a:solidFill>
            <a:prstDash val="solid"/>
            <a:round/>
            <a:headEnd len="sm" w="sm" type="none"/>
            <a:tailEnd len="sm" w="sm" type="none"/>
          </a:ln>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g3d6cbb43a59_0_98"/>
          <p:cNvSpPr/>
          <p:nvPr/>
        </p:nvSpPr>
        <p:spPr>
          <a:xfrm>
            <a:off x="1471559" y="6284125"/>
            <a:ext cx="7086000" cy="453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696"/>
              <a:buFont typeface="Trebuchet MS"/>
              <a:buNone/>
            </a:pPr>
            <a:r>
              <a:rPr b="1" i="0" lang="en-US" sz="1696" u="none" cap="none" strike="noStrike">
                <a:solidFill>
                  <a:srgbClr val="FFFFFF"/>
                </a:solidFill>
                <a:latin typeface="Trebuchet MS"/>
                <a:ea typeface="Trebuchet MS"/>
                <a:cs typeface="Trebuchet MS"/>
                <a:sym typeface="Trebuchet MS"/>
              </a:rPr>
              <a:t>AI Automation</a:t>
            </a:r>
            <a:endParaRPr b="0" i="0" sz="1696" u="none" cap="none" strike="noStrike">
              <a:solidFill>
                <a:srgbClr val="000000"/>
              </a:solidFill>
              <a:latin typeface="Calibri"/>
              <a:ea typeface="Calibri"/>
              <a:cs typeface="Calibri"/>
              <a:sym typeface="Calibri"/>
            </a:endParaRPr>
          </a:p>
        </p:txBody>
      </p:sp>
      <p:sp>
        <p:nvSpPr>
          <p:cNvPr id="186" name="Google Shape;186;g3d6cbb43a59_0_98"/>
          <p:cNvSpPr/>
          <p:nvPr/>
        </p:nvSpPr>
        <p:spPr>
          <a:xfrm>
            <a:off x="1632611" y="6785248"/>
            <a:ext cx="6764700" cy="1169400"/>
          </a:xfrm>
          <a:prstGeom prst="rect">
            <a:avLst/>
          </a:prstGeom>
          <a:noFill/>
          <a:ln>
            <a:noFill/>
          </a:ln>
        </p:spPr>
        <p:txBody>
          <a:bodyPr anchorCtr="0" anchor="t" bIns="59625" lIns="119300" spcFirstLastPara="1" rIns="119300" wrap="square" tIns="59625">
            <a:noAutofit/>
          </a:bodyPr>
          <a:lstStyle/>
          <a:p>
            <a:pPr indent="0" lvl="0" marL="0" marR="0" rtl="0" algn="l">
              <a:lnSpc>
                <a:spcPct val="100000"/>
              </a:lnSpc>
              <a:spcBef>
                <a:spcPts val="0"/>
              </a:spcBef>
              <a:spcAft>
                <a:spcPts val="0"/>
              </a:spcAft>
              <a:buClr>
                <a:srgbClr val="1A202C"/>
              </a:buClr>
              <a:buSzPts val="1566"/>
              <a:buFont typeface="Calibri"/>
              <a:buNone/>
            </a:pPr>
            <a:r>
              <a:rPr b="0" i="0" lang="en-US" sz="1566" u="none" cap="none" strike="noStrike">
                <a:solidFill>
                  <a:srgbClr val="1A202C"/>
                </a:solidFill>
                <a:latin typeface="Calibri"/>
                <a:ea typeface="Calibri"/>
                <a:cs typeface="Calibri"/>
                <a:sym typeface="Calibri"/>
              </a:rPr>
              <a:t>Builds automated workflows without coding. Tools: Zapier AI, Make (Integromat), n8n, Power Automate</a:t>
            </a:r>
            <a:endParaRPr b="0" i="0" sz="1566" u="none" cap="none" strike="noStrike">
              <a:solidFill>
                <a:srgbClr val="000000"/>
              </a:solidFill>
              <a:latin typeface="Calibri"/>
              <a:ea typeface="Calibri"/>
              <a:cs typeface="Calibri"/>
              <a:sym typeface="Calibri"/>
            </a:endParaRPr>
          </a:p>
        </p:txBody>
      </p:sp>
      <p:sp>
        <p:nvSpPr>
          <p:cNvPr id="187" name="Google Shape;187;g3d6cbb43a59_0_98"/>
          <p:cNvSpPr/>
          <p:nvPr/>
        </p:nvSpPr>
        <p:spPr>
          <a:xfrm>
            <a:off x="9846270" y="6284125"/>
            <a:ext cx="7086000" cy="1730100"/>
          </a:xfrm>
          <a:prstGeom prst="rect">
            <a:avLst/>
          </a:prstGeom>
          <a:solidFill>
            <a:srgbClr val="FFFFFF"/>
          </a:solidFill>
          <a:ln cap="flat" cmpd="sng" w="33150">
            <a:solidFill>
              <a:srgbClr val="E91E8C"/>
            </a:solidFill>
            <a:prstDash val="solid"/>
            <a:round/>
            <a:headEnd len="sm" w="sm" type="none"/>
            <a:tailEnd len="sm" w="sm" type="none"/>
          </a:ln>
          <a:effectLst>
            <a:outerShdw blurRad="132572" rotWithShape="0" algn="bl" dir="8100000" dist="49715">
              <a:srgbClr val="000000">
                <a:alpha val="12156"/>
              </a:srgbClr>
            </a:outerShdw>
          </a:effectLst>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g3d6cbb43a59_0_98"/>
          <p:cNvSpPr/>
          <p:nvPr/>
        </p:nvSpPr>
        <p:spPr>
          <a:xfrm>
            <a:off x="9846270" y="6284125"/>
            <a:ext cx="7086000" cy="453300"/>
          </a:xfrm>
          <a:prstGeom prst="rect">
            <a:avLst/>
          </a:prstGeom>
          <a:solidFill>
            <a:srgbClr val="E91E8C"/>
          </a:solidFill>
          <a:ln cap="flat" cmpd="sng" w="16575">
            <a:solidFill>
              <a:srgbClr val="E91E8C"/>
            </a:solidFill>
            <a:prstDash val="solid"/>
            <a:round/>
            <a:headEnd len="sm" w="sm" type="none"/>
            <a:tailEnd len="sm" w="sm" type="none"/>
          </a:ln>
        </p:spPr>
        <p:txBody>
          <a:bodyPr anchorCtr="0" anchor="ctr" bIns="119300" lIns="119300" spcFirstLastPara="1" rIns="119300" wrap="square" tIns="1193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g3d6cbb43a59_0_98"/>
          <p:cNvSpPr/>
          <p:nvPr/>
        </p:nvSpPr>
        <p:spPr>
          <a:xfrm>
            <a:off x="9846270" y="6284125"/>
            <a:ext cx="7086000" cy="453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696"/>
              <a:buFont typeface="Trebuchet MS"/>
              <a:buNone/>
            </a:pPr>
            <a:r>
              <a:rPr b="1" i="0" lang="en-US" sz="1696" u="none" cap="none" strike="noStrike">
                <a:solidFill>
                  <a:srgbClr val="FFFFFF"/>
                </a:solidFill>
                <a:latin typeface="Trebuchet MS"/>
                <a:ea typeface="Trebuchet MS"/>
                <a:cs typeface="Trebuchet MS"/>
                <a:sym typeface="Trebuchet MS"/>
              </a:rPr>
              <a:t>AI Customer Service</a:t>
            </a:r>
            <a:endParaRPr b="0" i="0" sz="1696" u="none" cap="none" strike="noStrike">
              <a:solidFill>
                <a:srgbClr val="000000"/>
              </a:solidFill>
              <a:latin typeface="Calibri"/>
              <a:ea typeface="Calibri"/>
              <a:cs typeface="Calibri"/>
              <a:sym typeface="Calibri"/>
            </a:endParaRPr>
          </a:p>
        </p:txBody>
      </p:sp>
      <p:sp>
        <p:nvSpPr>
          <p:cNvPr id="190" name="Google Shape;190;g3d6cbb43a59_0_98"/>
          <p:cNvSpPr/>
          <p:nvPr/>
        </p:nvSpPr>
        <p:spPr>
          <a:xfrm>
            <a:off x="10007322" y="6785248"/>
            <a:ext cx="6764700" cy="1169400"/>
          </a:xfrm>
          <a:prstGeom prst="rect">
            <a:avLst/>
          </a:prstGeom>
          <a:noFill/>
          <a:ln>
            <a:noFill/>
          </a:ln>
        </p:spPr>
        <p:txBody>
          <a:bodyPr anchorCtr="0" anchor="t" bIns="59625" lIns="119300" spcFirstLastPara="1" rIns="119300" wrap="square" tIns="59625">
            <a:noAutofit/>
          </a:bodyPr>
          <a:lstStyle/>
          <a:p>
            <a:pPr indent="0" lvl="0" marL="0" marR="0" rtl="0" algn="l">
              <a:lnSpc>
                <a:spcPct val="100000"/>
              </a:lnSpc>
              <a:spcBef>
                <a:spcPts val="0"/>
              </a:spcBef>
              <a:spcAft>
                <a:spcPts val="0"/>
              </a:spcAft>
              <a:buClr>
                <a:srgbClr val="1A202C"/>
              </a:buClr>
              <a:buSzPts val="1566"/>
              <a:buFont typeface="Calibri"/>
              <a:buNone/>
            </a:pPr>
            <a:r>
              <a:rPr b="0" i="0" lang="en-US" sz="1566" u="none" cap="none" strike="noStrike">
                <a:solidFill>
                  <a:srgbClr val="1A202C"/>
                </a:solidFill>
                <a:latin typeface="Calibri"/>
                <a:ea typeface="Calibri"/>
                <a:cs typeface="Calibri"/>
                <a:sym typeface="Calibri"/>
              </a:rPr>
              <a:t>Chatbots and response templates for client communication. Tools: Tidio, ManyChat, Intercom, Freshdesk</a:t>
            </a:r>
            <a:endParaRPr b="0" i="0" sz="1566" u="none" cap="none" strike="noStrik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94" name="Shape 194"/>
        <p:cNvGrpSpPr/>
        <p:nvPr/>
      </p:nvGrpSpPr>
      <p:grpSpPr>
        <a:xfrm>
          <a:off x="0" y="0"/>
          <a:ext cx="0" cy="0"/>
          <a:chOff x="0" y="0"/>
          <a:chExt cx="0" cy="0"/>
        </a:xfrm>
      </p:grpSpPr>
      <p:grpSp>
        <p:nvGrpSpPr>
          <p:cNvPr id="195" name="Google Shape;195;g3d6cbb43a59_0_87"/>
          <p:cNvGrpSpPr/>
          <p:nvPr/>
        </p:nvGrpSpPr>
        <p:grpSpPr>
          <a:xfrm>
            <a:off x="1028700" y="811707"/>
            <a:ext cx="16230707" cy="8446648"/>
            <a:chOff x="0" y="-57150"/>
            <a:chExt cx="4274726" cy="2224617"/>
          </a:xfrm>
        </p:grpSpPr>
        <p:sp>
          <p:nvSpPr>
            <p:cNvPr id="196" name="Google Shape;196;g3d6cbb43a59_0_87"/>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97" name="Google Shape;197;g3d6cbb43a59_0_87"/>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8" name="Google Shape;198;g3d6cbb43a59_0_87"/>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99" name="Google Shape;199;g3d6cbb43a59_0_87"/>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00" name="Google Shape;200;g3d6cbb43a59_0_87" title="logo2.png"/>
          <p:cNvPicPr preferRelativeResize="0"/>
          <p:nvPr/>
        </p:nvPicPr>
        <p:blipFill rotWithShape="1">
          <a:blip r:embed="rId4">
            <a:alphaModFix/>
          </a:blip>
          <a:srcRect b="21968" l="0" r="0" t="25865"/>
          <a:stretch/>
        </p:blipFill>
        <p:spPr>
          <a:xfrm>
            <a:off x="15191750" y="8369700"/>
            <a:ext cx="1893475" cy="987800"/>
          </a:xfrm>
          <a:prstGeom prst="rect">
            <a:avLst/>
          </a:prstGeom>
          <a:noFill/>
          <a:ln>
            <a:noFill/>
          </a:ln>
        </p:spPr>
      </p:pic>
      <p:sp>
        <p:nvSpPr>
          <p:cNvPr id="201" name="Google Shape;201;g3d6cbb43a59_0_87"/>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g3d6cbb43a59_0_87"/>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g3d6cbb43a59_0_87"/>
          <p:cNvSpPr/>
          <p:nvPr/>
        </p:nvSpPr>
        <p:spPr>
          <a:xfrm>
            <a:off x="4937810" y="1400916"/>
            <a:ext cx="8412600" cy="502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D1B4B"/>
              </a:buClr>
              <a:buSzPts val="2200"/>
              <a:buFont typeface="Trebuchet MS"/>
              <a:buNone/>
            </a:pPr>
            <a:r>
              <a:rPr b="1" i="0" lang="en-US" sz="4000" u="none" cap="none" strike="noStrike">
                <a:solidFill>
                  <a:srgbClr val="0D1B4B"/>
                </a:solidFill>
                <a:latin typeface="Trebuchet MS"/>
                <a:ea typeface="Trebuchet MS"/>
                <a:cs typeface="Trebuchet MS"/>
                <a:sym typeface="Trebuchet MS"/>
              </a:rPr>
              <a:t>Free AI Tools Available Right Now</a:t>
            </a:r>
            <a:endParaRPr b="0" i="0" sz="4000" u="none" cap="none" strike="noStrike">
              <a:solidFill>
                <a:srgbClr val="000000"/>
              </a:solidFill>
              <a:latin typeface="Calibri"/>
              <a:ea typeface="Calibri"/>
              <a:cs typeface="Calibri"/>
              <a:sym typeface="Calibri"/>
            </a:endParaRPr>
          </a:p>
        </p:txBody>
      </p:sp>
      <p:sp>
        <p:nvSpPr>
          <p:cNvPr id="204" name="Google Shape;204;g3d6cbb43a59_0_87"/>
          <p:cNvSpPr/>
          <p:nvPr/>
        </p:nvSpPr>
        <p:spPr>
          <a:xfrm>
            <a:off x="4937810" y="1894692"/>
            <a:ext cx="8412600" cy="27300"/>
          </a:xfrm>
          <a:prstGeom prst="rect">
            <a:avLst/>
          </a:prstGeom>
          <a:solidFill>
            <a:srgbClr val="F4A623"/>
          </a:solidFill>
          <a:ln cap="flat" cmpd="sng" w="12700">
            <a:solidFill>
              <a:srgbClr val="F4A62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205" name="Google Shape;205;g3d6cbb43a59_0_87"/>
          <p:cNvGraphicFramePr/>
          <p:nvPr/>
        </p:nvGraphicFramePr>
        <p:xfrm>
          <a:off x="1642110" y="2022708"/>
          <a:ext cx="3000000" cy="3000000"/>
        </p:xfrm>
        <a:graphic>
          <a:graphicData uri="http://schemas.openxmlformats.org/drawingml/2006/table">
            <a:tbl>
              <a:tblPr>
                <a:noFill/>
                <a:tableStyleId>{A3020A1F-3116-4241-9DAD-C128F3052339}</a:tableStyleId>
              </a:tblPr>
              <a:tblGrid>
                <a:gridCol w="3822675"/>
                <a:gridCol w="3822675"/>
                <a:gridCol w="3822675"/>
                <a:gridCol w="3822675"/>
              </a:tblGrid>
              <a:tr h="586350">
                <a:tc>
                  <a:txBody>
                    <a:bodyPr/>
                    <a:lstStyle/>
                    <a:p>
                      <a:pPr indent="0" lvl="0" marL="0" marR="0" rtl="0" algn="ctr">
                        <a:lnSpc>
                          <a:spcPct val="100000"/>
                        </a:lnSpc>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Tool</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c>
                  <a:txBody>
                    <a:bodyPr/>
                    <a:lstStyle/>
                    <a:p>
                      <a:pPr indent="0" lvl="0" marL="0" marR="0" rtl="0" algn="ctr">
                        <a:lnSpc>
                          <a:spcPct val="100000"/>
                        </a:lnSpc>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Type</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c>
                  <a:txBody>
                    <a:bodyPr/>
                    <a:lstStyle/>
                    <a:p>
                      <a:pPr indent="0" lvl="0" marL="0" marR="0" rtl="0" algn="ctr">
                        <a:lnSpc>
                          <a:spcPct val="100000"/>
                        </a:lnSpc>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Best For</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c>
                  <a:txBody>
                    <a:bodyPr/>
                    <a:lstStyle/>
                    <a:p>
                      <a:pPr indent="0" lvl="0" marL="0" marR="0" rtl="0" algn="ctr">
                        <a:lnSpc>
                          <a:spcPct val="100000"/>
                        </a:lnSpc>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Free Tier</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r>
              <a:tr h="747050">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ChatGPT (GPT-3.5)</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Text generation</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Writing, brainstorming, Q&amp;A, summaries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Yes — generous daily use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47050">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Claude (Anthropic)</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Text generation</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Long documents, analysis, writing assistance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Yes — strong free tier</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47050">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Google Gemini</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Text + multimodal</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Google Workspace integration, research</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Yes — integrated in Gmail</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47050">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Canva AI</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Design + text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Social media graphics, presentations, logos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Yes — Magic features included</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47050">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DALL-E (via ChatGPT)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Image generation</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Product mockups, visual concepts, icons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Limited free credits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47050">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Grammarly</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Writing assistant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Grammar, clarity, tone checks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Yes — solid free plan</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47050">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Formula Bot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Spreadsheet AI</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Excel/Sheets formulas from plain English</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lnSpc>
                          <a:spcPct val="100000"/>
                        </a:lnSpc>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Yes — 5 free/day</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09" name="Shape 209"/>
        <p:cNvGrpSpPr/>
        <p:nvPr/>
      </p:nvGrpSpPr>
      <p:grpSpPr>
        <a:xfrm>
          <a:off x="0" y="0"/>
          <a:ext cx="0" cy="0"/>
          <a:chOff x="0" y="0"/>
          <a:chExt cx="0" cy="0"/>
        </a:xfrm>
      </p:grpSpPr>
      <p:grpSp>
        <p:nvGrpSpPr>
          <p:cNvPr id="210" name="Google Shape;210;g3d6cbb43a59_0_220"/>
          <p:cNvGrpSpPr/>
          <p:nvPr/>
        </p:nvGrpSpPr>
        <p:grpSpPr>
          <a:xfrm>
            <a:off x="1028700" y="811707"/>
            <a:ext cx="16230707" cy="8446648"/>
            <a:chOff x="0" y="-57150"/>
            <a:chExt cx="4274726" cy="2224617"/>
          </a:xfrm>
        </p:grpSpPr>
        <p:sp>
          <p:nvSpPr>
            <p:cNvPr id="211" name="Google Shape;211;g3d6cbb43a59_0_22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12" name="Google Shape;212;g3d6cbb43a59_0_22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3" name="Google Shape;213;g3d6cbb43a59_0_22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14" name="Google Shape;214;g3d6cbb43a59_0_22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15" name="Google Shape;215;g3d6cbb43a59_0_22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16" name="Google Shape;216;g3d6cbb43a59_0_22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g3d6cbb43a59_0_22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g3d6cbb43a59_0_220"/>
          <p:cNvSpPr/>
          <p:nvPr/>
        </p:nvSpPr>
        <p:spPr>
          <a:xfrm>
            <a:off x="2004051" y="3093702"/>
            <a:ext cx="1625700" cy="1625700"/>
          </a:xfrm>
          <a:prstGeom prst="rect">
            <a:avLst/>
          </a:prstGeom>
          <a:solidFill>
            <a:srgbClr val="F4A623"/>
          </a:solidFill>
          <a:ln cap="flat" cmpd="sng" w="22575">
            <a:solidFill>
              <a:srgbClr val="F4A62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g3d6cbb43a59_0_220"/>
          <p:cNvSpPr/>
          <p:nvPr/>
        </p:nvSpPr>
        <p:spPr>
          <a:xfrm>
            <a:off x="2004051" y="3093702"/>
            <a:ext cx="1625700" cy="16257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D1B4B"/>
              </a:buClr>
              <a:buSzPts val="6400"/>
              <a:buFont typeface="Trebuchet MS"/>
              <a:buNone/>
            </a:pPr>
            <a:r>
              <a:rPr b="1" i="0" lang="en-US" sz="6400" u="none" cap="none" strike="noStrike">
                <a:solidFill>
                  <a:schemeClr val="lt1"/>
                </a:solidFill>
                <a:latin typeface="Trebuchet MS"/>
                <a:ea typeface="Trebuchet MS"/>
                <a:cs typeface="Trebuchet MS"/>
                <a:sym typeface="Trebuchet MS"/>
              </a:rPr>
              <a:t>2</a:t>
            </a:r>
            <a:endParaRPr b="0" i="0" sz="6400" u="none" cap="none" strike="noStrike">
              <a:solidFill>
                <a:schemeClr val="lt1"/>
              </a:solidFill>
              <a:latin typeface="Calibri"/>
              <a:ea typeface="Calibri"/>
              <a:cs typeface="Calibri"/>
              <a:sym typeface="Calibri"/>
            </a:endParaRPr>
          </a:p>
        </p:txBody>
      </p:sp>
      <p:sp>
        <p:nvSpPr>
          <p:cNvPr id="220" name="Google Shape;220;g3d6cbb43a59_0_220"/>
          <p:cNvSpPr/>
          <p:nvPr/>
        </p:nvSpPr>
        <p:spPr>
          <a:xfrm>
            <a:off x="3954752" y="3093702"/>
            <a:ext cx="4876800" cy="650100"/>
          </a:xfrm>
          <a:prstGeom prst="rect">
            <a:avLst/>
          </a:prstGeom>
          <a:noFill/>
          <a:ln>
            <a:noFill/>
          </a:ln>
        </p:spPr>
        <p:txBody>
          <a:bodyPr anchorCtr="0" anchor="ctr" bIns="81250" lIns="162525" spcFirstLastPara="1" rIns="162525" wrap="square" tIns="81250">
            <a:noAutofit/>
          </a:bodyPr>
          <a:lstStyle/>
          <a:p>
            <a:pPr indent="0" lvl="0" marL="0" marR="0" rtl="0" algn="l">
              <a:lnSpc>
                <a:spcPct val="100000"/>
              </a:lnSpc>
              <a:spcBef>
                <a:spcPts val="0"/>
              </a:spcBef>
              <a:spcAft>
                <a:spcPts val="0"/>
              </a:spcAft>
              <a:buClr>
                <a:srgbClr val="F4A623"/>
              </a:buClr>
              <a:buSzPts val="2133"/>
              <a:buFont typeface="Trebuchet MS"/>
              <a:buNone/>
            </a:pPr>
            <a:r>
              <a:rPr b="1" i="0" lang="en-US" sz="2333" u="none" cap="none" strike="noStrike">
                <a:solidFill>
                  <a:srgbClr val="980000"/>
                </a:solidFill>
                <a:latin typeface="Trebuchet MS"/>
                <a:ea typeface="Trebuchet MS"/>
                <a:cs typeface="Trebuchet MS"/>
                <a:sym typeface="Trebuchet MS"/>
              </a:rPr>
              <a:t>LESSON</a:t>
            </a:r>
            <a:endParaRPr b="0" i="0" sz="2333" u="none" cap="none" strike="noStrike">
              <a:solidFill>
                <a:srgbClr val="980000"/>
              </a:solidFill>
              <a:latin typeface="Calibri"/>
              <a:ea typeface="Calibri"/>
              <a:cs typeface="Calibri"/>
              <a:sym typeface="Calibri"/>
            </a:endParaRPr>
          </a:p>
        </p:txBody>
      </p:sp>
      <p:sp>
        <p:nvSpPr>
          <p:cNvPr id="221" name="Google Shape;221;g3d6cbb43a59_0_220"/>
          <p:cNvSpPr/>
          <p:nvPr/>
        </p:nvSpPr>
        <p:spPr>
          <a:xfrm>
            <a:off x="3954752" y="3743936"/>
            <a:ext cx="12679200" cy="1788300"/>
          </a:xfrm>
          <a:prstGeom prst="rect">
            <a:avLst/>
          </a:prstGeom>
          <a:noFill/>
          <a:ln>
            <a:noFill/>
          </a:ln>
        </p:spPr>
        <p:txBody>
          <a:bodyPr anchorCtr="0" anchor="ctr" bIns="81250" lIns="162525" spcFirstLastPara="1" rIns="162525" wrap="square" tIns="81250">
            <a:noAutofit/>
          </a:bodyPr>
          <a:lstStyle/>
          <a:p>
            <a:pPr indent="0" lvl="0" marL="0" marR="0" rtl="0" algn="l">
              <a:lnSpc>
                <a:spcPct val="100000"/>
              </a:lnSpc>
              <a:spcBef>
                <a:spcPts val="0"/>
              </a:spcBef>
              <a:spcAft>
                <a:spcPts val="0"/>
              </a:spcAft>
              <a:buClr>
                <a:srgbClr val="FFFFFF"/>
              </a:buClr>
              <a:buSzPts val="5689"/>
              <a:buFont typeface="Trebuchet MS"/>
              <a:buNone/>
            </a:pPr>
            <a:r>
              <a:rPr b="1" i="0" lang="en-US" sz="5689" u="none" cap="none" strike="noStrike">
                <a:solidFill>
                  <a:schemeClr val="dk1"/>
                </a:solidFill>
                <a:latin typeface="Trebuchet MS"/>
                <a:ea typeface="Trebuchet MS"/>
                <a:cs typeface="Trebuchet MS"/>
                <a:sym typeface="Trebuchet MS"/>
              </a:rPr>
              <a:t>AI for Content Creation &amp; Branding</a:t>
            </a:r>
            <a:endParaRPr b="0" i="0" sz="5689" u="none" cap="none" strike="noStrike">
              <a:solidFill>
                <a:schemeClr val="dk1"/>
              </a:solidFill>
              <a:latin typeface="Calibri"/>
              <a:ea typeface="Calibri"/>
              <a:cs typeface="Calibri"/>
              <a:sym typeface="Calibri"/>
            </a:endParaRPr>
          </a:p>
        </p:txBody>
      </p:sp>
      <p:sp>
        <p:nvSpPr>
          <p:cNvPr id="222" name="Google Shape;222;g3d6cbb43a59_0_220"/>
          <p:cNvSpPr/>
          <p:nvPr/>
        </p:nvSpPr>
        <p:spPr>
          <a:xfrm>
            <a:off x="3954752" y="5775917"/>
            <a:ext cx="12192000" cy="1462800"/>
          </a:xfrm>
          <a:prstGeom prst="rect">
            <a:avLst/>
          </a:prstGeom>
          <a:noFill/>
          <a:ln>
            <a:noFill/>
          </a:ln>
        </p:spPr>
        <p:txBody>
          <a:bodyPr anchorCtr="0" anchor="ctr" bIns="81250" lIns="162525" spcFirstLastPara="1" rIns="162525" wrap="square" tIns="81250">
            <a:noAutofit/>
          </a:bodyPr>
          <a:lstStyle/>
          <a:p>
            <a:pPr indent="0" lvl="0" marL="0" marR="0" rtl="0" algn="l">
              <a:lnSpc>
                <a:spcPct val="100000"/>
              </a:lnSpc>
              <a:spcBef>
                <a:spcPts val="0"/>
              </a:spcBef>
              <a:spcAft>
                <a:spcPts val="0"/>
              </a:spcAft>
              <a:buClr>
                <a:srgbClr val="C4B5FD"/>
              </a:buClr>
              <a:buSzPts val="2667"/>
              <a:buFont typeface="Calibri"/>
              <a:buNone/>
            </a:pPr>
            <a:r>
              <a:rPr b="0" i="1" lang="en-US" sz="2667" u="none" cap="none" strike="noStrike">
                <a:solidFill>
                  <a:srgbClr val="1A5CB0"/>
                </a:solidFill>
                <a:latin typeface="Calibri"/>
                <a:ea typeface="Calibri"/>
                <a:cs typeface="Calibri"/>
                <a:sym typeface="Calibri"/>
              </a:rPr>
              <a:t>Generate professional content, build brands, and deliver services to clients</a:t>
            </a:r>
            <a:endParaRPr b="0" i="0" sz="2667" u="none" cap="none" strike="noStrike">
              <a:solidFill>
                <a:srgbClr val="1A5CB0"/>
              </a:solidFill>
              <a:latin typeface="Calibri"/>
              <a:ea typeface="Calibri"/>
              <a:cs typeface="Calibri"/>
              <a:sym typeface="Calibri"/>
            </a:endParaRPr>
          </a:p>
        </p:txBody>
      </p:sp>
      <p:sp>
        <p:nvSpPr>
          <p:cNvPr id="223" name="Google Shape;223;g3d6cbb43a59_0_220"/>
          <p:cNvSpPr/>
          <p:nvPr/>
        </p:nvSpPr>
        <p:spPr>
          <a:xfrm>
            <a:off x="3954752" y="5613358"/>
            <a:ext cx="8127900" cy="65100"/>
          </a:xfrm>
          <a:prstGeom prst="rect">
            <a:avLst/>
          </a:prstGeom>
          <a:solidFill>
            <a:srgbClr val="F4A623"/>
          </a:solidFill>
          <a:ln cap="flat" cmpd="sng" w="22575">
            <a:solidFill>
              <a:srgbClr val="F4A62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27" name="Shape 227"/>
        <p:cNvGrpSpPr/>
        <p:nvPr/>
      </p:nvGrpSpPr>
      <p:grpSpPr>
        <a:xfrm>
          <a:off x="0" y="0"/>
          <a:ext cx="0" cy="0"/>
          <a:chOff x="0" y="0"/>
          <a:chExt cx="0" cy="0"/>
        </a:xfrm>
      </p:grpSpPr>
      <p:grpSp>
        <p:nvGrpSpPr>
          <p:cNvPr id="228" name="Google Shape;228;g3d6cbb43a59_0_209"/>
          <p:cNvGrpSpPr/>
          <p:nvPr/>
        </p:nvGrpSpPr>
        <p:grpSpPr>
          <a:xfrm>
            <a:off x="1028700" y="811707"/>
            <a:ext cx="16230707" cy="8446648"/>
            <a:chOff x="0" y="-57150"/>
            <a:chExt cx="4274726" cy="2224617"/>
          </a:xfrm>
        </p:grpSpPr>
        <p:sp>
          <p:nvSpPr>
            <p:cNvPr id="229" name="Google Shape;229;g3d6cbb43a59_0_20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30" name="Google Shape;230;g3d6cbb43a59_0_20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1" name="Google Shape;231;g3d6cbb43a59_0_20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32" name="Google Shape;232;g3d6cbb43a59_0_20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33" name="Google Shape;233;g3d6cbb43a59_0_20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34" name="Google Shape;234;g3d6cbb43a59_0_20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g3d6cbb43a59_0_20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g3d6cbb43a59_0_209"/>
          <p:cNvSpPr/>
          <p:nvPr/>
        </p:nvSpPr>
        <p:spPr>
          <a:xfrm>
            <a:off x="1017651" y="1453667"/>
            <a:ext cx="15188100" cy="1121700"/>
          </a:xfrm>
          <a:prstGeom prst="rect">
            <a:avLst/>
          </a:prstGeom>
          <a:noFill/>
          <a:ln>
            <a:noFill/>
          </a:ln>
        </p:spPr>
        <p:txBody>
          <a:bodyPr anchorCtr="0" anchor="ctr" bIns="86250" lIns="172575" spcFirstLastPara="1" rIns="172575" wrap="square" tIns="86250">
            <a:noAutofit/>
          </a:bodyPr>
          <a:lstStyle/>
          <a:p>
            <a:pPr indent="0" lvl="0" marL="0" marR="0" rtl="0" algn="l">
              <a:lnSpc>
                <a:spcPct val="100000"/>
              </a:lnSpc>
              <a:spcBef>
                <a:spcPts val="0"/>
              </a:spcBef>
              <a:spcAft>
                <a:spcPts val="0"/>
              </a:spcAft>
              <a:buClr>
                <a:srgbClr val="0D1B4B"/>
              </a:buClr>
              <a:buSzPts val="4530"/>
              <a:buFont typeface="Trebuchet MS"/>
              <a:buNone/>
            </a:pPr>
            <a:r>
              <a:rPr b="1" i="0" lang="en-US" sz="4530" u="none" cap="none" strike="noStrike">
                <a:solidFill>
                  <a:srgbClr val="0D1B4B"/>
                </a:solidFill>
                <a:latin typeface="Trebuchet MS"/>
                <a:ea typeface="Trebuchet MS"/>
                <a:cs typeface="Trebuchet MS"/>
                <a:sym typeface="Trebuchet MS"/>
              </a:rPr>
              <a:t>AI Content Creation — The 4-Step Framework</a:t>
            </a:r>
            <a:endParaRPr b="0" i="0" sz="4530" u="none" cap="none" strike="noStrike">
              <a:solidFill>
                <a:srgbClr val="000000"/>
              </a:solidFill>
              <a:latin typeface="Calibri"/>
              <a:ea typeface="Calibri"/>
              <a:cs typeface="Calibri"/>
              <a:sym typeface="Calibri"/>
            </a:endParaRPr>
          </a:p>
        </p:txBody>
      </p:sp>
      <p:sp>
        <p:nvSpPr>
          <p:cNvPr id="237" name="Google Shape;237;g3d6cbb43a59_0_209"/>
          <p:cNvSpPr/>
          <p:nvPr/>
        </p:nvSpPr>
        <p:spPr>
          <a:xfrm>
            <a:off x="1017651" y="2575521"/>
            <a:ext cx="14843100" cy="51600"/>
          </a:xfrm>
          <a:prstGeom prst="rect">
            <a:avLst/>
          </a:prstGeom>
          <a:solidFill>
            <a:srgbClr val="1A5CB0"/>
          </a:solidFill>
          <a:ln cap="flat" cmpd="sng" w="23975">
            <a:solidFill>
              <a:srgbClr val="1A5CB0"/>
            </a:solidFill>
            <a:prstDash val="solid"/>
            <a:round/>
            <a:headEnd len="sm" w="sm" type="none"/>
            <a:tailEnd len="sm" w="sm" type="none"/>
          </a:ln>
        </p:spPr>
        <p:txBody>
          <a:bodyPr anchorCtr="0" anchor="ctr" bIns="172575" lIns="172575" spcFirstLastPara="1" rIns="172575" wrap="square" tIns="17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g3d6cbb43a59_0_209"/>
          <p:cNvSpPr/>
          <p:nvPr/>
        </p:nvSpPr>
        <p:spPr>
          <a:xfrm>
            <a:off x="1017651" y="2799892"/>
            <a:ext cx="15188100" cy="7421400"/>
          </a:xfrm>
          <a:prstGeom prst="rect">
            <a:avLst/>
          </a:prstGeom>
          <a:noFill/>
          <a:ln>
            <a:noFill/>
          </a:ln>
        </p:spPr>
        <p:txBody>
          <a:bodyPr anchorCtr="0" anchor="t" bIns="86250" lIns="172575" spcFirstLastPara="1" rIns="172575" wrap="square" tIns="86250">
            <a:noAutofit/>
          </a:bodyPr>
          <a:lstStyle/>
          <a:p>
            <a:pPr indent="-647224" lvl="0" marL="647224" marR="0" rtl="0" algn="l">
              <a:lnSpc>
                <a:spcPct val="100000"/>
              </a:lnSpc>
              <a:spcBef>
                <a:spcPts val="0"/>
              </a:spcBef>
              <a:spcAft>
                <a:spcPts val="0"/>
              </a:spcAft>
              <a:buClr>
                <a:srgbClr val="1A202C"/>
              </a:buClr>
              <a:buSzPts val="2831"/>
              <a:buFont typeface="Calibri"/>
              <a:buChar char="•"/>
            </a:pPr>
            <a:r>
              <a:rPr b="1" i="0" lang="en-US" sz="2831" u="none" cap="none" strike="noStrike">
                <a:solidFill>
                  <a:srgbClr val="1A202C"/>
                </a:solidFill>
                <a:latin typeface="Calibri"/>
                <a:ea typeface="Calibri"/>
                <a:cs typeface="Calibri"/>
                <a:sym typeface="Calibri"/>
              </a:rPr>
              <a:t>Step 1: Define the Objective</a:t>
            </a:r>
            <a:endParaRPr b="0" i="0" sz="2831" u="none" cap="none" strike="noStrike">
              <a:solidFill>
                <a:srgbClr val="000000"/>
              </a:solidFill>
              <a:latin typeface="Calibri"/>
              <a:ea typeface="Calibri"/>
              <a:cs typeface="Calibri"/>
              <a:sym typeface="Calibri"/>
            </a:endParaRPr>
          </a:p>
          <a:p>
            <a:pPr indent="-647224" lvl="0" marL="647224" marR="0" rtl="0" algn="l">
              <a:lnSpc>
                <a:spcPct val="100000"/>
              </a:lnSpc>
              <a:spcBef>
                <a:spcPts val="0"/>
              </a:spcBef>
              <a:spcAft>
                <a:spcPts val="0"/>
              </a:spcAft>
              <a:buClr>
                <a:srgbClr val="1A202C"/>
              </a:buClr>
              <a:buSzPts val="2831"/>
              <a:buFont typeface="Calibri"/>
              <a:buChar char="•"/>
            </a:pPr>
            <a:r>
              <a:rPr b="0" i="0" lang="en-US" sz="2831" u="none" cap="none" strike="noStrike">
                <a:solidFill>
                  <a:srgbClr val="1A202C"/>
                </a:solidFill>
                <a:latin typeface="Calibri"/>
                <a:ea typeface="Calibri"/>
                <a:cs typeface="Calibri"/>
                <a:sym typeface="Calibri"/>
              </a:rPr>
              <a:t>What exactly needs to be created? (flyer, CV, post, product description)</a:t>
            </a:r>
            <a:endParaRPr b="0" i="0" sz="2831" u="none" cap="none" strike="noStrike">
              <a:solidFill>
                <a:srgbClr val="000000"/>
              </a:solidFill>
              <a:latin typeface="Calibri"/>
              <a:ea typeface="Calibri"/>
              <a:cs typeface="Calibri"/>
              <a:sym typeface="Calibri"/>
            </a:endParaRPr>
          </a:p>
          <a:p>
            <a:pPr indent="-467440" lvl="0" marL="647224" marR="0" rtl="0" algn="l">
              <a:lnSpc>
                <a:spcPct val="100000"/>
              </a:lnSpc>
              <a:spcBef>
                <a:spcPts val="0"/>
              </a:spcBef>
              <a:spcAft>
                <a:spcPts val="0"/>
              </a:spcAft>
              <a:buClr>
                <a:srgbClr val="000000"/>
              </a:buClr>
              <a:buSzPts val="2831"/>
              <a:buFont typeface="Calibri"/>
              <a:buNone/>
            </a:pPr>
            <a:r>
              <a:t/>
            </a:r>
            <a:endParaRPr b="0" i="0" sz="2831" u="none" cap="none" strike="noStrike">
              <a:solidFill>
                <a:srgbClr val="000000"/>
              </a:solidFill>
              <a:latin typeface="Calibri"/>
              <a:ea typeface="Calibri"/>
              <a:cs typeface="Calibri"/>
              <a:sym typeface="Calibri"/>
            </a:endParaRPr>
          </a:p>
          <a:p>
            <a:pPr indent="-647224" lvl="0" marL="647224" marR="0" rtl="0" algn="l">
              <a:lnSpc>
                <a:spcPct val="100000"/>
              </a:lnSpc>
              <a:spcBef>
                <a:spcPts val="0"/>
              </a:spcBef>
              <a:spcAft>
                <a:spcPts val="0"/>
              </a:spcAft>
              <a:buClr>
                <a:srgbClr val="1A202C"/>
              </a:buClr>
              <a:buSzPts val="2831"/>
              <a:buFont typeface="Calibri"/>
              <a:buChar char="•"/>
            </a:pPr>
            <a:r>
              <a:rPr b="1" i="0" lang="en-US" sz="2831" u="none" cap="none" strike="noStrike">
                <a:solidFill>
                  <a:srgbClr val="1A202C"/>
                </a:solidFill>
                <a:latin typeface="Calibri"/>
                <a:ea typeface="Calibri"/>
                <a:cs typeface="Calibri"/>
                <a:sym typeface="Calibri"/>
              </a:rPr>
              <a:t>Step 2: Specify the Audience</a:t>
            </a:r>
            <a:endParaRPr b="0" i="0" sz="2831" u="none" cap="none" strike="noStrike">
              <a:solidFill>
                <a:srgbClr val="000000"/>
              </a:solidFill>
              <a:latin typeface="Calibri"/>
              <a:ea typeface="Calibri"/>
              <a:cs typeface="Calibri"/>
              <a:sym typeface="Calibri"/>
            </a:endParaRPr>
          </a:p>
          <a:p>
            <a:pPr indent="-647224" lvl="0" marL="647224" marR="0" rtl="0" algn="l">
              <a:lnSpc>
                <a:spcPct val="100000"/>
              </a:lnSpc>
              <a:spcBef>
                <a:spcPts val="0"/>
              </a:spcBef>
              <a:spcAft>
                <a:spcPts val="0"/>
              </a:spcAft>
              <a:buClr>
                <a:srgbClr val="1A202C"/>
              </a:buClr>
              <a:buSzPts val="2831"/>
              <a:buFont typeface="Calibri"/>
              <a:buChar char="•"/>
            </a:pPr>
            <a:r>
              <a:rPr b="0" i="0" lang="en-US" sz="2831" u="none" cap="none" strike="noStrike">
                <a:solidFill>
                  <a:srgbClr val="1A202C"/>
                </a:solidFill>
                <a:latin typeface="Calibri"/>
                <a:ea typeface="Calibri"/>
                <a:cs typeface="Calibri"/>
                <a:sym typeface="Calibri"/>
              </a:rPr>
              <a:t>Who will read or see this? (women 20-40, small shop owners, tech startups)</a:t>
            </a:r>
            <a:endParaRPr b="0" i="0" sz="2831" u="none" cap="none" strike="noStrike">
              <a:solidFill>
                <a:srgbClr val="000000"/>
              </a:solidFill>
              <a:latin typeface="Calibri"/>
              <a:ea typeface="Calibri"/>
              <a:cs typeface="Calibri"/>
              <a:sym typeface="Calibri"/>
            </a:endParaRPr>
          </a:p>
          <a:p>
            <a:pPr indent="-467440" lvl="0" marL="647224" marR="0" rtl="0" algn="l">
              <a:lnSpc>
                <a:spcPct val="100000"/>
              </a:lnSpc>
              <a:spcBef>
                <a:spcPts val="0"/>
              </a:spcBef>
              <a:spcAft>
                <a:spcPts val="0"/>
              </a:spcAft>
              <a:buClr>
                <a:srgbClr val="000000"/>
              </a:buClr>
              <a:buSzPts val="2831"/>
              <a:buFont typeface="Calibri"/>
              <a:buNone/>
            </a:pPr>
            <a:r>
              <a:t/>
            </a:r>
            <a:endParaRPr b="0" i="0" sz="2831" u="none" cap="none" strike="noStrike">
              <a:solidFill>
                <a:srgbClr val="000000"/>
              </a:solidFill>
              <a:latin typeface="Calibri"/>
              <a:ea typeface="Calibri"/>
              <a:cs typeface="Calibri"/>
              <a:sym typeface="Calibri"/>
            </a:endParaRPr>
          </a:p>
          <a:p>
            <a:pPr indent="-647224" lvl="0" marL="647224" marR="0" rtl="0" algn="l">
              <a:lnSpc>
                <a:spcPct val="100000"/>
              </a:lnSpc>
              <a:spcBef>
                <a:spcPts val="0"/>
              </a:spcBef>
              <a:spcAft>
                <a:spcPts val="0"/>
              </a:spcAft>
              <a:buClr>
                <a:srgbClr val="1A202C"/>
              </a:buClr>
              <a:buSzPts val="2831"/>
              <a:buFont typeface="Calibri"/>
              <a:buChar char="•"/>
            </a:pPr>
            <a:r>
              <a:rPr b="1" i="0" lang="en-US" sz="2831" u="none" cap="none" strike="noStrike">
                <a:solidFill>
                  <a:srgbClr val="1A202C"/>
                </a:solidFill>
                <a:latin typeface="Calibri"/>
                <a:ea typeface="Calibri"/>
                <a:cs typeface="Calibri"/>
                <a:sym typeface="Calibri"/>
              </a:rPr>
              <a:t>Step 3: Set the Tone</a:t>
            </a:r>
            <a:endParaRPr b="0" i="0" sz="2831" u="none" cap="none" strike="noStrike">
              <a:solidFill>
                <a:srgbClr val="000000"/>
              </a:solidFill>
              <a:latin typeface="Calibri"/>
              <a:ea typeface="Calibri"/>
              <a:cs typeface="Calibri"/>
              <a:sym typeface="Calibri"/>
            </a:endParaRPr>
          </a:p>
          <a:p>
            <a:pPr indent="-647224" lvl="0" marL="647224" marR="0" rtl="0" algn="l">
              <a:lnSpc>
                <a:spcPct val="100000"/>
              </a:lnSpc>
              <a:spcBef>
                <a:spcPts val="0"/>
              </a:spcBef>
              <a:spcAft>
                <a:spcPts val="0"/>
              </a:spcAft>
              <a:buClr>
                <a:srgbClr val="1A202C"/>
              </a:buClr>
              <a:buSzPts val="2831"/>
              <a:buFont typeface="Calibri"/>
              <a:buChar char="•"/>
            </a:pPr>
            <a:r>
              <a:rPr b="0" i="0" lang="en-US" sz="2831" u="none" cap="none" strike="noStrike">
                <a:solidFill>
                  <a:srgbClr val="1A202C"/>
                </a:solidFill>
                <a:latin typeface="Calibri"/>
                <a:ea typeface="Calibri"/>
                <a:cs typeface="Calibri"/>
                <a:sym typeface="Calibri"/>
              </a:rPr>
              <a:t>How should it feel? (professional, friendly, urgent, educational, inspiring)</a:t>
            </a:r>
            <a:endParaRPr b="0" i="0" sz="2831" u="none" cap="none" strike="noStrike">
              <a:solidFill>
                <a:srgbClr val="000000"/>
              </a:solidFill>
              <a:latin typeface="Calibri"/>
              <a:ea typeface="Calibri"/>
              <a:cs typeface="Calibri"/>
              <a:sym typeface="Calibri"/>
            </a:endParaRPr>
          </a:p>
          <a:p>
            <a:pPr indent="-467440" lvl="0" marL="647224" marR="0" rtl="0" algn="l">
              <a:lnSpc>
                <a:spcPct val="100000"/>
              </a:lnSpc>
              <a:spcBef>
                <a:spcPts val="0"/>
              </a:spcBef>
              <a:spcAft>
                <a:spcPts val="0"/>
              </a:spcAft>
              <a:buClr>
                <a:srgbClr val="000000"/>
              </a:buClr>
              <a:buSzPts val="2831"/>
              <a:buFont typeface="Calibri"/>
              <a:buNone/>
            </a:pPr>
            <a:r>
              <a:t/>
            </a:r>
            <a:endParaRPr b="0" i="0" sz="2831" u="none" cap="none" strike="noStrike">
              <a:solidFill>
                <a:srgbClr val="000000"/>
              </a:solidFill>
              <a:latin typeface="Calibri"/>
              <a:ea typeface="Calibri"/>
              <a:cs typeface="Calibri"/>
              <a:sym typeface="Calibri"/>
            </a:endParaRPr>
          </a:p>
          <a:p>
            <a:pPr indent="-647224" lvl="0" marL="647224" marR="0" rtl="0" algn="l">
              <a:lnSpc>
                <a:spcPct val="100000"/>
              </a:lnSpc>
              <a:spcBef>
                <a:spcPts val="0"/>
              </a:spcBef>
              <a:spcAft>
                <a:spcPts val="0"/>
              </a:spcAft>
              <a:buClr>
                <a:srgbClr val="1A202C"/>
              </a:buClr>
              <a:buSzPts val="2831"/>
              <a:buFont typeface="Calibri"/>
              <a:buChar char="•"/>
            </a:pPr>
            <a:r>
              <a:rPr b="1" i="0" lang="en-US" sz="2831" u="none" cap="none" strike="noStrike">
                <a:solidFill>
                  <a:srgbClr val="1A202C"/>
                </a:solidFill>
                <a:latin typeface="Calibri"/>
                <a:ea typeface="Calibri"/>
                <a:cs typeface="Calibri"/>
                <a:sym typeface="Calibri"/>
              </a:rPr>
              <a:t>Step 4: Edit the Output</a:t>
            </a:r>
            <a:endParaRPr b="0" i="0" sz="2831" u="none" cap="none" strike="noStrike">
              <a:solidFill>
                <a:srgbClr val="000000"/>
              </a:solidFill>
              <a:latin typeface="Calibri"/>
              <a:ea typeface="Calibri"/>
              <a:cs typeface="Calibri"/>
              <a:sym typeface="Calibri"/>
            </a:endParaRPr>
          </a:p>
          <a:p>
            <a:pPr indent="-647224" lvl="0" marL="647224" marR="0" rtl="0" algn="l">
              <a:lnSpc>
                <a:spcPct val="100000"/>
              </a:lnSpc>
              <a:spcBef>
                <a:spcPts val="0"/>
              </a:spcBef>
              <a:spcAft>
                <a:spcPts val="0"/>
              </a:spcAft>
              <a:buClr>
                <a:srgbClr val="1A202C"/>
              </a:buClr>
              <a:buSzPts val="2831"/>
              <a:buFont typeface="Calibri"/>
              <a:buChar char="•"/>
            </a:pPr>
            <a:r>
              <a:rPr b="0" i="0" lang="en-US" sz="2831" u="none" cap="none" strike="noStrike">
                <a:solidFill>
                  <a:srgbClr val="1A202C"/>
                </a:solidFill>
                <a:latin typeface="Calibri"/>
                <a:ea typeface="Calibri"/>
                <a:cs typeface="Calibri"/>
                <a:sym typeface="Calibri"/>
              </a:rPr>
              <a:t>Correct inaccuracies, localize the language, adjust pricing and context</a:t>
            </a:r>
            <a:endParaRPr b="0" i="0" sz="2831" u="none" cap="none" strike="noStrike">
              <a:solidFill>
                <a:srgbClr val="000000"/>
              </a:solidFill>
              <a:latin typeface="Calibri"/>
              <a:ea typeface="Calibri"/>
              <a:cs typeface="Calibri"/>
              <a:sym typeface="Calibri"/>
            </a:endParaRPr>
          </a:p>
        </p:txBody>
      </p:sp>
      <p:sp>
        <p:nvSpPr>
          <p:cNvPr id="239" name="Google Shape;239;g3d6cbb43a59_0_209"/>
          <p:cNvSpPr/>
          <p:nvPr/>
        </p:nvSpPr>
        <p:spPr>
          <a:xfrm>
            <a:off x="672465" y="10100573"/>
            <a:ext cx="15533400" cy="724800"/>
          </a:xfrm>
          <a:prstGeom prst="rect">
            <a:avLst/>
          </a:prstGeom>
          <a:noFill/>
          <a:ln>
            <a:noFill/>
          </a:ln>
        </p:spPr>
        <p:txBody>
          <a:bodyPr anchorCtr="0" anchor="ctr" bIns="86250" lIns="172575" spcFirstLastPara="1" rIns="172575" wrap="square" tIns="86250">
            <a:noAutofit/>
          </a:bodyPr>
          <a:lstStyle/>
          <a:p>
            <a:pPr indent="0" lvl="0" marL="0" marR="0" rtl="0" algn="l">
              <a:lnSpc>
                <a:spcPct val="100000"/>
              </a:lnSpc>
              <a:spcBef>
                <a:spcPts val="0"/>
              </a:spcBef>
              <a:spcAft>
                <a:spcPts val="0"/>
              </a:spcAft>
              <a:buClr>
                <a:srgbClr val="4A5568"/>
              </a:buClr>
              <a:buSzPts val="2076"/>
              <a:buFont typeface="Calibri"/>
              <a:buNone/>
            </a:pPr>
            <a:r>
              <a:t/>
            </a:r>
            <a:endParaRPr b="0" i="0" sz="2076" u="none" cap="none" strike="noStrike">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43" name="Shape 243"/>
        <p:cNvGrpSpPr/>
        <p:nvPr/>
      </p:nvGrpSpPr>
      <p:grpSpPr>
        <a:xfrm>
          <a:off x="0" y="0"/>
          <a:ext cx="0" cy="0"/>
          <a:chOff x="0" y="0"/>
          <a:chExt cx="0" cy="0"/>
        </a:xfrm>
      </p:grpSpPr>
      <p:grpSp>
        <p:nvGrpSpPr>
          <p:cNvPr id="244" name="Google Shape;244;g3d6cbb43a59_0_247"/>
          <p:cNvGrpSpPr/>
          <p:nvPr/>
        </p:nvGrpSpPr>
        <p:grpSpPr>
          <a:xfrm>
            <a:off x="1028700" y="811707"/>
            <a:ext cx="16230707" cy="8446648"/>
            <a:chOff x="0" y="-57150"/>
            <a:chExt cx="4274726" cy="2224617"/>
          </a:xfrm>
        </p:grpSpPr>
        <p:sp>
          <p:nvSpPr>
            <p:cNvPr id="245" name="Google Shape;245;g3d6cbb43a59_0_247"/>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46" name="Google Shape;246;g3d6cbb43a59_0_247"/>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7" name="Google Shape;247;g3d6cbb43a59_0_247"/>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48" name="Google Shape;248;g3d6cbb43a59_0_247"/>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49" name="Google Shape;249;g3d6cbb43a59_0_247" title="logo2.png"/>
          <p:cNvPicPr preferRelativeResize="0"/>
          <p:nvPr/>
        </p:nvPicPr>
        <p:blipFill rotWithShape="1">
          <a:blip r:embed="rId4">
            <a:alphaModFix/>
          </a:blip>
          <a:srcRect b="21968" l="0" r="0" t="25865"/>
          <a:stretch/>
        </p:blipFill>
        <p:spPr>
          <a:xfrm>
            <a:off x="15139975" y="8221925"/>
            <a:ext cx="1893475" cy="987800"/>
          </a:xfrm>
          <a:prstGeom prst="rect">
            <a:avLst/>
          </a:prstGeom>
          <a:noFill/>
          <a:ln>
            <a:noFill/>
          </a:ln>
        </p:spPr>
      </p:pic>
      <p:sp>
        <p:nvSpPr>
          <p:cNvPr id="250" name="Google Shape;250;g3d6cbb43a59_0_247"/>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g3d6cbb43a59_0_247"/>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g3d6cbb43a59_0_247"/>
          <p:cNvSpPr/>
          <p:nvPr/>
        </p:nvSpPr>
        <p:spPr>
          <a:xfrm>
            <a:off x="1191945" y="1378434"/>
            <a:ext cx="15841500" cy="941700"/>
          </a:xfrm>
          <a:prstGeom prst="rect">
            <a:avLst/>
          </a:prstGeom>
          <a:noFill/>
          <a:ln>
            <a:noFill/>
          </a:ln>
        </p:spPr>
        <p:txBody>
          <a:bodyPr anchorCtr="0" anchor="ctr" bIns="78450" lIns="156925" spcFirstLastPara="1" rIns="156925" wrap="square" tIns="78450">
            <a:noAutofit/>
          </a:bodyPr>
          <a:lstStyle/>
          <a:p>
            <a:pPr indent="0" lvl="0" marL="0" marR="0" rtl="0" algn="l">
              <a:lnSpc>
                <a:spcPct val="100000"/>
              </a:lnSpc>
              <a:spcBef>
                <a:spcPts val="0"/>
              </a:spcBef>
              <a:spcAft>
                <a:spcPts val="0"/>
              </a:spcAft>
              <a:buClr>
                <a:srgbClr val="FFFFFF"/>
              </a:buClr>
              <a:buSzPts val="3776"/>
              <a:buFont typeface="Trebuchet MS"/>
              <a:buNone/>
            </a:pPr>
            <a:r>
              <a:rPr b="1" i="0" lang="en-US" sz="3776" u="none" cap="none" strike="noStrike">
                <a:solidFill>
                  <a:schemeClr val="dk1"/>
                </a:solidFill>
                <a:latin typeface="Trebuchet MS"/>
                <a:ea typeface="Trebuchet MS"/>
                <a:cs typeface="Trebuchet MS"/>
                <a:sym typeface="Trebuchet MS"/>
              </a:rPr>
              <a:t>Prompt Examples: AI for Business Content</a:t>
            </a:r>
            <a:endParaRPr b="0" i="0" sz="3776" u="none" cap="none" strike="noStrike">
              <a:solidFill>
                <a:schemeClr val="dk1"/>
              </a:solidFill>
              <a:latin typeface="Calibri"/>
              <a:ea typeface="Calibri"/>
              <a:cs typeface="Calibri"/>
              <a:sym typeface="Calibri"/>
            </a:endParaRPr>
          </a:p>
        </p:txBody>
      </p:sp>
      <p:sp>
        <p:nvSpPr>
          <p:cNvPr id="253" name="Google Shape;253;g3d6cbb43a59_0_247"/>
          <p:cNvSpPr/>
          <p:nvPr/>
        </p:nvSpPr>
        <p:spPr>
          <a:xfrm>
            <a:off x="1191945" y="2320168"/>
            <a:ext cx="15841500" cy="46800"/>
          </a:xfrm>
          <a:prstGeom prst="rect">
            <a:avLst/>
          </a:prstGeom>
          <a:solidFill>
            <a:srgbClr val="F4A623"/>
          </a:solidFill>
          <a:ln cap="flat" cmpd="sng" w="21800">
            <a:solidFill>
              <a:srgbClr val="F4A623"/>
            </a:solidFill>
            <a:prstDash val="solid"/>
            <a:round/>
            <a:headEnd len="sm" w="sm" type="none"/>
            <a:tailEnd len="sm" w="sm" type="none"/>
          </a:ln>
        </p:spPr>
        <p:txBody>
          <a:bodyPr anchorCtr="0" anchor="ctr" bIns="156925" lIns="156925" spcFirstLastPara="1" rIns="156925" wrap="square" tIns="15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3d6cbb43a59_0_247"/>
          <p:cNvSpPr/>
          <p:nvPr/>
        </p:nvSpPr>
        <p:spPr>
          <a:xfrm>
            <a:off x="1191945" y="2430037"/>
            <a:ext cx="6887400" cy="549300"/>
          </a:xfrm>
          <a:prstGeom prst="rect">
            <a:avLst/>
          </a:prstGeom>
          <a:noFill/>
          <a:ln>
            <a:noFill/>
          </a:ln>
        </p:spPr>
        <p:txBody>
          <a:bodyPr anchorCtr="0" anchor="ctr" bIns="78450" lIns="156925" spcFirstLastPara="1" rIns="156925" wrap="square" tIns="78450">
            <a:noAutofit/>
          </a:bodyPr>
          <a:lstStyle/>
          <a:p>
            <a:pPr indent="0" lvl="0" marL="0" marR="0" rtl="0" algn="l">
              <a:lnSpc>
                <a:spcPct val="100000"/>
              </a:lnSpc>
              <a:spcBef>
                <a:spcPts val="0"/>
              </a:spcBef>
              <a:spcAft>
                <a:spcPts val="0"/>
              </a:spcAft>
              <a:buClr>
                <a:srgbClr val="F4A623"/>
              </a:buClr>
              <a:buSzPts val="2060"/>
              <a:buFont typeface="Trebuchet MS"/>
              <a:buNone/>
            </a:pPr>
            <a:r>
              <a:rPr b="1" i="0" lang="en-US" sz="2060" u="none" cap="none" strike="noStrike">
                <a:solidFill>
                  <a:srgbClr val="980000"/>
                </a:solidFill>
                <a:latin typeface="Trebuchet MS"/>
                <a:ea typeface="Trebuchet MS"/>
                <a:cs typeface="Trebuchet MS"/>
                <a:sym typeface="Trebuchet MS"/>
              </a:rPr>
              <a:t>💬  EXAMPLE PROMPTS</a:t>
            </a:r>
            <a:endParaRPr b="0" i="0" sz="2060" u="none" cap="none" strike="noStrike">
              <a:solidFill>
                <a:srgbClr val="980000"/>
              </a:solidFill>
              <a:latin typeface="Calibri"/>
              <a:ea typeface="Calibri"/>
              <a:cs typeface="Calibri"/>
              <a:sym typeface="Calibri"/>
            </a:endParaRPr>
          </a:p>
        </p:txBody>
      </p:sp>
      <p:sp>
        <p:nvSpPr>
          <p:cNvPr id="255" name="Google Shape;255;g3d6cbb43a59_0_247"/>
          <p:cNvSpPr/>
          <p:nvPr/>
        </p:nvSpPr>
        <p:spPr>
          <a:xfrm>
            <a:off x="1191945" y="3214816"/>
            <a:ext cx="15841500" cy="1491300"/>
          </a:xfrm>
          <a:prstGeom prst="rect">
            <a:avLst/>
          </a:prstGeom>
          <a:solidFill>
            <a:srgbClr val="FFF8F2"/>
          </a:solidFill>
          <a:ln cap="flat" cmpd="sng" w="32700">
            <a:solidFill>
              <a:srgbClr val="F4A623"/>
            </a:solidFill>
            <a:prstDash val="solid"/>
            <a:round/>
            <a:headEnd len="sm" w="sm" type="none"/>
            <a:tailEnd len="sm" w="sm" type="none"/>
          </a:ln>
        </p:spPr>
        <p:txBody>
          <a:bodyPr anchorCtr="0" anchor="ctr" bIns="156925" lIns="156925" spcFirstLastPara="1" rIns="156925" wrap="square" tIns="15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g3d6cbb43a59_0_247"/>
          <p:cNvSpPr/>
          <p:nvPr/>
        </p:nvSpPr>
        <p:spPr>
          <a:xfrm>
            <a:off x="1191945" y="3214816"/>
            <a:ext cx="481800" cy="1491300"/>
          </a:xfrm>
          <a:prstGeom prst="rect">
            <a:avLst/>
          </a:prstGeom>
          <a:solidFill>
            <a:srgbClr val="1A5CB0"/>
          </a:solidFill>
          <a:ln cap="flat" cmpd="sng" w="21800">
            <a:solidFill>
              <a:srgbClr val="1A5CB0"/>
            </a:solidFill>
            <a:prstDash val="solid"/>
            <a:round/>
            <a:headEnd len="sm" w="sm" type="none"/>
            <a:tailEnd len="sm" w="sm" type="none"/>
          </a:ln>
        </p:spPr>
        <p:txBody>
          <a:bodyPr anchorCtr="0" anchor="ctr" bIns="156925" lIns="156925" spcFirstLastPara="1" rIns="156925" wrap="square" tIns="15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g3d6cbb43a59_0_247"/>
          <p:cNvSpPr/>
          <p:nvPr/>
        </p:nvSpPr>
        <p:spPr>
          <a:xfrm>
            <a:off x="1880691" y="3308989"/>
            <a:ext cx="5165700" cy="470700"/>
          </a:xfrm>
          <a:prstGeom prst="rect">
            <a:avLst/>
          </a:prstGeom>
          <a:noFill/>
          <a:ln>
            <a:noFill/>
          </a:ln>
        </p:spPr>
        <p:txBody>
          <a:bodyPr anchorCtr="0" anchor="ctr" bIns="78450" lIns="156925" spcFirstLastPara="1" rIns="156925" wrap="square" tIns="78450">
            <a:noAutofit/>
          </a:bodyPr>
          <a:lstStyle/>
          <a:p>
            <a:pPr indent="0" lvl="0" marL="0" marR="0" rtl="0" algn="l">
              <a:lnSpc>
                <a:spcPct val="100000"/>
              </a:lnSpc>
              <a:spcBef>
                <a:spcPts val="0"/>
              </a:spcBef>
              <a:spcAft>
                <a:spcPts val="0"/>
              </a:spcAft>
              <a:buClr>
                <a:srgbClr val="F4A623"/>
              </a:buClr>
              <a:buSzPts val="1888"/>
              <a:buFont typeface="Trebuchet MS"/>
              <a:buNone/>
            </a:pPr>
            <a:r>
              <a:rPr b="1" i="0" lang="en-US" sz="1888" u="none" cap="none" strike="noStrike">
                <a:solidFill>
                  <a:srgbClr val="F4A623"/>
                </a:solidFill>
                <a:latin typeface="Trebuchet MS"/>
                <a:ea typeface="Trebuchet MS"/>
                <a:cs typeface="Trebuchet MS"/>
                <a:sym typeface="Trebuchet MS"/>
              </a:rPr>
              <a:t>Social Media Post</a:t>
            </a:r>
            <a:endParaRPr b="0" i="0" sz="1888" u="none" cap="none" strike="noStrike">
              <a:solidFill>
                <a:srgbClr val="000000"/>
              </a:solidFill>
              <a:latin typeface="Calibri"/>
              <a:ea typeface="Calibri"/>
              <a:cs typeface="Calibri"/>
              <a:sym typeface="Calibri"/>
            </a:endParaRPr>
          </a:p>
        </p:txBody>
      </p:sp>
      <p:sp>
        <p:nvSpPr>
          <p:cNvPr id="258" name="Google Shape;258;g3d6cbb43a59_0_247"/>
          <p:cNvSpPr/>
          <p:nvPr/>
        </p:nvSpPr>
        <p:spPr>
          <a:xfrm>
            <a:off x="1880691" y="3811248"/>
            <a:ext cx="14635800" cy="784800"/>
          </a:xfrm>
          <a:prstGeom prst="rect">
            <a:avLst/>
          </a:prstGeom>
          <a:noFill/>
          <a:ln>
            <a:noFill/>
          </a:ln>
        </p:spPr>
        <p:txBody>
          <a:bodyPr anchorCtr="0" anchor="ctr" bIns="78450" lIns="156925" spcFirstLastPara="1" rIns="156925" wrap="square" tIns="78450">
            <a:noAutofit/>
          </a:bodyPr>
          <a:lstStyle/>
          <a:p>
            <a:pPr indent="0" lvl="0" marL="0" marR="0" rtl="0" algn="l">
              <a:lnSpc>
                <a:spcPct val="100000"/>
              </a:lnSpc>
              <a:spcBef>
                <a:spcPts val="0"/>
              </a:spcBef>
              <a:spcAft>
                <a:spcPts val="0"/>
              </a:spcAft>
              <a:buClr>
                <a:srgbClr val="C4B5FD"/>
              </a:buClr>
              <a:buSzPts val="2231"/>
              <a:buFont typeface="Calibri"/>
              <a:buNone/>
            </a:pPr>
            <a:r>
              <a:rPr b="0" i="1" lang="en-US" sz="2231" u="none" cap="none" strike="noStrike">
                <a:solidFill>
                  <a:schemeClr val="dk1"/>
                </a:solidFill>
                <a:latin typeface="Calibri"/>
                <a:ea typeface="Calibri"/>
                <a:cs typeface="Calibri"/>
                <a:sym typeface="Calibri"/>
              </a:rPr>
              <a:t>"Write 5 Instagram captions for a Lagos-based natural hair care salon targeting women aged 20-35. Use an empowering, confident tone. Include relevant hashtags. Each caption should be under 150 words."</a:t>
            </a:r>
            <a:endParaRPr b="0" i="0" sz="2231" u="none" cap="none" strike="noStrike">
              <a:solidFill>
                <a:schemeClr val="dk1"/>
              </a:solidFill>
              <a:latin typeface="Calibri"/>
              <a:ea typeface="Calibri"/>
              <a:cs typeface="Calibri"/>
              <a:sym typeface="Calibri"/>
            </a:endParaRPr>
          </a:p>
        </p:txBody>
      </p:sp>
      <p:sp>
        <p:nvSpPr>
          <p:cNvPr id="259" name="Google Shape;259;g3d6cbb43a59_0_247"/>
          <p:cNvSpPr/>
          <p:nvPr/>
        </p:nvSpPr>
        <p:spPr>
          <a:xfrm>
            <a:off x="1191945" y="4972720"/>
            <a:ext cx="15841500" cy="1491300"/>
          </a:xfrm>
          <a:prstGeom prst="rect">
            <a:avLst/>
          </a:prstGeom>
          <a:solidFill>
            <a:srgbClr val="FFF8F2"/>
          </a:solidFill>
          <a:ln cap="flat" cmpd="sng" w="32700">
            <a:solidFill>
              <a:srgbClr val="F4A623"/>
            </a:solidFill>
            <a:prstDash val="solid"/>
            <a:round/>
            <a:headEnd len="sm" w="sm" type="none"/>
            <a:tailEnd len="sm" w="sm" type="none"/>
          </a:ln>
        </p:spPr>
        <p:txBody>
          <a:bodyPr anchorCtr="0" anchor="ctr" bIns="156925" lIns="156925" spcFirstLastPara="1" rIns="156925" wrap="square" tIns="15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g3d6cbb43a59_0_247"/>
          <p:cNvSpPr/>
          <p:nvPr/>
        </p:nvSpPr>
        <p:spPr>
          <a:xfrm>
            <a:off x="1191945" y="4972720"/>
            <a:ext cx="481800" cy="1491300"/>
          </a:xfrm>
          <a:prstGeom prst="rect">
            <a:avLst/>
          </a:prstGeom>
          <a:solidFill>
            <a:srgbClr val="1A5CB0"/>
          </a:solidFill>
          <a:ln cap="flat" cmpd="sng" w="21800">
            <a:solidFill>
              <a:srgbClr val="1A5CB0"/>
            </a:solidFill>
            <a:prstDash val="solid"/>
            <a:round/>
            <a:headEnd len="sm" w="sm" type="none"/>
            <a:tailEnd len="sm" w="sm" type="none"/>
          </a:ln>
        </p:spPr>
        <p:txBody>
          <a:bodyPr anchorCtr="0" anchor="ctr" bIns="156925" lIns="156925" spcFirstLastPara="1" rIns="156925" wrap="square" tIns="15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g3d6cbb43a59_0_247"/>
          <p:cNvSpPr/>
          <p:nvPr/>
        </p:nvSpPr>
        <p:spPr>
          <a:xfrm>
            <a:off x="1880691" y="5066894"/>
            <a:ext cx="5165700" cy="470700"/>
          </a:xfrm>
          <a:prstGeom prst="rect">
            <a:avLst/>
          </a:prstGeom>
          <a:noFill/>
          <a:ln>
            <a:noFill/>
          </a:ln>
        </p:spPr>
        <p:txBody>
          <a:bodyPr anchorCtr="0" anchor="ctr" bIns="78450" lIns="156925" spcFirstLastPara="1" rIns="156925" wrap="square" tIns="78450">
            <a:noAutofit/>
          </a:bodyPr>
          <a:lstStyle/>
          <a:p>
            <a:pPr indent="0" lvl="0" marL="0" marR="0" rtl="0" algn="l">
              <a:lnSpc>
                <a:spcPct val="100000"/>
              </a:lnSpc>
              <a:spcBef>
                <a:spcPts val="0"/>
              </a:spcBef>
              <a:spcAft>
                <a:spcPts val="0"/>
              </a:spcAft>
              <a:buClr>
                <a:srgbClr val="F4A623"/>
              </a:buClr>
              <a:buSzPts val="1888"/>
              <a:buFont typeface="Trebuchet MS"/>
              <a:buNone/>
            </a:pPr>
            <a:r>
              <a:rPr b="1" i="0" lang="en-US" sz="1888" u="none" cap="none" strike="noStrike">
                <a:solidFill>
                  <a:srgbClr val="F4A623"/>
                </a:solidFill>
                <a:latin typeface="Trebuchet MS"/>
                <a:ea typeface="Trebuchet MS"/>
                <a:cs typeface="Trebuchet MS"/>
                <a:sym typeface="Trebuchet MS"/>
              </a:rPr>
              <a:t>Product Description</a:t>
            </a:r>
            <a:endParaRPr b="0" i="0" sz="1888" u="none" cap="none" strike="noStrike">
              <a:solidFill>
                <a:srgbClr val="000000"/>
              </a:solidFill>
              <a:latin typeface="Calibri"/>
              <a:ea typeface="Calibri"/>
              <a:cs typeface="Calibri"/>
              <a:sym typeface="Calibri"/>
            </a:endParaRPr>
          </a:p>
        </p:txBody>
      </p:sp>
      <p:sp>
        <p:nvSpPr>
          <p:cNvPr id="262" name="Google Shape;262;g3d6cbb43a59_0_247"/>
          <p:cNvSpPr/>
          <p:nvPr/>
        </p:nvSpPr>
        <p:spPr>
          <a:xfrm>
            <a:off x="1880691" y="5569152"/>
            <a:ext cx="14635800" cy="784800"/>
          </a:xfrm>
          <a:prstGeom prst="rect">
            <a:avLst/>
          </a:prstGeom>
          <a:noFill/>
          <a:ln>
            <a:noFill/>
          </a:ln>
        </p:spPr>
        <p:txBody>
          <a:bodyPr anchorCtr="0" anchor="ctr" bIns="78450" lIns="156925" spcFirstLastPara="1" rIns="156925" wrap="square" tIns="78450">
            <a:noAutofit/>
          </a:bodyPr>
          <a:lstStyle/>
          <a:p>
            <a:pPr indent="0" lvl="0" marL="0" marR="0" rtl="0" algn="l">
              <a:lnSpc>
                <a:spcPct val="100000"/>
              </a:lnSpc>
              <a:spcBef>
                <a:spcPts val="0"/>
              </a:spcBef>
              <a:spcAft>
                <a:spcPts val="0"/>
              </a:spcAft>
              <a:buClr>
                <a:srgbClr val="C4B5FD"/>
              </a:buClr>
              <a:buSzPts val="2231"/>
              <a:buFont typeface="Calibri"/>
              <a:buNone/>
            </a:pPr>
            <a:r>
              <a:rPr b="0" i="1" lang="en-US" sz="2231" u="none" cap="none" strike="noStrike">
                <a:solidFill>
                  <a:schemeClr val="dk1"/>
                </a:solidFill>
                <a:latin typeface="Calibri"/>
                <a:ea typeface="Calibri"/>
                <a:cs typeface="Calibri"/>
                <a:sym typeface="Calibri"/>
              </a:rPr>
              <a:t>"Write a compelling product description for a handmade shea butter moisturizer. Target: eco-conscious women in the UK aged 25-45. Highlight natural ingredients, ethical sourcing, and skin benefits. Include a call to action."</a:t>
            </a:r>
            <a:endParaRPr b="0" i="0" sz="2231" u="none" cap="none" strike="noStrike">
              <a:solidFill>
                <a:schemeClr val="dk1"/>
              </a:solidFill>
              <a:latin typeface="Calibri"/>
              <a:ea typeface="Calibri"/>
              <a:cs typeface="Calibri"/>
              <a:sym typeface="Calibri"/>
            </a:endParaRPr>
          </a:p>
        </p:txBody>
      </p:sp>
      <p:sp>
        <p:nvSpPr>
          <p:cNvPr id="263" name="Google Shape;263;g3d6cbb43a59_0_247"/>
          <p:cNvSpPr/>
          <p:nvPr/>
        </p:nvSpPr>
        <p:spPr>
          <a:xfrm>
            <a:off x="1191945" y="6730625"/>
            <a:ext cx="15841500" cy="1491300"/>
          </a:xfrm>
          <a:prstGeom prst="rect">
            <a:avLst/>
          </a:prstGeom>
          <a:solidFill>
            <a:srgbClr val="FFF8F2"/>
          </a:solidFill>
          <a:ln cap="flat" cmpd="sng" w="32700">
            <a:solidFill>
              <a:srgbClr val="F4A623"/>
            </a:solidFill>
            <a:prstDash val="solid"/>
            <a:round/>
            <a:headEnd len="sm" w="sm" type="none"/>
            <a:tailEnd len="sm" w="sm" type="none"/>
          </a:ln>
        </p:spPr>
        <p:txBody>
          <a:bodyPr anchorCtr="0" anchor="ctr" bIns="156925" lIns="156925" spcFirstLastPara="1" rIns="156925" wrap="square" tIns="15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g3d6cbb43a59_0_247"/>
          <p:cNvSpPr/>
          <p:nvPr/>
        </p:nvSpPr>
        <p:spPr>
          <a:xfrm>
            <a:off x="1191945" y="6730625"/>
            <a:ext cx="481800" cy="1491300"/>
          </a:xfrm>
          <a:prstGeom prst="rect">
            <a:avLst/>
          </a:prstGeom>
          <a:solidFill>
            <a:srgbClr val="1A5CB0"/>
          </a:solidFill>
          <a:ln cap="flat" cmpd="sng" w="21800">
            <a:solidFill>
              <a:srgbClr val="1A5CB0"/>
            </a:solidFill>
            <a:prstDash val="solid"/>
            <a:round/>
            <a:headEnd len="sm" w="sm" type="none"/>
            <a:tailEnd len="sm" w="sm" type="none"/>
          </a:ln>
        </p:spPr>
        <p:txBody>
          <a:bodyPr anchorCtr="0" anchor="ctr" bIns="156925" lIns="156925" spcFirstLastPara="1" rIns="156925" wrap="square" tIns="15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g3d6cbb43a59_0_247"/>
          <p:cNvSpPr/>
          <p:nvPr/>
        </p:nvSpPr>
        <p:spPr>
          <a:xfrm>
            <a:off x="1880691" y="6824798"/>
            <a:ext cx="5165700" cy="470700"/>
          </a:xfrm>
          <a:prstGeom prst="rect">
            <a:avLst/>
          </a:prstGeom>
          <a:noFill/>
          <a:ln>
            <a:noFill/>
          </a:ln>
        </p:spPr>
        <p:txBody>
          <a:bodyPr anchorCtr="0" anchor="ctr" bIns="78450" lIns="156925" spcFirstLastPara="1" rIns="156925" wrap="square" tIns="78450">
            <a:noAutofit/>
          </a:bodyPr>
          <a:lstStyle/>
          <a:p>
            <a:pPr indent="0" lvl="0" marL="0" marR="0" rtl="0" algn="l">
              <a:lnSpc>
                <a:spcPct val="100000"/>
              </a:lnSpc>
              <a:spcBef>
                <a:spcPts val="0"/>
              </a:spcBef>
              <a:spcAft>
                <a:spcPts val="0"/>
              </a:spcAft>
              <a:buClr>
                <a:srgbClr val="F4A623"/>
              </a:buClr>
              <a:buSzPts val="1888"/>
              <a:buFont typeface="Trebuchet MS"/>
              <a:buNone/>
            </a:pPr>
            <a:r>
              <a:rPr b="1" i="0" lang="en-US" sz="1888" u="none" cap="none" strike="noStrike">
                <a:solidFill>
                  <a:srgbClr val="F4A623"/>
                </a:solidFill>
                <a:latin typeface="Trebuchet MS"/>
                <a:ea typeface="Trebuchet MS"/>
                <a:cs typeface="Trebuchet MS"/>
                <a:sym typeface="Trebuchet MS"/>
              </a:rPr>
              <a:t>CV Summary</a:t>
            </a:r>
            <a:endParaRPr b="0" i="0" sz="1888" u="none" cap="none" strike="noStrike">
              <a:solidFill>
                <a:srgbClr val="000000"/>
              </a:solidFill>
              <a:latin typeface="Calibri"/>
              <a:ea typeface="Calibri"/>
              <a:cs typeface="Calibri"/>
              <a:sym typeface="Calibri"/>
            </a:endParaRPr>
          </a:p>
        </p:txBody>
      </p:sp>
      <p:sp>
        <p:nvSpPr>
          <p:cNvPr id="266" name="Google Shape;266;g3d6cbb43a59_0_247"/>
          <p:cNvSpPr/>
          <p:nvPr/>
        </p:nvSpPr>
        <p:spPr>
          <a:xfrm>
            <a:off x="1880691" y="7327057"/>
            <a:ext cx="14635800" cy="784800"/>
          </a:xfrm>
          <a:prstGeom prst="rect">
            <a:avLst/>
          </a:prstGeom>
          <a:noFill/>
          <a:ln>
            <a:noFill/>
          </a:ln>
        </p:spPr>
        <p:txBody>
          <a:bodyPr anchorCtr="0" anchor="ctr" bIns="78450" lIns="156925" spcFirstLastPara="1" rIns="156925" wrap="square" tIns="78450">
            <a:noAutofit/>
          </a:bodyPr>
          <a:lstStyle/>
          <a:p>
            <a:pPr indent="0" lvl="0" marL="0" marR="0" rtl="0" algn="l">
              <a:lnSpc>
                <a:spcPct val="100000"/>
              </a:lnSpc>
              <a:spcBef>
                <a:spcPts val="0"/>
              </a:spcBef>
              <a:spcAft>
                <a:spcPts val="0"/>
              </a:spcAft>
              <a:buClr>
                <a:srgbClr val="C4B5FD"/>
              </a:buClr>
              <a:buSzPts val="2231"/>
              <a:buFont typeface="Calibri"/>
              <a:buNone/>
            </a:pPr>
            <a:r>
              <a:rPr b="0" i="1" lang="en-US" sz="2231" u="none" cap="none" strike="noStrike">
                <a:solidFill>
                  <a:schemeClr val="dk1"/>
                </a:solidFill>
                <a:latin typeface="Calibri"/>
                <a:ea typeface="Calibri"/>
                <a:cs typeface="Calibri"/>
                <a:sym typeface="Calibri"/>
              </a:rPr>
              <a:t>"Write a professional summary section for a CV. The candidate is a 23-year-old with 1 year of freelance experience in graphic design. Key skills: Canva, Adobe Illustrator, social media branding. Target: small business clients."</a:t>
            </a:r>
            <a:endParaRPr b="0" i="0" sz="2231"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70" name="Shape 270"/>
        <p:cNvGrpSpPr/>
        <p:nvPr/>
      </p:nvGrpSpPr>
      <p:grpSpPr>
        <a:xfrm>
          <a:off x="0" y="0"/>
          <a:ext cx="0" cy="0"/>
          <a:chOff x="0" y="0"/>
          <a:chExt cx="0" cy="0"/>
        </a:xfrm>
      </p:grpSpPr>
      <p:grpSp>
        <p:nvGrpSpPr>
          <p:cNvPr id="271" name="Google Shape;271;g3d6cbb43a59_0_198"/>
          <p:cNvGrpSpPr/>
          <p:nvPr/>
        </p:nvGrpSpPr>
        <p:grpSpPr>
          <a:xfrm>
            <a:off x="1028700" y="811707"/>
            <a:ext cx="16230707" cy="8446648"/>
            <a:chOff x="0" y="-57150"/>
            <a:chExt cx="4274726" cy="2224617"/>
          </a:xfrm>
        </p:grpSpPr>
        <p:sp>
          <p:nvSpPr>
            <p:cNvPr id="272" name="Google Shape;272;g3d6cbb43a59_0_198"/>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73" name="Google Shape;273;g3d6cbb43a59_0_198"/>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4" name="Google Shape;274;g3d6cbb43a59_0_198"/>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75" name="Google Shape;275;g3d6cbb43a59_0_198"/>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76" name="Google Shape;276;g3d6cbb43a59_0_198"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77" name="Google Shape;277;g3d6cbb43a59_0_198"/>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3d6cbb43a59_0_198"/>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g3d6cbb43a59_0_198"/>
          <p:cNvSpPr/>
          <p:nvPr/>
        </p:nvSpPr>
        <p:spPr>
          <a:xfrm>
            <a:off x="1013277" y="1579454"/>
            <a:ext cx="15372300" cy="1107000"/>
          </a:xfrm>
          <a:prstGeom prst="rect">
            <a:avLst/>
          </a:prstGeom>
          <a:noFill/>
          <a:ln>
            <a:noFill/>
          </a:ln>
        </p:spPr>
        <p:txBody>
          <a:bodyPr anchorCtr="0" anchor="ctr" bIns="85125" lIns="170275" spcFirstLastPara="1" rIns="170275" wrap="square" tIns="85125">
            <a:noAutofit/>
          </a:bodyPr>
          <a:lstStyle/>
          <a:p>
            <a:pPr indent="0" lvl="0" marL="0" marR="0" rtl="0" algn="l">
              <a:lnSpc>
                <a:spcPct val="100000"/>
              </a:lnSpc>
              <a:spcBef>
                <a:spcPts val="0"/>
              </a:spcBef>
              <a:spcAft>
                <a:spcPts val="0"/>
              </a:spcAft>
              <a:buClr>
                <a:srgbClr val="0D1B4B"/>
              </a:buClr>
              <a:buSzPts val="4470"/>
              <a:buFont typeface="Trebuchet MS"/>
              <a:buNone/>
            </a:pPr>
            <a:r>
              <a:rPr b="1" i="0" lang="en-US" sz="4470" u="none" cap="none" strike="noStrike">
                <a:solidFill>
                  <a:srgbClr val="0D1B4B"/>
                </a:solidFill>
                <a:latin typeface="Trebuchet MS"/>
                <a:ea typeface="Trebuchet MS"/>
                <a:cs typeface="Trebuchet MS"/>
                <a:sym typeface="Trebuchet MS"/>
              </a:rPr>
              <a:t>Services You Can Offer Using AI Content Creation</a:t>
            </a:r>
            <a:endParaRPr b="0" i="0" sz="4470" u="none" cap="none" strike="noStrike">
              <a:solidFill>
                <a:srgbClr val="000000"/>
              </a:solidFill>
              <a:latin typeface="Calibri"/>
              <a:ea typeface="Calibri"/>
              <a:cs typeface="Calibri"/>
              <a:sym typeface="Calibri"/>
            </a:endParaRPr>
          </a:p>
        </p:txBody>
      </p:sp>
      <p:sp>
        <p:nvSpPr>
          <p:cNvPr id="280" name="Google Shape;280;g3d6cbb43a59_0_198"/>
          <p:cNvSpPr/>
          <p:nvPr/>
        </p:nvSpPr>
        <p:spPr>
          <a:xfrm>
            <a:off x="1013277" y="2686456"/>
            <a:ext cx="15023400" cy="50700"/>
          </a:xfrm>
          <a:prstGeom prst="rect">
            <a:avLst/>
          </a:prstGeom>
          <a:solidFill>
            <a:srgbClr val="1A5CB0"/>
          </a:solidFill>
          <a:ln cap="flat" cmpd="sng" w="23650">
            <a:solidFill>
              <a:srgbClr val="1A5CB0"/>
            </a:solidFill>
            <a:prstDash val="solid"/>
            <a:round/>
            <a:headEnd len="sm" w="sm" type="none"/>
            <a:tailEnd len="sm" w="sm" type="none"/>
          </a:ln>
        </p:spPr>
        <p:txBody>
          <a:bodyPr anchorCtr="0" anchor="ctr" bIns="170275" lIns="170275" spcFirstLastPara="1" rIns="170275" wrap="square" tIns="170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g3d6cbb43a59_0_198"/>
          <p:cNvSpPr/>
          <p:nvPr/>
        </p:nvSpPr>
        <p:spPr>
          <a:xfrm>
            <a:off x="1013277" y="2907856"/>
            <a:ext cx="15372300" cy="7323000"/>
          </a:xfrm>
          <a:prstGeom prst="rect">
            <a:avLst/>
          </a:prstGeom>
          <a:noFill/>
          <a:ln>
            <a:noFill/>
          </a:ln>
        </p:spPr>
        <p:txBody>
          <a:bodyPr anchorCtr="0" anchor="t" bIns="85125" lIns="170275" spcFirstLastPara="1" rIns="170275" wrap="square" tIns="85125">
            <a:noAutofit/>
          </a:bodyPr>
          <a:lstStyle/>
          <a:p>
            <a:pPr indent="-638655" lvl="0" marL="638655" marR="0" rtl="0" algn="l">
              <a:lnSpc>
                <a:spcPct val="100000"/>
              </a:lnSpc>
              <a:spcBef>
                <a:spcPts val="0"/>
              </a:spcBef>
              <a:spcAft>
                <a:spcPts val="0"/>
              </a:spcAft>
              <a:buClr>
                <a:srgbClr val="1A202C"/>
              </a:buClr>
              <a:buSzPts val="2794"/>
              <a:buFont typeface="Calibri"/>
              <a:buChar char="•"/>
            </a:pPr>
            <a:r>
              <a:rPr b="1" i="0" lang="en-US" sz="2794" u="none" cap="none" strike="noStrike">
                <a:solidFill>
                  <a:srgbClr val="1A202C"/>
                </a:solidFill>
                <a:latin typeface="Calibri"/>
                <a:ea typeface="Calibri"/>
                <a:cs typeface="Calibri"/>
                <a:sym typeface="Calibri"/>
              </a:rPr>
              <a:t>High-demand services:</a:t>
            </a:r>
            <a:endParaRPr b="0" i="0" sz="2794" u="none" cap="none" strike="noStrike">
              <a:solidFill>
                <a:srgbClr val="000000"/>
              </a:solidFill>
              <a:latin typeface="Calibri"/>
              <a:ea typeface="Calibri"/>
              <a:cs typeface="Calibri"/>
              <a:sym typeface="Calibri"/>
            </a:endParaRPr>
          </a:p>
          <a:p>
            <a:pPr indent="-638655" lvl="0" marL="638655" marR="0" rtl="0" algn="l">
              <a:lnSpc>
                <a:spcPct val="100000"/>
              </a:lnSpc>
              <a:spcBef>
                <a:spcPts val="0"/>
              </a:spcBef>
              <a:spcAft>
                <a:spcPts val="0"/>
              </a:spcAft>
              <a:buClr>
                <a:srgbClr val="1A202C"/>
              </a:buClr>
              <a:buSzPts val="2794"/>
              <a:buFont typeface="Calibri"/>
              <a:buChar char="•"/>
            </a:pPr>
            <a:r>
              <a:rPr b="0" i="0" lang="en-US" sz="2794" u="none" cap="none" strike="noStrike">
                <a:solidFill>
                  <a:srgbClr val="1A202C"/>
                </a:solidFill>
                <a:latin typeface="Calibri"/>
                <a:ea typeface="Calibri"/>
                <a:cs typeface="Calibri"/>
                <a:sym typeface="Calibri"/>
              </a:rPr>
              <a:t>Social media content packages (weekly/monthly)</a:t>
            </a:r>
            <a:endParaRPr b="0" i="0" sz="2794" u="none" cap="none" strike="noStrike">
              <a:solidFill>
                <a:srgbClr val="000000"/>
              </a:solidFill>
              <a:latin typeface="Calibri"/>
              <a:ea typeface="Calibri"/>
              <a:cs typeface="Calibri"/>
              <a:sym typeface="Calibri"/>
            </a:endParaRPr>
          </a:p>
          <a:p>
            <a:pPr indent="-638655" lvl="0" marL="638655" marR="0" rtl="0" algn="l">
              <a:lnSpc>
                <a:spcPct val="100000"/>
              </a:lnSpc>
              <a:spcBef>
                <a:spcPts val="0"/>
              </a:spcBef>
              <a:spcAft>
                <a:spcPts val="0"/>
              </a:spcAft>
              <a:buClr>
                <a:srgbClr val="1A202C"/>
              </a:buClr>
              <a:buSzPts val="2794"/>
              <a:buFont typeface="Calibri"/>
              <a:buChar char="•"/>
            </a:pPr>
            <a:r>
              <a:rPr b="0" i="0" lang="en-US" sz="2794" u="none" cap="none" strike="noStrike">
                <a:solidFill>
                  <a:srgbClr val="1A202C"/>
                </a:solidFill>
                <a:latin typeface="Calibri"/>
                <a:ea typeface="Calibri"/>
                <a:cs typeface="Calibri"/>
                <a:sym typeface="Calibri"/>
              </a:rPr>
              <a:t>Business profile and bio writing (LinkedIn, Fiverr, website)</a:t>
            </a:r>
            <a:endParaRPr b="0" i="0" sz="2794" u="none" cap="none" strike="noStrike">
              <a:solidFill>
                <a:srgbClr val="000000"/>
              </a:solidFill>
              <a:latin typeface="Calibri"/>
              <a:ea typeface="Calibri"/>
              <a:cs typeface="Calibri"/>
              <a:sym typeface="Calibri"/>
            </a:endParaRPr>
          </a:p>
          <a:p>
            <a:pPr indent="-638655" lvl="0" marL="638655" marR="0" rtl="0" algn="l">
              <a:lnSpc>
                <a:spcPct val="100000"/>
              </a:lnSpc>
              <a:spcBef>
                <a:spcPts val="0"/>
              </a:spcBef>
              <a:spcAft>
                <a:spcPts val="0"/>
              </a:spcAft>
              <a:buClr>
                <a:srgbClr val="1A202C"/>
              </a:buClr>
              <a:buSzPts val="2794"/>
              <a:buFont typeface="Calibri"/>
              <a:buChar char="•"/>
            </a:pPr>
            <a:r>
              <a:rPr b="0" i="0" lang="en-US" sz="2794" u="none" cap="none" strike="noStrike">
                <a:solidFill>
                  <a:srgbClr val="1A202C"/>
                </a:solidFill>
                <a:latin typeface="Calibri"/>
                <a:ea typeface="Calibri"/>
                <a:cs typeface="Calibri"/>
                <a:sym typeface="Calibri"/>
              </a:rPr>
              <a:t>Product description writing for e-commerce shops</a:t>
            </a:r>
            <a:endParaRPr b="0" i="0" sz="2794" u="none" cap="none" strike="noStrike">
              <a:solidFill>
                <a:srgbClr val="000000"/>
              </a:solidFill>
              <a:latin typeface="Calibri"/>
              <a:ea typeface="Calibri"/>
              <a:cs typeface="Calibri"/>
              <a:sym typeface="Calibri"/>
            </a:endParaRPr>
          </a:p>
          <a:p>
            <a:pPr indent="-638655" lvl="0" marL="638655" marR="0" rtl="0" algn="l">
              <a:lnSpc>
                <a:spcPct val="100000"/>
              </a:lnSpc>
              <a:spcBef>
                <a:spcPts val="0"/>
              </a:spcBef>
              <a:spcAft>
                <a:spcPts val="0"/>
              </a:spcAft>
              <a:buClr>
                <a:srgbClr val="1A202C"/>
              </a:buClr>
              <a:buSzPts val="2794"/>
              <a:buFont typeface="Calibri"/>
              <a:buChar char="•"/>
            </a:pPr>
            <a:r>
              <a:rPr b="0" i="0" lang="en-US" sz="2794" u="none" cap="none" strike="noStrike">
                <a:solidFill>
                  <a:srgbClr val="1A202C"/>
                </a:solidFill>
                <a:latin typeface="Calibri"/>
                <a:ea typeface="Calibri"/>
                <a:cs typeface="Calibri"/>
                <a:sym typeface="Calibri"/>
              </a:rPr>
              <a:t>CV and cover letter drafting services</a:t>
            </a:r>
            <a:endParaRPr b="0" i="0" sz="2794" u="none" cap="none" strike="noStrike">
              <a:solidFill>
                <a:srgbClr val="000000"/>
              </a:solidFill>
              <a:latin typeface="Calibri"/>
              <a:ea typeface="Calibri"/>
              <a:cs typeface="Calibri"/>
              <a:sym typeface="Calibri"/>
            </a:endParaRPr>
          </a:p>
          <a:p>
            <a:pPr indent="-638655" lvl="0" marL="638655" marR="0" rtl="0" algn="l">
              <a:lnSpc>
                <a:spcPct val="100000"/>
              </a:lnSpc>
              <a:spcBef>
                <a:spcPts val="0"/>
              </a:spcBef>
              <a:spcAft>
                <a:spcPts val="0"/>
              </a:spcAft>
              <a:buClr>
                <a:srgbClr val="1A202C"/>
              </a:buClr>
              <a:buSzPts val="2794"/>
              <a:buFont typeface="Calibri"/>
              <a:buChar char="•"/>
            </a:pPr>
            <a:r>
              <a:rPr b="0" i="0" lang="en-US" sz="2794" u="none" cap="none" strike="noStrike">
                <a:solidFill>
                  <a:srgbClr val="1A202C"/>
                </a:solidFill>
                <a:latin typeface="Calibri"/>
                <a:ea typeface="Calibri"/>
                <a:cs typeface="Calibri"/>
                <a:sym typeface="Calibri"/>
              </a:rPr>
              <a:t>Blog article and newsletter writing</a:t>
            </a:r>
            <a:endParaRPr b="0" i="0" sz="2794" u="none" cap="none" strike="noStrike">
              <a:solidFill>
                <a:srgbClr val="000000"/>
              </a:solidFill>
              <a:latin typeface="Calibri"/>
              <a:ea typeface="Calibri"/>
              <a:cs typeface="Calibri"/>
              <a:sym typeface="Calibri"/>
            </a:endParaRPr>
          </a:p>
          <a:p>
            <a:pPr indent="-638655" lvl="0" marL="638655" marR="0" rtl="0" algn="l">
              <a:lnSpc>
                <a:spcPct val="100000"/>
              </a:lnSpc>
              <a:spcBef>
                <a:spcPts val="0"/>
              </a:spcBef>
              <a:spcAft>
                <a:spcPts val="0"/>
              </a:spcAft>
              <a:buClr>
                <a:srgbClr val="1A202C"/>
              </a:buClr>
              <a:buSzPts val="2794"/>
              <a:buFont typeface="Calibri"/>
              <a:buChar char="•"/>
            </a:pPr>
            <a:r>
              <a:rPr b="0" i="0" lang="en-US" sz="2794" u="none" cap="none" strike="noStrike">
                <a:solidFill>
                  <a:srgbClr val="1A202C"/>
                </a:solidFill>
                <a:latin typeface="Calibri"/>
                <a:ea typeface="Calibri"/>
                <a:cs typeface="Calibri"/>
                <a:sym typeface="Calibri"/>
              </a:rPr>
              <a:t>Email campaign content creation</a:t>
            </a:r>
            <a:endParaRPr b="0" i="0" sz="2794" u="none" cap="none" strike="noStrike">
              <a:solidFill>
                <a:srgbClr val="000000"/>
              </a:solidFill>
              <a:latin typeface="Calibri"/>
              <a:ea typeface="Calibri"/>
              <a:cs typeface="Calibri"/>
              <a:sym typeface="Calibri"/>
            </a:endParaRPr>
          </a:p>
          <a:p>
            <a:pPr indent="-461251" lvl="0" marL="638655" marR="0" rtl="0" algn="l">
              <a:lnSpc>
                <a:spcPct val="100000"/>
              </a:lnSpc>
              <a:spcBef>
                <a:spcPts val="0"/>
              </a:spcBef>
              <a:spcAft>
                <a:spcPts val="0"/>
              </a:spcAft>
              <a:buClr>
                <a:srgbClr val="000000"/>
              </a:buClr>
              <a:buSzPts val="2794"/>
              <a:buFont typeface="Calibri"/>
              <a:buNone/>
            </a:pPr>
            <a:r>
              <a:t/>
            </a:r>
            <a:endParaRPr b="0" i="0" sz="2794" u="none" cap="none" strike="noStrike">
              <a:solidFill>
                <a:srgbClr val="000000"/>
              </a:solidFill>
              <a:latin typeface="Calibri"/>
              <a:ea typeface="Calibri"/>
              <a:cs typeface="Calibri"/>
              <a:sym typeface="Calibri"/>
            </a:endParaRPr>
          </a:p>
          <a:p>
            <a:pPr indent="-638655" lvl="0" marL="638655" marR="0" rtl="0" algn="l">
              <a:lnSpc>
                <a:spcPct val="100000"/>
              </a:lnSpc>
              <a:spcBef>
                <a:spcPts val="0"/>
              </a:spcBef>
              <a:spcAft>
                <a:spcPts val="0"/>
              </a:spcAft>
              <a:buClr>
                <a:srgbClr val="1A202C"/>
              </a:buClr>
              <a:buSzPts val="2794"/>
              <a:buFont typeface="Calibri"/>
              <a:buChar char="•"/>
            </a:pPr>
            <a:r>
              <a:rPr b="1" i="0" lang="en-US" sz="2794" u="none" cap="none" strike="noStrike">
                <a:solidFill>
                  <a:srgbClr val="1A202C"/>
                </a:solidFill>
                <a:latin typeface="Calibri"/>
                <a:ea typeface="Calibri"/>
                <a:cs typeface="Calibri"/>
                <a:sym typeface="Calibri"/>
              </a:rPr>
              <a:t>Pricing examples:</a:t>
            </a:r>
            <a:endParaRPr b="0" i="0" sz="2794" u="none" cap="none" strike="noStrike">
              <a:solidFill>
                <a:srgbClr val="000000"/>
              </a:solidFill>
              <a:latin typeface="Calibri"/>
              <a:ea typeface="Calibri"/>
              <a:cs typeface="Calibri"/>
              <a:sym typeface="Calibri"/>
            </a:endParaRPr>
          </a:p>
          <a:p>
            <a:pPr indent="-638655" lvl="0" marL="638655" marR="0" rtl="0" algn="l">
              <a:lnSpc>
                <a:spcPct val="100000"/>
              </a:lnSpc>
              <a:spcBef>
                <a:spcPts val="0"/>
              </a:spcBef>
              <a:spcAft>
                <a:spcPts val="0"/>
              </a:spcAft>
              <a:buClr>
                <a:srgbClr val="1A202C"/>
              </a:buClr>
              <a:buSzPts val="2794"/>
              <a:buFont typeface="Calibri"/>
              <a:buChar char="•"/>
            </a:pPr>
            <a:r>
              <a:rPr b="0" i="0" lang="en-US" sz="2794" u="none" cap="none" strike="noStrike">
                <a:solidFill>
                  <a:srgbClr val="1A202C"/>
                </a:solidFill>
                <a:latin typeface="Calibri"/>
                <a:ea typeface="Calibri"/>
                <a:cs typeface="Calibri"/>
                <a:sym typeface="Calibri"/>
              </a:rPr>
              <a:t>5 social media posts: $25–$75 depending on platform and quality</a:t>
            </a:r>
            <a:endParaRPr b="0" i="0" sz="2794" u="none" cap="none" strike="noStrike">
              <a:solidFill>
                <a:srgbClr val="000000"/>
              </a:solidFill>
              <a:latin typeface="Calibri"/>
              <a:ea typeface="Calibri"/>
              <a:cs typeface="Calibri"/>
              <a:sym typeface="Calibri"/>
            </a:endParaRPr>
          </a:p>
          <a:p>
            <a:pPr indent="-638655" lvl="0" marL="638655" marR="0" rtl="0" algn="l">
              <a:lnSpc>
                <a:spcPct val="100000"/>
              </a:lnSpc>
              <a:spcBef>
                <a:spcPts val="0"/>
              </a:spcBef>
              <a:spcAft>
                <a:spcPts val="0"/>
              </a:spcAft>
              <a:buClr>
                <a:srgbClr val="1A202C"/>
              </a:buClr>
              <a:buSzPts val="2794"/>
              <a:buFont typeface="Calibri"/>
              <a:buChar char="•"/>
            </a:pPr>
            <a:r>
              <a:rPr b="0" i="0" lang="en-US" sz="2794" u="none" cap="none" strike="noStrike">
                <a:solidFill>
                  <a:srgbClr val="1A202C"/>
                </a:solidFill>
                <a:latin typeface="Calibri"/>
                <a:ea typeface="Calibri"/>
                <a:cs typeface="Calibri"/>
                <a:sym typeface="Calibri"/>
              </a:rPr>
              <a:t>Full CV rewrite: $30–$80</a:t>
            </a:r>
            <a:endParaRPr b="0" i="0" sz="2794" u="none" cap="none" strike="noStrike">
              <a:solidFill>
                <a:srgbClr val="000000"/>
              </a:solidFill>
              <a:latin typeface="Calibri"/>
              <a:ea typeface="Calibri"/>
              <a:cs typeface="Calibri"/>
              <a:sym typeface="Calibri"/>
            </a:endParaRPr>
          </a:p>
          <a:p>
            <a:pPr indent="-638655" lvl="0" marL="638655" marR="0" rtl="0" algn="l">
              <a:lnSpc>
                <a:spcPct val="100000"/>
              </a:lnSpc>
              <a:spcBef>
                <a:spcPts val="0"/>
              </a:spcBef>
              <a:spcAft>
                <a:spcPts val="0"/>
              </a:spcAft>
              <a:buClr>
                <a:srgbClr val="1A202C"/>
              </a:buClr>
              <a:buSzPts val="2794"/>
              <a:buFont typeface="Calibri"/>
              <a:buChar char="•"/>
            </a:pPr>
            <a:r>
              <a:rPr b="0" i="0" lang="en-US" sz="2794" u="none" cap="none" strike="noStrike">
                <a:solidFill>
                  <a:srgbClr val="1A202C"/>
                </a:solidFill>
                <a:latin typeface="Calibri"/>
                <a:ea typeface="Calibri"/>
                <a:cs typeface="Calibri"/>
                <a:sym typeface="Calibri"/>
              </a:rPr>
              <a:t>Monthly social media package (20 posts): $100–$250</a:t>
            </a:r>
            <a:endParaRPr b="0" i="0" sz="2794" u="none" cap="none" strike="noStrike">
              <a:solidFill>
                <a:srgbClr val="000000"/>
              </a:solidFill>
              <a:latin typeface="Calibri"/>
              <a:ea typeface="Calibri"/>
              <a:cs typeface="Calibri"/>
              <a:sym typeface="Calibri"/>
            </a:endParaRPr>
          </a:p>
        </p:txBody>
      </p:sp>
      <p:sp>
        <p:nvSpPr>
          <p:cNvPr id="282" name="Google Shape;282;g3d6cbb43a59_0_198"/>
          <p:cNvSpPr/>
          <p:nvPr/>
        </p:nvSpPr>
        <p:spPr>
          <a:xfrm>
            <a:off x="663898" y="10111881"/>
            <a:ext cx="15721800" cy="715200"/>
          </a:xfrm>
          <a:prstGeom prst="rect">
            <a:avLst/>
          </a:prstGeom>
          <a:noFill/>
          <a:ln>
            <a:noFill/>
          </a:ln>
        </p:spPr>
        <p:txBody>
          <a:bodyPr anchorCtr="0" anchor="ctr" bIns="85125" lIns="170275" spcFirstLastPara="1" rIns="170275" wrap="square" tIns="85125">
            <a:noAutofit/>
          </a:bodyPr>
          <a:lstStyle/>
          <a:p>
            <a:pPr indent="0" lvl="0" marL="0" marR="0" rtl="0" algn="l">
              <a:lnSpc>
                <a:spcPct val="100000"/>
              </a:lnSpc>
              <a:spcBef>
                <a:spcPts val="0"/>
              </a:spcBef>
              <a:spcAft>
                <a:spcPts val="0"/>
              </a:spcAft>
              <a:buClr>
                <a:srgbClr val="4A5568"/>
              </a:buClr>
              <a:buSzPts val="2049"/>
              <a:buFont typeface="Calibri"/>
              <a:buNone/>
            </a:pPr>
            <a:r>
              <a:t/>
            </a:r>
            <a:endParaRPr b="0" i="0" sz="2049" u="none" cap="none" strike="noStrik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86" name="Shape 286"/>
        <p:cNvGrpSpPr/>
        <p:nvPr/>
      </p:nvGrpSpPr>
      <p:grpSpPr>
        <a:xfrm>
          <a:off x="0" y="0"/>
          <a:ext cx="0" cy="0"/>
          <a:chOff x="0" y="0"/>
          <a:chExt cx="0" cy="0"/>
        </a:xfrm>
      </p:grpSpPr>
      <p:grpSp>
        <p:nvGrpSpPr>
          <p:cNvPr id="287" name="Google Shape;287;g3d6cbb43a59_0_54"/>
          <p:cNvGrpSpPr/>
          <p:nvPr/>
        </p:nvGrpSpPr>
        <p:grpSpPr>
          <a:xfrm>
            <a:off x="1028700" y="811707"/>
            <a:ext cx="16230707" cy="8446648"/>
            <a:chOff x="0" y="-57150"/>
            <a:chExt cx="4274726" cy="2224617"/>
          </a:xfrm>
        </p:grpSpPr>
        <p:sp>
          <p:nvSpPr>
            <p:cNvPr id="288" name="Google Shape;288;g3d6cbb43a59_0_5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89" name="Google Shape;289;g3d6cbb43a59_0_5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0" name="Google Shape;290;g3d6cbb43a59_0_5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91" name="Google Shape;291;g3d6cbb43a59_0_5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92" name="Google Shape;292;g3d6cbb43a59_0_54" title="logo2.png"/>
          <p:cNvPicPr preferRelativeResize="0"/>
          <p:nvPr/>
        </p:nvPicPr>
        <p:blipFill rotWithShape="1">
          <a:blip r:embed="rId4">
            <a:alphaModFix/>
          </a:blip>
          <a:srcRect b="21968" l="0" r="0" t="25865"/>
          <a:stretch/>
        </p:blipFill>
        <p:spPr>
          <a:xfrm>
            <a:off x="15058400" y="8186950"/>
            <a:ext cx="1893475" cy="987800"/>
          </a:xfrm>
          <a:prstGeom prst="rect">
            <a:avLst/>
          </a:prstGeom>
          <a:noFill/>
          <a:ln>
            <a:noFill/>
          </a:ln>
        </p:spPr>
      </p:pic>
      <p:sp>
        <p:nvSpPr>
          <p:cNvPr id="293" name="Google Shape;293;g3d6cbb43a59_0_5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g3d6cbb43a59_0_5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g3d6cbb43a59_0_54"/>
          <p:cNvSpPr/>
          <p:nvPr/>
        </p:nvSpPr>
        <p:spPr>
          <a:xfrm>
            <a:off x="1284954" y="1331677"/>
            <a:ext cx="15095400" cy="729600"/>
          </a:xfrm>
          <a:prstGeom prst="rect">
            <a:avLst/>
          </a:prstGeom>
          <a:noFill/>
          <a:ln>
            <a:noFill/>
          </a:ln>
        </p:spPr>
        <p:txBody>
          <a:bodyPr anchorCtr="0" anchor="ctr" bIns="62875" lIns="125775" spcFirstLastPara="1" rIns="125775" wrap="square" tIns="62875">
            <a:noAutofit/>
          </a:bodyPr>
          <a:lstStyle/>
          <a:p>
            <a:pPr indent="0" lvl="0" marL="0" marR="0" rtl="0" algn="l">
              <a:lnSpc>
                <a:spcPct val="100000"/>
              </a:lnSpc>
              <a:spcBef>
                <a:spcPts val="0"/>
              </a:spcBef>
              <a:spcAft>
                <a:spcPts val="0"/>
              </a:spcAft>
              <a:buClr>
                <a:srgbClr val="0D1B4B"/>
              </a:buClr>
              <a:buSzPts val="3301"/>
              <a:buFont typeface="Trebuchet MS"/>
              <a:buNone/>
            </a:pPr>
            <a:r>
              <a:rPr b="1" i="0" lang="en-US" sz="3301" u="none" cap="none" strike="noStrike">
                <a:solidFill>
                  <a:srgbClr val="0D1B4B"/>
                </a:solidFill>
                <a:latin typeface="Trebuchet MS"/>
                <a:ea typeface="Trebuchet MS"/>
                <a:cs typeface="Trebuchet MS"/>
                <a:sym typeface="Trebuchet MS"/>
              </a:rPr>
              <a:t>AI for Branding — Building Business Identity</a:t>
            </a:r>
            <a:endParaRPr b="0" i="0" sz="3301" u="none" cap="none" strike="noStrike">
              <a:solidFill>
                <a:srgbClr val="000000"/>
              </a:solidFill>
              <a:latin typeface="Calibri"/>
              <a:ea typeface="Calibri"/>
              <a:cs typeface="Calibri"/>
              <a:sym typeface="Calibri"/>
            </a:endParaRPr>
          </a:p>
        </p:txBody>
      </p:sp>
      <p:sp>
        <p:nvSpPr>
          <p:cNvPr id="296" name="Google Shape;296;g3d6cbb43a59_0_54"/>
          <p:cNvSpPr/>
          <p:nvPr/>
        </p:nvSpPr>
        <p:spPr>
          <a:xfrm>
            <a:off x="1284954" y="2061227"/>
            <a:ext cx="15095400" cy="37500"/>
          </a:xfrm>
          <a:prstGeom prst="rect">
            <a:avLst/>
          </a:prstGeom>
          <a:solidFill>
            <a:srgbClr val="F4A623"/>
          </a:solidFill>
          <a:ln cap="flat" cmpd="sng" w="17475">
            <a:solidFill>
              <a:srgbClr val="F4A623"/>
            </a:solidFill>
            <a:prstDash val="solid"/>
            <a:round/>
            <a:headEnd len="sm" w="sm" type="none"/>
            <a:tailEnd len="sm" w="sm" type="none"/>
          </a:ln>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g3d6cbb43a59_0_54"/>
          <p:cNvSpPr/>
          <p:nvPr/>
        </p:nvSpPr>
        <p:spPr>
          <a:xfrm>
            <a:off x="1284954" y="2275061"/>
            <a:ext cx="7219200" cy="1824000"/>
          </a:xfrm>
          <a:prstGeom prst="rect">
            <a:avLst/>
          </a:prstGeom>
          <a:solidFill>
            <a:srgbClr val="FFFFFF"/>
          </a:solidFill>
          <a:ln cap="flat" cmpd="sng" w="34950">
            <a:solidFill>
              <a:srgbClr val="7C3AED"/>
            </a:solidFill>
            <a:prstDash val="solid"/>
            <a:round/>
            <a:headEnd len="sm" w="sm" type="none"/>
            <a:tailEnd len="sm" w="sm" type="none"/>
          </a:ln>
          <a:effectLst>
            <a:outerShdw blurRad="139761" rotWithShape="0" algn="bl" dir="8100000" dist="52410">
              <a:srgbClr val="000000">
                <a:alpha val="12156"/>
              </a:srgbClr>
            </a:outerShdw>
          </a:effectLst>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g3d6cbb43a59_0_54"/>
          <p:cNvSpPr/>
          <p:nvPr/>
        </p:nvSpPr>
        <p:spPr>
          <a:xfrm>
            <a:off x="1284954" y="2275061"/>
            <a:ext cx="7219200" cy="477900"/>
          </a:xfrm>
          <a:prstGeom prst="rect">
            <a:avLst/>
          </a:prstGeom>
          <a:solidFill>
            <a:srgbClr val="7C3AED"/>
          </a:solidFill>
          <a:ln cap="flat" cmpd="sng" w="17475">
            <a:solidFill>
              <a:srgbClr val="7C3AED"/>
            </a:solidFill>
            <a:prstDash val="solid"/>
            <a:round/>
            <a:headEnd len="sm" w="sm" type="none"/>
            <a:tailEnd len="sm" w="sm" type="none"/>
          </a:ln>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g3d6cbb43a59_0_54"/>
          <p:cNvSpPr/>
          <p:nvPr/>
        </p:nvSpPr>
        <p:spPr>
          <a:xfrm>
            <a:off x="1284954" y="2275061"/>
            <a:ext cx="7219200" cy="477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788"/>
              <a:buFont typeface="Trebuchet MS"/>
              <a:buNone/>
            </a:pPr>
            <a:r>
              <a:rPr b="1" i="0" lang="en-US" sz="1788" u="none" cap="none" strike="noStrike">
                <a:solidFill>
                  <a:srgbClr val="FFFFFF"/>
                </a:solidFill>
                <a:latin typeface="Trebuchet MS"/>
                <a:ea typeface="Trebuchet MS"/>
                <a:cs typeface="Trebuchet MS"/>
                <a:sym typeface="Trebuchet MS"/>
              </a:rPr>
              <a:t>Business Name Generation</a:t>
            </a:r>
            <a:endParaRPr b="0" i="0" sz="1788" u="none" cap="none" strike="noStrike">
              <a:solidFill>
                <a:srgbClr val="000000"/>
              </a:solidFill>
              <a:latin typeface="Calibri"/>
              <a:ea typeface="Calibri"/>
              <a:cs typeface="Calibri"/>
              <a:sym typeface="Calibri"/>
            </a:endParaRPr>
          </a:p>
        </p:txBody>
      </p:sp>
      <p:sp>
        <p:nvSpPr>
          <p:cNvPr id="300" name="Google Shape;300;g3d6cbb43a59_0_54"/>
          <p:cNvSpPr/>
          <p:nvPr/>
        </p:nvSpPr>
        <p:spPr>
          <a:xfrm>
            <a:off x="1449029" y="2803356"/>
            <a:ext cx="6891300" cy="1232700"/>
          </a:xfrm>
          <a:prstGeom prst="rect">
            <a:avLst/>
          </a:prstGeom>
          <a:noFill/>
          <a:ln>
            <a:noFill/>
          </a:ln>
        </p:spPr>
        <p:txBody>
          <a:bodyPr anchorCtr="0" anchor="t" bIns="62875" lIns="125775" spcFirstLastPara="1" rIns="125775" wrap="square" tIns="62875">
            <a:noAutofit/>
          </a:bodyPr>
          <a:lstStyle/>
          <a:p>
            <a:pPr indent="0" lvl="0" marL="0" marR="0" rtl="0" algn="l">
              <a:lnSpc>
                <a:spcPct val="100000"/>
              </a:lnSpc>
              <a:spcBef>
                <a:spcPts val="0"/>
              </a:spcBef>
              <a:spcAft>
                <a:spcPts val="0"/>
              </a:spcAft>
              <a:buClr>
                <a:srgbClr val="1A202C"/>
              </a:buClr>
              <a:buSzPts val="1651"/>
              <a:buFont typeface="Calibri"/>
              <a:buNone/>
            </a:pPr>
            <a:r>
              <a:rPr b="0" i="0" lang="en-US" sz="1651" u="none" cap="none" strike="noStrike">
                <a:solidFill>
                  <a:srgbClr val="1A202C"/>
                </a:solidFill>
                <a:latin typeface="Calibri"/>
                <a:ea typeface="Calibri"/>
                <a:cs typeface="Calibri"/>
                <a:sym typeface="Calibri"/>
              </a:rPr>
              <a:t>Use AI to generate name ideas. Prompt: 'Generate 10 business names for a mobile phone repair shop targeting young people in Nairobi.'</a:t>
            </a:r>
            <a:endParaRPr b="0" i="0" sz="1651" u="none" cap="none" strike="noStrike">
              <a:solidFill>
                <a:srgbClr val="000000"/>
              </a:solidFill>
              <a:latin typeface="Calibri"/>
              <a:ea typeface="Calibri"/>
              <a:cs typeface="Calibri"/>
              <a:sym typeface="Calibri"/>
            </a:endParaRPr>
          </a:p>
        </p:txBody>
      </p:sp>
      <p:sp>
        <p:nvSpPr>
          <p:cNvPr id="301" name="Google Shape;301;g3d6cbb43a59_0_54"/>
          <p:cNvSpPr/>
          <p:nvPr/>
        </p:nvSpPr>
        <p:spPr>
          <a:xfrm>
            <a:off x="9816900" y="2275061"/>
            <a:ext cx="7219200" cy="1824000"/>
          </a:xfrm>
          <a:prstGeom prst="rect">
            <a:avLst/>
          </a:prstGeom>
          <a:solidFill>
            <a:srgbClr val="FFFFFF"/>
          </a:solidFill>
          <a:ln cap="flat" cmpd="sng" w="34950">
            <a:solidFill>
              <a:srgbClr val="0B8FAC"/>
            </a:solidFill>
            <a:prstDash val="solid"/>
            <a:round/>
            <a:headEnd len="sm" w="sm" type="none"/>
            <a:tailEnd len="sm" w="sm" type="none"/>
          </a:ln>
          <a:effectLst>
            <a:outerShdw blurRad="139761" rotWithShape="0" algn="bl" dir="8100000" dist="52410">
              <a:srgbClr val="000000">
                <a:alpha val="12156"/>
              </a:srgbClr>
            </a:outerShdw>
          </a:effectLst>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g3d6cbb43a59_0_54"/>
          <p:cNvSpPr/>
          <p:nvPr/>
        </p:nvSpPr>
        <p:spPr>
          <a:xfrm>
            <a:off x="9816900" y="2275061"/>
            <a:ext cx="7219200" cy="477900"/>
          </a:xfrm>
          <a:prstGeom prst="rect">
            <a:avLst/>
          </a:prstGeom>
          <a:solidFill>
            <a:srgbClr val="0B8FAC"/>
          </a:solidFill>
          <a:ln cap="flat" cmpd="sng" w="17475">
            <a:solidFill>
              <a:srgbClr val="0B8FAC"/>
            </a:solidFill>
            <a:prstDash val="solid"/>
            <a:round/>
            <a:headEnd len="sm" w="sm" type="none"/>
            <a:tailEnd len="sm" w="sm" type="none"/>
          </a:ln>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g3d6cbb43a59_0_54"/>
          <p:cNvSpPr/>
          <p:nvPr/>
        </p:nvSpPr>
        <p:spPr>
          <a:xfrm>
            <a:off x="9816900" y="2275061"/>
            <a:ext cx="7219200" cy="477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788"/>
              <a:buFont typeface="Trebuchet MS"/>
              <a:buNone/>
            </a:pPr>
            <a:r>
              <a:rPr b="1" i="0" lang="en-US" sz="1788" u="none" cap="none" strike="noStrike">
                <a:solidFill>
                  <a:srgbClr val="FFFFFF"/>
                </a:solidFill>
                <a:latin typeface="Trebuchet MS"/>
                <a:ea typeface="Trebuchet MS"/>
                <a:cs typeface="Trebuchet MS"/>
                <a:sym typeface="Trebuchet MS"/>
              </a:rPr>
              <a:t>Logo Concept Creation</a:t>
            </a:r>
            <a:endParaRPr b="0" i="0" sz="1788" u="none" cap="none" strike="noStrike">
              <a:solidFill>
                <a:srgbClr val="000000"/>
              </a:solidFill>
              <a:latin typeface="Calibri"/>
              <a:ea typeface="Calibri"/>
              <a:cs typeface="Calibri"/>
              <a:sym typeface="Calibri"/>
            </a:endParaRPr>
          </a:p>
        </p:txBody>
      </p:sp>
      <p:sp>
        <p:nvSpPr>
          <p:cNvPr id="304" name="Google Shape;304;g3d6cbb43a59_0_54"/>
          <p:cNvSpPr/>
          <p:nvPr/>
        </p:nvSpPr>
        <p:spPr>
          <a:xfrm>
            <a:off x="9980976" y="2803356"/>
            <a:ext cx="6891300" cy="1232700"/>
          </a:xfrm>
          <a:prstGeom prst="rect">
            <a:avLst/>
          </a:prstGeom>
          <a:noFill/>
          <a:ln>
            <a:noFill/>
          </a:ln>
        </p:spPr>
        <p:txBody>
          <a:bodyPr anchorCtr="0" anchor="t" bIns="62875" lIns="125775" spcFirstLastPara="1" rIns="125775" wrap="square" tIns="62875">
            <a:noAutofit/>
          </a:bodyPr>
          <a:lstStyle/>
          <a:p>
            <a:pPr indent="0" lvl="0" marL="0" marR="0" rtl="0" algn="l">
              <a:lnSpc>
                <a:spcPct val="100000"/>
              </a:lnSpc>
              <a:spcBef>
                <a:spcPts val="0"/>
              </a:spcBef>
              <a:spcAft>
                <a:spcPts val="0"/>
              </a:spcAft>
              <a:buClr>
                <a:srgbClr val="1A202C"/>
              </a:buClr>
              <a:buSzPts val="1651"/>
              <a:buFont typeface="Calibri"/>
              <a:buNone/>
            </a:pPr>
            <a:r>
              <a:rPr b="0" i="0" lang="en-US" sz="1651" u="none" cap="none" strike="noStrike">
                <a:solidFill>
                  <a:srgbClr val="1A202C"/>
                </a:solidFill>
                <a:latin typeface="Calibri"/>
                <a:ea typeface="Calibri"/>
                <a:cs typeface="Calibri"/>
                <a:sym typeface="Calibri"/>
              </a:rPr>
              <a:t>Use Canva AI or DALL-E to generate logo concepts. Treat output as draft — refine manually. Offer as starter branding package.</a:t>
            </a:r>
            <a:endParaRPr b="0" i="0" sz="1651" u="none" cap="none" strike="noStrike">
              <a:solidFill>
                <a:srgbClr val="000000"/>
              </a:solidFill>
              <a:latin typeface="Calibri"/>
              <a:ea typeface="Calibri"/>
              <a:cs typeface="Calibri"/>
              <a:sym typeface="Calibri"/>
            </a:endParaRPr>
          </a:p>
        </p:txBody>
      </p:sp>
      <p:sp>
        <p:nvSpPr>
          <p:cNvPr id="305" name="Google Shape;305;g3d6cbb43a59_0_54"/>
          <p:cNvSpPr/>
          <p:nvPr/>
        </p:nvSpPr>
        <p:spPr>
          <a:xfrm>
            <a:off x="1284954" y="4350506"/>
            <a:ext cx="7219200" cy="1824000"/>
          </a:xfrm>
          <a:prstGeom prst="rect">
            <a:avLst/>
          </a:prstGeom>
          <a:solidFill>
            <a:srgbClr val="FFFFFF"/>
          </a:solidFill>
          <a:ln cap="flat" cmpd="sng" w="34950">
            <a:solidFill>
              <a:srgbClr val="6B21A8"/>
            </a:solidFill>
            <a:prstDash val="solid"/>
            <a:round/>
            <a:headEnd len="sm" w="sm" type="none"/>
            <a:tailEnd len="sm" w="sm" type="none"/>
          </a:ln>
          <a:effectLst>
            <a:outerShdw blurRad="139761" rotWithShape="0" algn="bl" dir="8100000" dist="52410">
              <a:srgbClr val="000000">
                <a:alpha val="12156"/>
              </a:srgbClr>
            </a:outerShdw>
          </a:effectLst>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g3d6cbb43a59_0_54"/>
          <p:cNvSpPr/>
          <p:nvPr/>
        </p:nvSpPr>
        <p:spPr>
          <a:xfrm>
            <a:off x="1284954" y="4350506"/>
            <a:ext cx="7219200" cy="477900"/>
          </a:xfrm>
          <a:prstGeom prst="rect">
            <a:avLst/>
          </a:prstGeom>
          <a:solidFill>
            <a:srgbClr val="6B21A8"/>
          </a:solidFill>
          <a:ln cap="flat" cmpd="sng" w="17475">
            <a:solidFill>
              <a:srgbClr val="6B21A8"/>
            </a:solidFill>
            <a:prstDash val="solid"/>
            <a:round/>
            <a:headEnd len="sm" w="sm" type="none"/>
            <a:tailEnd len="sm" w="sm" type="none"/>
          </a:ln>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g3d6cbb43a59_0_54"/>
          <p:cNvSpPr/>
          <p:nvPr/>
        </p:nvSpPr>
        <p:spPr>
          <a:xfrm>
            <a:off x="1284954" y="4350506"/>
            <a:ext cx="7219200" cy="477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788"/>
              <a:buFont typeface="Trebuchet MS"/>
              <a:buNone/>
            </a:pPr>
            <a:r>
              <a:rPr b="1" i="0" lang="en-US" sz="1788" u="none" cap="none" strike="noStrike">
                <a:solidFill>
                  <a:srgbClr val="FFFFFF"/>
                </a:solidFill>
                <a:latin typeface="Trebuchet MS"/>
                <a:ea typeface="Trebuchet MS"/>
                <a:cs typeface="Trebuchet MS"/>
                <a:sym typeface="Trebuchet MS"/>
              </a:rPr>
              <a:t>Brand Voice Definition</a:t>
            </a:r>
            <a:endParaRPr b="0" i="0" sz="1788" u="none" cap="none" strike="noStrike">
              <a:solidFill>
                <a:srgbClr val="000000"/>
              </a:solidFill>
              <a:latin typeface="Calibri"/>
              <a:ea typeface="Calibri"/>
              <a:cs typeface="Calibri"/>
              <a:sym typeface="Calibri"/>
            </a:endParaRPr>
          </a:p>
        </p:txBody>
      </p:sp>
      <p:sp>
        <p:nvSpPr>
          <p:cNvPr id="308" name="Google Shape;308;g3d6cbb43a59_0_54"/>
          <p:cNvSpPr/>
          <p:nvPr/>
        </p:nvSpPr>
        <p:spPr>
          <a:xfrm>
            <a:off x="1449029" y="4878801"/>
            <a:ext cx="6891300" cy="1232700"/>
          </a:xfrm>
          <a:prstGeom prst="rect">
            <a:avLst/>
          </a:prstGeom>
          <a:noFill/>
          <a:ln>
            <a:noFill/>
          </a:ln>
        </p:spPr>
        <p:txBody>
          <a:bodyPr anchorCtr="0" anchor="t" bIns="62875" lIns="125775" spcFirstLastPara="1" rIns="125775" wrap="square" tIns="62875">
            <a:noAutofit/>
          </a:bodyPr>
          <a:lstStyle/>
          <a:p>
            <a:pPr indent="0" lvl="0" marL="0" marR="0" rtl="0" algn="l">
              <a:lnSpc>
                <a:spcPct val="100000"/>
              </a:lnSpc>
              <a:spcBef>
                <a:spcPts val="0"/>
              </a:spcBef>
              <a:spcAft>
                <a:spcPts val="0"/>
              </a:spcAft>
              <a:buClr>
                <a:srgbClr val="1A202C"/>
              </a:buClr>
              <a:buSzPts val="1651"/>
              <a:buFont typeface="Calibri"/>
              <a:buNone/>
            </a:pPr>
            <a:r>
              <a:rPr b="0" i="0" lang="en-US" sz="1651" u="none" cap="none" strike="noStrike">
                <a:solidFill>
                  <a:srgbClr val="1A202C"/>
                </a:solidFill>
                <a:latin typeface="Calibri"/>
                <a:ea typeface="Calibri"/>
                <a:cs typeface="Calibri"/>
                <a:sym typeface="Calibri"/>
              </a:rPr>
              <a:t>Use AI to write brand tone guidelines: formal, casual, inspiring, educational. Deliver as a 1-page Brand Voice document.</a:t>
            </a:r>
            <a:endParaRPr b="0" i="0" sz="1651" u="none" cap="none" strike="noStrike">
              <a:solidFill>
                <a:srgbClr val="000000"/>
              </a:solidFill>
              <a:latin typeface="Calibri"/>
              <a:ea typeface="Calibri"/>
              <a:cs typeface="Calibri"/>
              <a:sym typeface="Calibri"/>
            </a:endParaRPr>
          </a:p>
        </p:txBody>
      </p:sp>
      <p:sp>
        <p:nvSpPr>
          <p:cNvPr id="309" name="Google Shape;309;g3d6cbb43a59_0_54"/>
          <p:cNvSpPr/>
          <p:nvPr/>
        </p:nvSpPr>
        <p:spPr>
          <a:xfrm>
            <a:off x="9816900" y="4350506"/>
            <a:ext cx="7219200" cy="1824000"/>
          </a:xfrm>
          <a:prstGeom prst="rect">
            <a:avLst/>
          </a:prstGeom>
          <a:solidFill>
            <a:srgbClr val="FFFFFF"/>
          </a:solidFill>
          <a:ln cap="flat" cmpd="sng" w="34950">
            <a:solidFill>
              <a:srgbClr val="F4A623"/>
            </a:solidFill>
            <a:prstDash val="solid"/>
            <a:round/>
            <a:headEnd len="sm" w="sm" type="none"/>
            <a:tailEnd len="sm" w="sm" type="none"/>
          </a:ln>
          <a:effectLst>
            <a:outerShdw blurRad="139761" rotWithShape="0" algn="bl" dir="8100000" dist="52410">
              <a:srgbClr val="000000">
                <a:alpha val="12156"/>
              </a:srgbClr>
            </a:outerShdw>
          </a:effectLst>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g3d6cbb43a59_0_54"/>
          <p:cNvSpPr/>
          <p:nvPr/>
        </p:nvSpPr>
        <p:spPr>
          <a:xfrm>
            <a:off x="9816900" y="4350506"/>
            <a:ext cx="7219200" cy="477900"/>
          </a:xfrm>
          <a:prstGeom prst="rect">
            <a:avLst/>
          </a:prstGeom>
          <a:solidFill>
            <a:srgbClr val="F4A623"/>
          </a:solidFill>
          <a:ln cap="flat" cmpd="sng" w="17475">
            <a:solidFill>
              <a:srgbClr val="F4A623"/>
            </a:solidFill>
            <a:prstDash val="solid"/>
            <a:round/>
            <a:headEnd len="sm" w="sm" type="none"/>
            <a:tailEnd len="sm" w="sm" type="none"/>
          </a:ln>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g3d6cbb43a59_0_54"/>
          <p:cNvSpPr/>
          <p:nvPr/>
        </p:nvSpPr>
        <p:spPr>
          <a:xfrm>
            <a:off x="9816900" y="4350506"/>
            <a:ext cx="7219200" cy="477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788"/>
              <a:buFont typeface="Trebuchet MS"/>
              <a:buNone/>
            </a:pPr>
            <a:r>
              <a:rPr b="1" i="0" lang="en-US" sz="1788" u="none" cap="none" strike="noStrike">
                <a:solidFill>
                  <a:srgbClr val="FFFFFF"/>
                </a:solidFill>
                <a:latin typeface="Trebuchet MS"/>
                <a:ea typeface="Trebuchet MS"/>
                <a:cs typeface="Trebuchet MS"/>
                <a:sym typeface="Trebuchet MS"/>
              </a:rPr>
              <a:t>Tagline Writing</a:t>
            </a:r>
            <a:endParaRPr b="0" i="0" sz="1788" u="none" cap="none" strike="noStrike">
              <a:solidFill>
                <a:srgbClr val="000000"/>
              </a:solidFill>
              <a:latin typeface="Calibri"/>
              <a:ea typeface="Calibri"/>
              <a:cs typeface="Calibri"/>
              <a:sym typeface="Calibri"/>
            </a:endParaRPr>
          </a:p>
        </p:txBody>
      </p:sp>
      <p:sp>
        <p:nvSpPr>
          <p:cNvPr id="312" name="Google Shape;312;g3d6cbb43a59_0_54"/>
          <p:cNvSpPr/>
          <p:nvPr/>
        </p:nvSpPr>
        <p:spPr>
          <a:xfrm>
            <a:off x="9980976" y="4878801"/>
            <a:ext cx="6891300" cy="1232700"/>
          </a:xfrm>
          <a:prstGeom prst="rect">
            <a:avLst/>
          </a:prstGeom>
          <a:noFill/>
          <a:ln>
            <a:noFill/>
          </a:ln>
        </p:spPr>
        <p:txBody>
          <a:bodyPr anchorCtr="0" anchor="t" bIns="62875" lIns="125775" spcFirstLastPara="1" rIns="125775" wrap="square" tIns="62875">
            <a:noAutofit/>
          </a:bodyPr>
          <a:lstStyle/>
          <a:p>
            <a:pPr indent="0" lvl="0" marL="0" marR="0" rtl="0" algn="l">
              <a:lnSpc>
                <a:spcPct val="100000"/>
              </a:lnSpc>
              <a:spcBef>
                <a:spcPts val="0"/>
              </a:spcBef>
              <a:spcAft>
                <a:spcPts val="0"/>
              </a:spcAft>
              <a:buClr>
                <a:srgbClr val="1A202C"/>
              </a:buClr>
              <a:buSzPts val="1651"/>
              <a:buFont typeface="Calibri"/>
              <a:buNone/>
            </a:pPr>
            <a:r>
              <a:rPr b="0" i="0" lang="en-US" sz="1651" u="none" cap="none" strike="noStrike">
                <a:solidFill>
                  <a:srgbClr val="1A202C"/>
                </a:solidFill>
                <a:latin typeface="Calibri"/>
                <a:ea typeface="Calibri"/>
                <a:cs typeface="Calibri"/>
                <a:sym typeface="Calibri"/>
              </a:rPr>
              <a:t>Prompt AI to generate 10 tagline options for a business. Curate 3 best options and present to client with rationale.</a:t>
            </a:r>
            <a:endParaRPr b="0" i="0" sz="1651" u="none" cap="none" strike="noStrike">
              <a:solidFill>
                <a:srgbClr val="000000"/>
              </a:solidFill>
              <a:latin typeface="Calibri"/>
              <a:ea typeface="Calibri"/>
              <a:cs typeface="Calibri"/>
              <a:sym typeface="Calibri"/>
            </a:endParaRPr>
          </a:p>
        </p:txBody>
      </p:sp>
      <p:sp>
        <p:nvSpPr>
          <p:cNvPr id="313" name="Google Shape;313;g3d6cbb43a59_0_54"/>
          <p:cNvSpPr/>
          <p:nvPr/>
        </p:nvSpPr>
        <p:spPr>
          <a:xfrm>
            <a:off x="1284954" y="6425950"/>
            <a:ext cx="7219200" cy="1824000"/>
          </a:xfrm>
          <a:prstGeom prst="rect">
            <a:avLst/>
          </a:prstGeom>
          <a:solidFill>
            <a:srgbClr val="FFFFFF"/>
          </a:solidFill>
          <a:ln cap="flat" cmpd="sng" w="34950">
            <a:solidFill>
              <a:srgbClr val="1A5CB0"/>
            </a:solidFill>
            <a:prstDash val="solid"/>
            <a:round/>
            <a:headEnd len="sm" w="sm" type="none"/>
            <a:tailEnd len="sm" w="sm" type="none"/>
          </a:ln>
          <a:effectLst>
            <a:outerShdw blurRad="139761" rotWithShape="0" algn="bl" dir="8100000" dist="52410">
              <a:srgbClr val="000000">
                <a:alpha val="12156"/>
              </a:srgbClr>
            </a:outerShdw>
          </a:effectLst>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g3d6cbb43a59_0_54"/>
          <p:cNvSpPr/>
          <p:nvPr/>
        </p:nvSpPr>
        <p:spPr>
          <a:xfrm>
            <a:off x="1284954" y="6425950"/>
            <a:ext cx="7219200" cy="477900"/>
          </a:xfrm>
          <a:prstGeom prst="rect">
            <a:avLst/>
          </a:prstGeom>
          <a:solidFill>
            <a:srgbClr val="1A5CB0"/>
          </a:solidFill>
          <a:ln cap="flat" cmpd="sng" w="17475">
            <a:solidFill>
              <a:srgbClr val="1A5CB0"/>
            </a:solidFill>
            <a:prstDash val="solid"/>
            <a:round/>
            <a:headEnd len="sm" w="sm" type="none"/>
            <a:tailEnd len="sm" w="sm" type="none"/>
          </a:ln>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g3d6cbb43a59_0_54"/>
          <p:cNvSpPr/>
          <p:nvPr/>
        </p:nvSpPr>
        <p:spPr>
          <a:xfrm>
            <a:off x="1284954" y="6425950"/>
            <a:ext cx="7219200" cy="477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788"/>
              <a:buFont typeface="Trebuchet MS"/>
              <a:buNone/>
            </a:pPr>
            <a:r>
              <a:rPr b="1" i="0" lang="en-US" sz="1788" u="none" cap="none" strike="noStrike">
                <a:solidFill>
                  <a:srgbClr val="FFFFFF"/>
                </a:solidFill>
                <a:latin typeface="Trebuchet MS"/>
                <a:ea typeface="Trebuchet MS"/>
                <a:cs typeface="Trebuchet MS"/>
                <a:sym typeface="Trebuchet MS"/>
              </a:rPr>
              <a:t>Colour &amp; Style Guide</a:t>
            </a:r>
            <a:endParaRPr b="0" i="0" sz="1788" u="none" cap="none" strike="noStrike">
              <a:solidFill>
                <a:srgbClr val="000000"/>
              </a:solidFill>
              <a:latin typeface="Calibri"/>
              <a:ea typeface="Calibri"/>
              <a:cs typeface="Calibri"/>
              <a:sym typeface="Calibri"/>
            </a:endParaRPr>
          </a:p>
        </p:txBody>
      </p:sp>
      <p:sp>
        <p:nvSpPr>
          <p:cNvPr id="316" name="Google Shape;316;g3d6cbb43a59_0_54"/>
          <p:cNvSpPr/>
          <p:nvPr/>
        </p:nvSpPr>
        <p:spPr>
          <a:xfrm>
            <a:off x="1449029" y="6954246"/>
            <a:ext cx="6891300" cy="1232700"/>
          </a:xfrm>
          <a:prstGeom prst="rect">
            <a:avLst/>
          </a:prstGeom>
          <a:noFill/>
          <a:ln>
            <a:noFill/>
          </a:ln>
        </p:spPr>
        <p:txBody>
          <a:bodyPr anchorCtr="0" anchor="t" bIns="62875" lIns="125775" spcFirstLastPara="1" rIns="125775" wrap="square" tIns="62875">
            <a:noAutofit/>
          </a:bodyPr>
          <a:lstStyle/>
          <a:p>
            <a:pPr indent="0" lvl="0" marL="0" marR="0" rtl="0" algn="l">
              <a:lnSpc>
                <a:spcPct val="100000"/>
              </a:lnSpc>
              <a:spcBef>
                <a:spcPts val="0"/>
              </a:spcBef>
              <a:spcAft>
                <a:spcPts val="0"/>
              </a:spcAft>
              <a:buClr>
                <a:srgbClr val="1A202C"/>
              </a:buClr>
              <a:buSzPts val="1651"/>
              <a:buFont typeface="Calibri"/>
              <a:buNone/>
            </a:pPr>
            <a:r>
              <a:rPr b="0" i="0" lang="en-US" sz="1651" u="none" cap="none" strike="noStrike">
                <a:solidFill>
                  <a:srgbClr val="1A202C"/>
                </a:solidFill>
                <a:latin typeface="Calibri"/>
                <a:ea typeface="Calibri"/>
                <a:cs typeface="Calibri"/>
                <a:sym typeface="Calibri"/>
              </a:rPr>
              <a:t>Ask AI to suggest brand colour palettes with hex codes for a given industry, audience, and mood.</a:t>
            </a:r>
            <a:endParaRPr b="0" i="0" sz="1651" u="none" cap="none" strike="noStrike">
              <a:solidFill>
                <a:srgbClr val="000000"/>
              </a:solidFill>
              <a:latin typeface="Calibri"/>
              <a:ea typeface="Calibri"/>
              <a:cs typeface="Calibri"/>
              <a:sym typeface="Calibri"/>
            </a:endParaRPr>
          </a:p>
        </p:txBody>
      </p:sp>
      <p:sp>
        <p:nvSpPr>
          <p:cNvPr id="317" name="Google Shape;317;g3d6cbb43a59_0_54"/>
          <p:cNvSpPr/>
          <p:nvPr/>
        </p:nvSpPr>
        <p:spPr>
          <a:xfrm>
            <a:off x="9816900" y="6425950"/>
            <a:ext cx="7219200" cy="1824000"/>
          </a:xfrm>
          <a:prstGeom prst="rect">
            <a:avLst/>
          </a:prstGeom>
          <a:solidFill>
            <a:srgbClr val="FFFFFF"/>
          </a:solidFill>
          <a:ln cap="flat" cmpd="sng" w="34950">
            <a:solidFill>
              <a:srgbClr val="E91E8C"/>
            </a:solidFill>
            <a:prstDash val="solid"/>
            <a:round/>
            <a:headEnd len="sm" w="sm" type="none"/>
            <a:tailEnd len="sm" w="sm" type="none"/>
          </a:ln>
          <a:effectLst>
            <a:outerShdw blurRad="139761" rotWithShape="0" algn="bl" dir="8100000" dist="52410">
              <a:srgbClr val="000000">
                <a:alpha val="12156"/>
              </a:srgbClr>
            </a:outerShdw>
          </a:effectLst>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g3d6cbb43a59_0_54"/>
          <p:cNvSpPr/>
          <p:nvPr/>
        </p:nvSpPr>
        <p:spPr>
          <a:xfrm>
            <a:off x="9816900" y="6425950"/>
            <a:ext cx="7219200" cy="477900"/>
          </a:xfrm>
          <a:prstGeom prst="rect">
            <a:avLst/>
          </a:prstGeom>
          <a:solidFill>
            <a:srgbClr val="E91E8C"/>
          </a:solidFill>
          <a:ln cap="flat" cmpd="sng" w="17475">
            <a:solidFill>
              <a:srgbClr val="E91E8C"/>
            </a:solidFill>
            <a:prstDash val="solid"/>
            <a:round/>
            <a:headEnd len="sm" w="sm" type="none"/>
            <a:tailEnd len="sm" w="sm" type="none"/>
          </a:ln>
        </p:spPr>
        <p:txBody>
          <a:bodyPr anchorCtr="0" anchor="ctr" bIns="125775" lIns="125775" spcFirstLastPara="1" rIns="125775" wrap="square" tIns="1257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g3d6cbb43a59_0_54"/>
          <p:cNvSpPr/>
          <p:nvPr/>
        </p:nvSpPr>
        <p:spPr>
          <a:xfrm>
            <a:off x="9816900" y="6425950"/>
            <a:ext cx="7219200" cy="477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788"/>
              <a:buFont typeface="Trebuchet MS"/>
              <a:buNone/>
            </a:pPr>
            <a:r>
              <a:rPr b="1" i="0" lang="en-US" sz="1788" u="none" cap="none" strike="noStrike">
                <a:solidFill>
                  <a:srgbClr val="FFFFFF"/>
                </a:solidFill>
                <a:latin typeface="Trebuchet MS"/>
                <a:ea typeface="Trebuchet MS"/>
                <a:cs typeface="Trebuchet MS"/>
                <a:sym typeface="Trebuchet MS"/>
              </a:rPr>
              <a:t>Social Media Templates</a:t>
            </a:r>
            <a:endParaRPr b="0" i="0" sz="1788" u="none" cap="none" strike="noStrike">
              <a:solidFill>
                <a:srgbClr val="000000"/>
              </a:solidFill>
              <a:latin typeface="Calibri"/>
              <a:ea typeface="Calibri"/>
              <a:cs typeface="Calibri"/>
              <a:sym typeface="Calibri"/>
            </a:endParaRPr>
          </a:p>
        </p:txBody>
      </p:sp>
      <p:sp>
        <p:nvSpPr>
          <p:cNvPr id="320" name="Google Shape;320;g3d6cbb43a59_0_54"/>
          <p:cNvSpPr/>
          <p:nvPr/>
        </p:nvSpPr>
        <p:spPr>
          <a:xfrm>
            <a:off x="9980976" y="6954246"/>
            <a:ext cx="6891300" cy="1232700"/>
          </a:xfrm>
          <a:prstGeom prst="rect">
            <a:avLst/>
          </a:prstGeom>
          <a:noFill/>
          <a:ln>
            <a:noFill/>
          </a:ln>
        </p:spPr>
        <p:txBody>
          <a:bodyPr anchorCtr="0" anchor="t" bIns="62875" lIns="125775" spcFirstLastPara="1" rIns="125775" wrap="square" tIns="62875">
            <a:noAutofit/>
          </a:bodyPr>
          <a:lstStyle/>
          <a:p>
            <a:pPr indent="0" lvl="0" marL="0" marR="0" rtl="0" algn="l">
              <a:lnSpc>
                <a:spcPct val="100000"/>
              </a:lnSpc>
              <a:spcBef>
                <a:spcPts val="0"/>
              </a:spcBef>
              <a:spcAft>
                <a:spcPts val="0"/>
              </a:spcAft>
              <a:buClr>
                <a:srgbClr val="1A202C"/>
              </a:buClr>
              <a:buSzPts val="1651"/>
              <a:buFont typeface="Calibri"/>
              <a:buNone/>
            </a:pPr>
            <a:r>
              <a:rPr b="0" i="0" lang="en-US" sz="1651" u="none" cap="none" strike="noStrike">
                <a:solidFill>
                  <a:srgbClr val="1A202C"/>
                </a:solidFill>
                <a:latin typeface="Calibri"/>
                <a:ea typeface="Calibri"/>
                <a:cs typeface="Calibri"/>
                <a:sym typeface="Calibri"/>
              </a:rPr>
              <a:t>Use Canva AI to create 10 branded post templates. Deliver as editable Canva files — clients love this service.</a:t>
            </a:r>
            <a:endParaRPr b="0" i="0" sz="1651"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24" name="Shape 324"/>
        <p:cNvGrpSpPr/>
        <p:nvPr/>
      </p:nvGrpSpPr>
      <p:grpSpPr>
        <a:xfrm>
          <a:off x="0" y="0"/>
          <a:ext cx="0" cy="0"/>
          <a:chOff x="0" y="0"/>
          <a:chExt cx="0" cy="0"/>
        </a:xfrm>
      </p:grpSpPr>
      <p:grpSp>
        <p:nvGrpSpPr>
          <p:cNvPr id="325" name="Google Shape;325;g3d6cbb43a59_0_310"/>
          <p:cNvGrpSpPr/>
          <p:nvPr/>
        </p:nvGrpSpPr>
        <p:grpSpPr>
          <a:xfrm>
            <a:off x="1028700" y="811707"/>
            <a:ext cx="16230707" cy="8446648"/>
            <a:chOff x="0" y="-57150"/>
            <a:chExt cx="4274726" cy="2224617"/>
          </a:xfrm>
        </p:grpSpPr>
        <p:sp>
          <p:nvSpPr>
            <p:cNvPr id="326" name="Google Shape;326;g3d6cbb43a59_0_31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27" name="Google Shape;327;g3d6cbb43a59_0_31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8" name="Google Shape;328;g3d6cbb43a59_0_31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29" name="Google Shape;329;g3d6cbb43a59_0_31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30" name="Google Shape;330;g3d6cbb43a59_0_31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331" name="Google Shape;331;g3d6cbb43a59_0_31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g3d6cbb43a59_0_31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g3d6cbb43a59_0_310"/>
          <p:cNvSpPr/>
          <p:nvPr/>
        </p:nvSpPr>
        <p:spPr>
          <a:xfrm>
            <a:off x="1063564" y="1445880"/>
            <a:ext cx="14807400" cy="1093800"/>
          </a:xfrm>
          <a:prstGeom prst="rect">
            <a:avLst/>
          </a:prstGeom>
          <a:noFill/>
          <a:ln>
            <a:noFill/>
          </a:ln>
        </p:spPr>
        <p:txBody>
          <a:bodyPr anchorCtr="0" anchor="ctr" bIns="84100" lIns="168250" spcFirstLastPara="1" rIns="168250" wrap="square" tIns="84100">
            <a:noAutofit/>
          </a:bodyPr>
          <a:lstStyle/>
          <a:p>
            <a:pPr indent="0" lvl="0" marL="0" marR="0" rtl="0" algn="l">
              <a:lnSpc>
                <a:spcPct val="100000"/>
              </a:lnSpc>
              <a:spcBef>
                <a:spcPts val="0"/>
              </a:spcBef>
              <a:spcAft>
                <a:spcPts val="0"/>
              </a:spcAft>
              <a:buClr>
                <a:srgbClr val="0D1B4B"/>
              </a:buClr>
              <a:buSzPts val="4416"/>
              <a:buFont typeface="Trebuchet MS"/>
              <a:buNone/>
            </a:pPr>
            <a:r>
              <a:rPr b="1" i="0" lang="en-US" sz="4416" u="none" cap="none" strike="noStrike">
                <a:solidFill>
                  <a:srgbClr val="0D1B4B"/>
                </a:solidFill>
                <a:latin typeface="Trebuchet MS"/>
                <a:ea typeface="Trebuchet MS"/>
                <a:cs typeface="Trebuchet MS"/>
                <a:sym typeface="Trebuchet MS"/>
              </a:rPr>
              <a:t>AI for Customer Support &amp; Communication</a:t>
            </a:r>
            <a:endParaRPr b="0" i="0" sz="4416" u="none" cap="none" strike="noStrike">
              <a:solidFill>
                <a:srgbClr val="000000"/>
              </a:solidFill>
              <a:latin typeface="Calibri"/>
              <a:ea typeface="Calibri"/>
              <a:cs typeface="Calibri"/>
              <a:sym typeface="Calibri"/>
            </a:endParaRPr>
          </a:p>
        </p:txBody>
      </p:sp>
      <p:sp>
        <p:nvSpPr>
          <p:cNvPr id="334" name="Google Shape;334;g3d6cbb43a59_0_310"/>
          <p:cNvSpPr/>
          <p:nvPr/>
        </p:nvSpPr>
        <p:spPr>
          <a:xfrm>
            <a:off x="1063564" y="2539614"/>
            <a:ext cx="14471100" cy="50100"/>
          </a:xfrm>
          <a:prstGeom prst="rect">
            <a:avLst/>
          </a:prstGeom>
          <a:solidFill>
            <a:srgbClr val="1A5CB0"/>
          </a:solidFill>
          <a:ln cap="flat" cmpd="sng" w="23350">
            <a:solidFill>
              <a:srgbClr val="1A5CB0"/>
            </a:solidFill>
            <a:prstDash val="solid"/>
            <a:round/>
            <a:headEnd len="sm" w="sm" type="none"/>
            <a:tailEnd len="sm" w="sm" type="none"/>
          </a:ln>
        </p:spPr>
        <p:txBody>
          <a:bodyPr anchorCtr="0" anchor="ctr" bIns="168250" lIns="168250" spcFirstLastPara="1" rIns="168250" wrap="square" tIns="1682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g3d6cbb43a59_0_310"/>
          <p:cNvSpPr/>
          <p:nvPr/>
        </p:nvSpPr>
        <p:spPr>
          <a:xfrm>
            <a:off x="1063564" y="2758361"/>
            <a:ext cx="14807400" cy="7235100"/>
          </a:xfrm>
          <a:prstGeom prst="rect">
            <a:avLst/>
          </a:prstGeom>
          <a:noFill/>
          <a:ln>
            <a:noFill/>
          </a:ln>
        </p:spPr>
        <p:txBody>
          <a:bodyPr anchorCtr="0" anchor="t" bIns="84100" lIns="168250" spcFirstLastPara="1" rIns="168250" wrap="square" tIns="84100">
            <a:noAutofit/>
          </a:bodyPr>
          <a:lstStyle/>
          <a:p>
            <a:pPr indent="-631000" lvl="0" marL="631000" marR="0" rtl="0" algn="l">
              <a:lnSpc>
                <a:spcPct val="100000"/>
              </a:lnSpc>
              <a:spcBef>
                <a:spcPts val="0"/>
              </a:spcBef>
              <a:spcAft>
                <a:spcPts val="0"/>
              </a:spcAft>
              <a:buClr>
                <a:srgbClr val="1A202C"/>
              </a:buClr>
              <a:buSzPts val="2760"/>
              <a:buFont typeface="Calibri"/>
              <a:buChar char="•"/>
            </a:pPr>
            <a:r>
              <a:rPr b="1" i="0" lang="en-US" sz="2760" u="none" cap="none" strike="noStrike">
                <a:solidFill>
                  <a:srgbClr val="1A202C"/>
                </a:solidFill>
                <a:latin typeface="Calibri"/>
                <a:ea typeface="Calibri"/>
                <a:cs typeface="Calibri"/>
                <a:sym typeface="Calibri"/>
              </a:rPr>
              <a:t>How to build AI-assisted response templates:</a:t>
            </a:r>
            <a:endParaRPr b="0" i="0" sz="2760" u="none" cap="none" strike="noStrike">
              <a:solidFill>
                <a:srgbClr val="000000"/>
              </a:solidFill>
              <a:latin typeface="Calibri"/>
              <a:ea typeface="Calibri"/>
              <a:cs typeface="Calibri"/>
              <a:sym typeface="Calibri"/>
            </a:endParaRPr>
          </a:p>
          <a:p>
            <a:pPr indent="-631000" lvl="0" marL="631000" marR="0" rtl="0" algn="l">
              <a:lnSpc>
                <a:spcPct val="100000"/>
              </a:lnSpc>
              <a:spcBef>
                <a:spcPts val="0"/>
              </a:spcBef>
              <a:spcAft>
                <a:spcPts val="0"/>
              </a:spcAft>
              <a:buClr>
                <a:srgbClr val="1A202C"/>
              </a:buClr>
              <a:buSzPts val="2760"/>
              <a:buFont typeface="Calibri"/>
              <a:buChar char="•"/>
            </a:pPr>
            <a:r>
              <a:rPr b="0" i="0" lang="en-US" sz="2760" u="none" cap="none" strike="noStrike">
                <a:solidFill>
                  <a:srgbClr val="1A202C"/>
                </a:solidFill>
                <a:latin typeface="Calibri"/>
                <a:ea typeface="Calibri"/>
                <a:cs typeface="Calibri"/>
                <a:sym typeface="Calibri"/>
              </a:rPr>
              <a:t>Step 1: Identify the 10 most common customer questions</a:t>
            </a:r>
            <a:endParaRPr b="0" i="0" sz="2760" u="none" cap="none" strike="noStrike">
              <a:solidFill>
                <a:srgbClr val="000000"/>
              </a:solidFill>
              <a:latin typeface="Calibri"/>
              <a:ea typeface="Calibri"/>
              <a:cs typeface="Calibri"/>
              <a:sym typeface="Calibri"/>
            </a:endParaRPr>
          </a:p>
          <a:p>
            <a:pPr indent="-631000" lvl="0" marL="631000" marR="0" rtl="0" algn="l">
              <a:lnSpc>
                <a:spcPct val="100000"/>
              </a:lnSpc>
              <a:spcBef>
                <a:spcPts val="0"/>
              </a:spcBef>
              <a:spcAft>
                <a:spcPts val="0"/>
              </a:spcAft>
              <a:buClr>
                <a:srgbClr val="1A202C"/>
              </a:buClr>
              <a:buSzPts val="2760"/>
              <a:buFont typeface="Calibri"/>
              <a:buChar char="•"/>
            </a:pPr>
            <a:r>
              <a:rPr b="0" i="0" lang="en-US" sz="2760" u="none" cap="none" strike="noStrike">
                <a:solidFill>
                  <a:srgbClr val="1A202C"/>
                </a:solidFill>
                <a:latin typeface="Calibri"/>
                <a:ea typeface="Calibri"/>
                <a:cs typeface="Calibri"/>
                <a:sym typeface="Calibri"/>
              </a:rPr>
              <a:t>Step 2: Use AI to draft professional, empathetic responses</a:t>
            </a:r>
            <a:endParaRPr b="0" i="0" sz="2760" u="none" cap="none" strike="noStrike">
              <a:solidFill>
                <a:srgbClr val="000000"/>
              </a:solidFill>
              <a:latin typeface="Calibri"/>
              <a:ea typeface="Calibri"/>
              <a:cs typeface="Calibri"/>
              <a:sym typeface="Calibri"/>
            </a:endParaRPr>
          </a:p>
          <a:p>
            <a:pPr indent="-631000" lvl="0" marL="631000" marR="0" rtl="0" algn="l">
              <a:lnSpc>
                <a:spcPct val="100000"/>
              </a:lnSpc>
              <a:spcBef>
                <a:spcPts val="0"/>
              </a:spcBef>
              <a:spcAft>
                <a:spcPts val="0"/>
              </a:spcAft>
              <a:buClr>
                <a:srgbClr val="1A202C"/>
              </a:buClr>
              <a:buSzPts val="2760"/>
              <a:buFont typeface="Calibri"/>
              <a:buChar char="•"/>
            </a:pPr>
            <a:r>
              <a:rPr b="0" i="0" lang="en-US" sz="2760" u="none" cap="none" strike="noStrike">
                <a:solidFill>
                  <a:srgbClr val="1A202C"/>
                </a:solidFill>
                <a:latin typeface="Calibri"/>
                <a:ea typeface="Calibri"/>
                <a:cs typeface="Calibri"/>
                <a:sym typeface="Calibri"/>
              </a:rPr>
              <a:t>Step 3: Create a structured FAQ document</a:t>
            </a:r>
            <a:endParaRPr b="0" i="0" sz="2760" u="none" cap="none" strike="noStrike">
              <a:solidFill>
                <a:srgbClr val="000000"/>
              </a:solidFill>
              <a:latin typeface="Calibri"/>
              <a:ea typeface="Calibri"/>
              <a:cs typeface="Calibri"/>
              <a:sym typeface="Calibri"/>
            </a:endParaRPr>
          </a:p>
          <a:p>
            <a:pPr indent="-631000" lvl="0" marL="631000" marR="0" rtl="0" algn="l">
              <a:lnSpc>
                <a:spcPct val="100000"/>
              </a:lnSpc>
              <a:spcBef>
                <a:spcPts val="0"/>
              </a:spcBef>
              <a:spcAft>
                <a:spcPts val="0"/>
              </a:spcAft>
              <a:buClr>
                <a:srgbClr val="1A202C"/>
              </a:buClr>
              <a:buSzPts val="2760"/>
              <a:buFont typeface="Calibri"/>
              <a:buChar char="•"/>
            </a:pPr>
            <a:r>
              <a:rPr b="0" i="0" lang="en-US" sz="2760" u="none" cap="none" strike="noStrike">
                <a:solidFill>
                  <a:srgbClr val="1A202C"/>
                </a:solidFill>
                <a:latin typeface="Calibri"/>
                <a:ea typeface="Calibri"/>
                <a:cs typeface="Calibri"/>
                <a:sym typeface="Calibri"/>
              </a:rPr>
              <a:t>Step 4: Integrate templates into WhatsApp Business or email</a:t>
            </a:r>
            <a:endParaRPr b="0" i="0" sz="2760" u="none" cap="none" strike="noStrike">
              <a:solidFill>
                <a:srgbClr val="000000"/>
              </a:solidFill>
              <a:latin typeface="Calibri"/>
              <a:ea typeface="Calibri"/>
              <a:cs typeface="Calibri"/>
              <a:sym typeface="Calibri"/>
            </a:endParaRPr>
          </a:p>
          <a:p>
            <a:pPr indent="-455722" lvl="0" marL="631000" marR="0" rtl="0" algn="l">
              <a:lnSpc>
                <a:spcPct val="100000"/>
              </a:lnSpc>
              <a:spcBef>
                <a:spcPts val="0"/>
              </a:spcBef>
              <a:spcAft>
                <a:spcPts val="0"/>
              </a:spcAft>
              <a:buClr>
                <a:srgbClr val="000000"/>
              </a:buClr>
              <a:buSzPts val="2760"/>
              <a:buFont typeface="Calibri"/>
              <a:buNone/>
            </a:pPr>
            <a:r>
              <a:t/>
            </a:r>
            <a:endParaRPr b="0" i="0" sz="2760" u="none" cap="none" strike="noStrike">
              <a:solidFill>
                <a:srgbClr val="000000"/>
              </a:solidFill>
              <a:latin typeface="Calibri"/>
              <a:ea typeface="Calibri"/>
              <a:cs typeface="Calibri"/>
              <a:sym typeface="Calibri"/>
            </a:endParaRPr>
          </a:p>
          <a:p>
            <a:pPr indent="-631000" lvl="0" marL="631000" marR="0" rtl="0" algn="l">
              <a:lnSpc>
                <a:spcPct val="100000"/>
              </a:lnSpc>
              <a:spcBef>
                <a:spcPts val="0"/>
              </a:spcBef>
              <a:spcAft>
                <a:spcPts val="0"/>
              </a:spcAft>
              <a:buClr>
                <a:srgbClr val="1A202C"/>
              </a:buClr>
              <a:buSzPts val="2760"/>
              <a:buFont typeface="Calibri"/>
              <a:buChar char="•"/>
            </a:pPr>
            <a:r>
              <a:rPr b="1" i="0" lang="en-US" sz="2760" u="none" cap="none" strike="noStrike">
                <a:solidFill>
                  <a:srgbClr val="1A202C"/>
                </a:solidFill>
                <a:latin typeface="Calibri"/>
                <a:ea typeface="Calibri"/>
                <a:cs typeface="Calibri"/>
                <a:sym typeface="Calibri"/>
              </a:rPr>
              <a:t>Example AI prompts for customer service:</a:t>
            </a:r>
            <a:endParaRPr b="0" i="0" sz="2760" u="none" cap="none" strike="noStrike">
              <a:solidFill>
                <a:srgbClr val="000000"/>
              </a:solidFill>
              <a:latin typeface="Calibri"/>
              <a:ea typeface="Calibri"/>
              <a:cs typeface="Calibri"/>
              <a:sym typeface="Calibri"/>
            </a:endParaRPr>
          </a:p>
          <a:p>
            <a:pPr indent="-631000" lvl="0" marL="631000" marR="0" rtl="0" algn="l">
              <a:lnSpc>
                <a:spcPct val="100000"/>
              </a:lnSpc>
              <a:spcBef>
                <a:spcPts val="0"/>
              </a:spcBef>
              <a:spcAft>
                <a:spcPts val="0"/>
              </a:spcAft>
              <a:buClr>
                <a:srgbClr val="1A202C"/>
              </a:buClr>
              <a:buSzPts val="2760"/>
              <a:buFont typeface="Calibri"/>
              <a:buChar char="•"/>
            </a:pPr>
            <a:r>
              <a:rPr b="0" i="0" lang="en-US" sz="2760" u="none" cap="none" strike="noStrike">
                <a:solidFill>
                  <a:srgbClr val="1A202C"/>
                </a:solidFill>
                <a:latin typeface="Calibri"/>
                <a:ea typeface="Calibri"/>
                <a:cs typeface="Calibri"/>
                <a:sym typeface="Calibri"/>
              </a:rPr>
              <a:t>'Draft a polite response to a customer asking about delayed delivery'</a:t>
            </a:r>
            <a:endParaRPr b="0" i="0" sz="2760" u="none" cap="none" strike="noStrike">
              <a:solidFill>
                <a:srgbClr val="000000"/>
              </a:solidFill>
              <a:latin typeface="Calibri"/>
              <a:ea typeface="Calibri"/>
              <a:cs typeface="Calibri"/>
              <a:sym typeface="Calibri"/>
            </a:endParaRPr>
          </a:p>
          <a:p>
            <a:pPr indent="-631000" lvl="0" marL="631000" marR="0" rtl="0" algn="l">
              <a:lnSpc>
                <a:spcPct val="100000"/>
              </a:lnSpc>
              <a:spcBef>
                <a:spcPts val="0"/>
              </a:spcBef>
              <a:spcAft>
                <a:spcPts val="0"/>
              </a:spcAft>
              <a:buClr>
                <a:srgbClr val="1A202C"/>
              </a:buClr>
              <a:buSzPts val="2760"/>
              <a:buFont typeface="Calibri"/>
              <a:buChar char="•"/>
            </a:pPr>
            <a:r>
              <a:rPr b="0" i="0" lang="en-US" sz="2760" u="none" cap="none" strike="noStrike">
                <a:solidFill>
                  <a:srgbClr val="1A202C"/>
                </a:solidFill>
                <a:latin typeface="Calibri"/>
                <a:ea typeface="Calibri"/>
                <a:cs typeface="Calibri"/>
                <a:sym typeface="Calibri"/>
              </a:rPr>
              <a:t>'Write a professional reply to a client requesting a refund'</a:t>
            </a:r>
            <a:endParaRPr b="0" i="0" sz="2760" u="none" cap="none" strike="noStrike">
              <a:solidFill>
                <a:srgbClr val="000000"/>
              </a:solidFill>
              <a:latin typeface="Calibri"/>
              <a:ea typeface="Calibri"/>
              <a:cs typeface="Calibri"/>
              <a:sym typeface="Calibri"/>
            </a:endParaRPr>
          </a:p>
          <a:p>
            <a:pPr indent="-631000" lvl="0" marL="631000" marR="0" rtl="0" algn="l">
              <a:lnSpc>
                <a:spcPct val="100000"/>
              </a:lnSpc>
              <a:spcBef>
                <a:spcPts val="0"/>
              </a:spcBef>
              <a:spcAft>
                <a:spcPts val="0"/>
              </a:spcAft>
              <a:buClr>
                <a:srgbClr val="1A202C"/>
              </a:buClr>
              <a:buSzPts val="2760"/>
              <a:buFont typeface="Calibri"/>
              <a:buChar char="•"/>
            </a:pPr>
            <a:r>
              <a:rPr b="0" i="0" lang="en-US" sz="2760" u="none" cap="none" strike="noStrike">
                <a:solidFill>
                  <a:srgbClr val="1A202C"/>
                </a:solidFill>
                <a:latin typeface="Calibri"/>
                <a:ea typeface="Calibri"/>
                <a:cs typeface="Calibri"/>
                <a:sym typeface="Calibri"/>
              </a:rPr>
              <a:t>'Create a welcome message for new customers of an online clothing shop'</a:t>
            </a:r>
            <a:endParaRPr b="0" i="0" sz="2760" u="none" cap="none" strike="noStrike">
              <a:solidFill>
                <a:srgbClr val="000000"/>
              </a:solidFill>
              <a:latin typeface="Calibri"/>
              <a:ea typeface="Calibri"/>
              <a:cs typeface="Calibri"/>
              <a:sym typeface="Calibri"/>
            </a:endParaRPr>
          </a:p>
          <a:p>
            <a:pPr indent="-455722" lvl="0" marL="631000" marR="0" rtl="0" algn="l">
              <a:lnSpc>
                <a:spcPct val="100000"/>
              </a:lnSpc>
              <a:spcBef>
                <a:spcPts val="0"/>
              </a:spcBef>
              <a:spcAft>
                <a:spcPts val="0"/>
              </a:spcAft>
              <a:buClr>
                <a:srgbClr val="000000"/>
              </a:buClr>
              <a:buSzPts val="2760"/>
              <a:buFont typeface="Calibri"/>
              <a:buNone/>
            </a:pPr>
            <a:r>
              <a:t/>
            </a:r>
            <a:endParaRPr b="0" i="0" sz="2760" u="none" cap="none" strike="noStrike">
              <a:solidFill>
                <a:srgbClr val="000000"/>
              </a:solidFill>
              <a:latin typeface="Calibri"/>
              <a:ea typeface="Calibri"/>
              <a:cs typeface="Calibri"/>
              <a:sym typeface="Calibri"/>
            </a:endParaRPr>
          </a:p>
          <a:p>
            <a:pPr indent="-631000" lvl="0" marL="631000" marR="0" rtl="0" algn="l">
              <a:lnSpc>
                <a:spcPct val="100000"/>
              </a:lnSpc>
              <a:spcBef>
                <a:spcPts val="0"/>
              </a:spcBef>
              <a:spcAft>
                <a:spcPts val="0"/>
              </a:spcAft>
              <a:buClr>
                <a:srgbClr val="1A202C"/>
              </a:buClr>
              <a:buSzPts val="2760"/>
              <a:buFont typeface="Calibri"/>
              <a:buChar char="•"/>
            </a:pPr>
            <a:r>
              <a:rPr b="0" i="0" lang="en-US" sz="2760" u="none" cap="none" strike="noStrike">
                <a:solidFill>
                  <a:srgbClr val="1A202C"/>
                </a:solidFill>
                <a:latin typeface="Calibri"/>
                <a:ea typeface="Calibri"/>
                <a:cs typeface="Calibri"/>
                <a:sym typeface="Calibri"/>
              </a:rPr>
              <a:t>Services you can offer: Customer service template kits for small businesses</a:t>
            </a:r>
            <a:endParaRPr b="0" i="0" sz="2760" u="none" cap="none" strike="noStrike">
              <a:solidFill>
                <a:srgbClr val="000000"/>
              </a:solidFill>
              <a:latin typeface="Calibri"/>
              <a:ea typeface="Calibri"/>
              <a:cs typeface="Calibri"/>
              <a:sym typeface="Calibri"/>
            </a:endParaRPr>
          </a:p>
        </p:txBody>
      </p:sp>
      <p:sp>
        <p:nvSpPr>
          <p:cNvPr id="336" name="Google Shape;336;g3d6cbb43a59_0_310"/>
          <p:cNvSpPr/>
          <p:nvPr/>
        </p:nvSpPr>
        <p:spPr>
          <a:xfrm>
            <a:off x="727031" y="9876046"/>
            <a:ext cx="15143700" cy="706500"/>
          </a:xfrm>
          <a:prstGeom prst="rect">
            <a:avLst/>
          </a:prstGeom>
          <a:noFill/>
          <a:ln>
            <a:noFill/>
          </a:ln>
        </p:spPr>
        <p:txBody>
          <a:bodyPr anchorCtr="0" anchor="ctr" bIns="84100" lIns="168250" spcFirstLastPara="1" rIns="168250" wrap="square" tIns="84100">
            <a:noAutofit/>
          </a:bodyPr>
          <a:lstStyle/>
          <a:p>
            <a:pPr indent="0" lvl="0" marL="0" marR="0" rtl="0" algn="l">
              <a:lnSpc>
                <a:spcPct val="100000"/>
              </a:lnSpc>
              <a:spcBef>
                <a:spcPts val="0"/>
              </a:spcBef>
              <a:spcAft>
                <a:spcPts val="0"/>
              </a:spcAft>
              <a:buClr>
                <a:srgbClr val="4A5568"/>
              </a:buClr>
              <a:buSzPts val="2024"/>
              <a:buFont typeface="Calibri"/>
              <a:buNone/>
            </a:pPr>
            <a:r>
              <a:t/>
            </a:r>
            <a:endParaRPr b="0" i="0" sz="2024" u="none" cap="none" strike="noStrik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40" name="Shape 340"/>
        <p:cNvGrpSpPr/>
        <p:nvPr/>
      </p:nvGrpSpPr>
      <p:grpSpPr>
        <a:xfrm>
          <a:off x="0" y="0"/>
          <a:ext cx="0" cy="0"/>
          <a:chOff x="0" y="0"/>
          <a:chExt cx="0" cy="0"/>
        </a:xfrm>
      </p:grpSpPr>
      <p:grpSp>
        <p:nvGrpSpPr>
          <p:cNvPr id="341" name="Google Shape;341;g3d6cbb43a59_0_393"/>
          <p:cNvGrpSpPr/>
          <p:nvPr/>
        </p:nvGrpSpPr>
        <p:grpSpPr>
          <a:xfrm>
            <a:off x="1028700" y="811707"/>
            <a:ext cx="16230707" cy="8446648"/>
            <a:chOff x="0" y="-57150"/>
            <a:chExt cx="4274726" cy="2224617"/>
          </a:xfrm>
        </p:grpSpPr>
        <p:sp>
          <p:nvSpPr>
            <p:cNvPr id="342" name="Google Shape;342;g3d6cbb43a59_0_393"/>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43" name="Google Shape;343;g3d6cbb43a59_0_393"/>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44" name="Google Shape;344;g3d6cbb43a59_0_393"/>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45" name="Google Shape;345;g3d6cbb43a59_0_393"/>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46" name="Google Shape;346;g3d6cbb43a59_0_393"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347" name="Google Shape;347;g3d6cbb43a59_0_393"/>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g3d6cbb43a59_0_393"/>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g3d6cbb43a59_0_393"/>
          <p:cNvSpPr/>
          <p:nvPr/>
        </p:nvSpPr>
        <p:spPr>
          <a:xfrm>
            <a:off x="1150074" y="1341208"/>
            <a:ext cx="14457900" cy="1067700"/>
          </a:xfrm>
          <a:prstGeom prst="rect">
            <a:avLst/>
          </a:prstGeom>
          <a:noFill/>
          <a:ln>
            <a:noFill/>
          </a:ln>
        </p:spPr>
        <p:txBody>
          <a:bodyPr anchorCtr="0" anchor="ctr" bIns="82100" lIns="164275" spcFirstLastPara="1" rIns="164275" wrap="square" tIns="82100">
            <a:noAutofit/>
          </a:bodyPr>
          <a:lstStyle/>
          <a:p>
            <a:pPr indent="0" lvl="0" marL="0" marR="0" rtl="0" algn="l">
              <a:lnSpc>
                <a:spcPct val="100000"/>
              </a:lnSpc>
              <a:spcBef>
                <a:spcPts val="0"/>
              </a:spcBef>
              <a:spcAft>
                <a:spcPts val="0"/>
              </a:spcAft>
              <a:buClr>
                <a:srgbClr val="0D1B4B"/>
              </a:buClr>
              <a:buSzPts val="4312"/>
              <a:buFont typeface="Trebuchet MS"/>
              <a:buNone/>
            </a:pPr>
            <a:r>
              <a:rPr b="1" i="0" lang="en-US" sz="4312" u="none" cap="none" strike="noStrike">
                <a:solidFill>
                  <a:srgbClr val="0D1B4B"/>
                </a:solidFill>
                <a:latin typeface="Trebuchet MS"/>
                <a:ea typeface="Trebuchet MS"/>
                <a:cs typeface="Trebuchet MS"/>
                <a:sym typeface="Trebuchet MS"/>
              </a:rPr>
              <a:t>AI for Data Entry &amp; Analytics</a:t>
            </a:r>
            <a:endParaRPr b="0" i="0" sz="4312" u="none" cap="none" strike="noStrike">
              <a:solidFill>
                <a:srgbClr val="000000"/>
              </a:solidFill>
              <a:latin typeface="Calibri"/>
              <a:ea typeface="Calibri"/>
              <a:cs typeface="Calibri"/>
              <a:sym typeface="Calibri"/>
            </a:endParaRPr>
          </a:p>
        </p:txBody>
      </p:sp>
      <p:sp>
        <p:nvSpPr>
          <p:cNvPr id="350" name="Google Shape;350;g3d6cbb43a59_0_393"/>
          <p:cNvSpPr/>
          <p:nvPr/>
        </p:nvSpPr>
        <p:spPr>
          <a:xfrm>
            <a:off x="1150074" y="2409133"/>
            <a:ext cx="14129700" cy="49200"/>
          </a:xfrm>
          <a:prstGeom prst="rect">
            <a:avLst/>
          </a:prstGeom>
          <a:solidFill>
            <a:srgbClr val="1A5CB0"/>
          </a:solidFill>
          <a:ln cap="flat" cmpd="sng" w="22825">
            <a:solidFill>
              <a:srgbClr val="1A5CB0"/>
            </a:solidFill>
            <a:prstDash val="solid"/>
            <a:round/>
            <a:headEnd len="sm" w="sm" type="none"/>
            <a:tailEnd len="sm" w="sm" type="none"/>
          </a:ln>
        </p:spPr>
        <p:txBody>
          <a:bodyPr anchorCtr="0" anchor="ctr" bIns="164275" lIns="164275" spcFirstLastPara="1" rIns="164275" wrap="square" tIns="16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g3d6cbb43a59_0_393"/>
          <p:cNvSpPr/>
          <p:nvPr/>
        </p:nvSpPr>
        <p:spPr>
          <a:xfrm>
            <a:off x="1150074" y="2622718"/>
            <a:ext cx="14457900" cy="7064400"/>
          </a:xfrm>
          <a:prstGeom prst="rect">
            <a:avLst/>
          </a:prstGeom>
          <a:noFill/>
          <a:ln>
            <a:noFill/>
          </a:ln>
        </p:spPr>
        <p:txBody>
          <a:bodyPr anchorCtr="0" anchor="t" bIns="82100" lIns="164275" spcFirstLastPara="1" rIns="164275" wrap="square" tIns="82100">
            <a:noAutofit/>
          </a:bodyPr>
          <a:lstStyle/>
          <a:p>
            <a:pPr indent="-616111" lvl="0" marL="616111" marR="0" rtl="0" algn="l">
              <a:lnSpc>
                <a:spcPct val="100000"/>
              </a:lnSpc>
              <a:spcBef>
                <a:spcPts val="0"/>
              </a:spcBef>
              <a:spcAft>
                <a:spcPts val="0"/>
              </a:spcAft>
              <a:buClr>
                <a:srgbClr val="1A202C"/>
              </a:buClr>
              <a:buSzPts val="2695"/>
              <a:buFont typeface="Calibri"/>
              <a:buChar char="•"/>
            </a:pPr>
            <a:r>
              <a:rPr b="1" i="0" lang="en-US" sz="2695" u="none" cap="none" strike="noStrike">
                <a:solidFill>
                  <a:srgbClr val="1A202C"/>
                </a:solidFill>
                <a:latin typeface="Calibri"/>
                <a:ea typeface="Calibri"/>
                <a:cs typeface="Calibri"/>
                <a:sym typeface="Calibri"/>
              </a:rPr>
              <a:t>Using AI with spreadsheets:</a:t>
            </a:r>
            <a:endParaRPr b="0" i="0" sz="2695" u="none" cap="none" strike="noStrike">
              <a:solidFill>
                <a:srgbClr val="000000"/>
              </a:solidFill>
              <a:latin typeface="Calibri"/>
              <a:ea typeface="Calibri"/>
              <a:cs typeface="Calibri"/>
              <a:sym typeface="Calibri"/>
            </a:endParaRPr>
          </a:p>
          <a:p>
            <a:pPr indent="-616111" lvl="0" marL="616111" marR="0" rtl="0" algn="l">
              <a:lnSpc>
                <a:spcPct val="100000"/>
              </a:lnSpc>
              <a:spcBef>
                <a:spcPts val="0"/>
              </a:spcBef>
              <a:spcAft>
                <a:spcPts val="0"/>
              </a:spcAft>
              <a:buClr>
                <a:srgbClr val="1A202C"/>
              </a:buClr>
              <a:buSzPts val="2695"/>
              <a:buFont typeface="Calibri"/>
              <a:buChar char="•"/>
            </a:pPr>
            <a:r>
              <a:rPr b="0" i="0" lang="en-US" sz="2695" u="none" cap="none" strike="noStrike">
                <a:solidFill>
                  <a:srgbClr val="1A202C"/>
                </a:solidFill>
                <a:latin typeface="Calibri"/>
                <a:ea typeface="Calibri"/>
                <a:cs typeface="Calibri"/>
                <a:sym typeface="Calibri"/>
              </a:rPr>
              <a:t>Input raw sales data into Google Sheets or Excel</a:t>
            </a:r>
            <a:endParaRPr b="0" i="0" sz="2695" u="none" cap="none" strike="noStrike">
              <a:solidFill>
                <a:srgbClr val="000000"/>
              </a:solidFill>
              <a:latin typeface="Calibri"/>
              <a:ea typeface="Calibri"/>
              <a:cs typeface="Calibri"/>
              <a:sym typeface="Calibri"/>
            </a:endParaRPr>
          </a:p>
          <a:p>
            <a:pPr indent="-616111" lvl="0" marL="616111" marR="0" rtl="0" algn="l">
              <a:lnSpc>
                <a:spcPct val="100000"/>
              </a:lnSpc>
              <a:spcBef>
                <a:spcPts val="0"/>
              </a:spcBef>
              <a:spcAft>
                <a:spcPts val="0"/>
              </a:spcAft>
              <a:buClr>
                <a:srgbClr val="1A202C"/>
              </a:buClr>
              <a:buSzPts val="2695"/>
              <a:buFont typeface="Calibri"/>
              <a:buChar char="•"/>
            </a:pPr>
            <a:r>
              <a:rPr b="0" i="0" lang="en-US" sz="2695" u="none" cap="none" strike="noStrike">
                <a:solidFill>
                  <a:srgbClr val="1A202C"/>
                </a:solidFill>
                <a:latin typeface="Calibri"/>
                <a:ea typeface="Calibri"/>
                <a:cs typeface="Calibri"/>
                <a:sym typeface="Calibri"/>
              </a:rPr>
              <a:t>Use ChatGPT to generate summary analysis of the data</a:t>
            </a:r>
            <a:endParaRPr b="0" i="0" sz="2695" u="none" cap="none" strike="noStrike">
              <a:solidFill>
                <a:srgbClr val="000000"/>
              </a:solidFill>
              <a:latin typeface="Calibri"/>
              <a:ea typeface="Calibri"/>
              <a:cs typeface="Calibri"/>
              <a:sym typeface="Calibri"/>
            </a:endParaRPr>
          </a:p>
          <a:p>
            <a:pPr indent="-616111" lvl="0" marL="616111" marR="0" rtl="0" algn="l">
              <a:lnSpc>
                <a:spcPct val="100000"/>
              </a:lnSpc>
              <a:spcBef>
                <a:spcPts val="0"/>
              </a:spcBef>
              <a:spcAft>
                <a:spcPts val="0"/>
              </a:spcAft>
              <a:buClr>
                <a:srgbClr val="1A202C"/>
              </a:buClr>
              <a:buSzPts val="2695"/>
              <a:buFont typeface="Calibri"/>
              <a:buChar char="•"/>
            </a:pPr>
            <a:r>
              <a:rPr b="0" i="0" lang="en-US" sz="2695" u="none" cap="none" strike="noStrike">
                <a:solidFill>
                  <a:srgbClr val="1A202C"/>
                </a:solidFill>
                <a:latin typeface="Calibri"/>
                <a:ea typeface="Calibri"/>
                <a:cs typeface="Calibri"/>
                <a:sym typeface="Calibri"/>
              </a:rPr>
              <a:t>Request automatic formula suggestions (SUM, IF, VLOOKUP)</a:t>
            </a:r>
            <a:endParaRPr b="0" i="0" sz="2695" u="none" cap="none" strike="noStrike">
              <a:solidFill>
                <a:srgbClr val="000000"/>
              </a:solidFill>
              <a:latin typeface="Calibri"/>
              <a:ea typeface="Calibri"/>
              <a:cs typeface="Calibri"/>
              <a:sym typeface="Calibri"/>
            </a:endParaRPr>
          </a:p>
          <a:p>
            <a:pPr indent="-616111" lvl="0" marL="616111" marR="0" rtl="0" algn="l">
              <a:lnSpc>
                <a:spcPct val="100000"/>
              </a:lnSpc>
              <a:spcBef>
                <a:spcPts val="0"/>
              </a:spcBef>
              <a:spcAft>
                <a:spcPts val="0"/>
              </a:spcAft>
              <a:buClr>
                <a:srgbClr val="1A202C"/>
              </a:buClr>
              <a:buSzPts val="2695"/>
              <a:buFont typeface="Calibri"/>
              <a:buChar char="•"/>
            </a:pPr>
            <a:r>
              <a:rPr b="0" i="0" lang="en-US" sz="2695" u="none" cap="none" strike="noStrike">
                <a:solidFill>
                  <a:srgbClr val="1A202C"/>
                </a:solidFill>
                <a:latin typeface="Calibri"/>
                <a:ea typeface="Calibri"/>
                <a:cs typeface="Calibri"/>
                <a:sym typeface="Calibri"/>
              </a:rPr>
              <a:t>Use Formula Bot to convert plain English to spreadsheet formulas</a:t>
            </a:r>
            <a:endParaRPr b="0" i="0" sz="2695" u="none" cap="none" strike="noStrike">
              <a:solidFill>
                <a:srgbClr val="000000"/>
              </a:solidFill>
              <a:latin typeface="Calibri"/>
              <a:ea typeface="Calibri"/>
              <a:cs typeface="Calibri"/>
              <a:sym typeface="Calibri"/>
            </a:endParaRPr>
          </a:p>
          <a:p>
            <a:pPr indent="-616111" lvl="0" marL="616111" marR="0" rtl="0" algn="l">
              <a:lnSpc>
                <a:spcPct val="100000"/>
              </a:lnSpc>
              <a:spcBef>
                <a:spcPts val="0"/>
              </a:spcBef>
              <a:spcAft>
                <a:spcPts val="0"/>
              </a:spcAft>
              <a:buClr>
                <a:srgbClr val="1A202C"/>
              </a:buClr>
              <a:buSzPts val="2695"/>
              <a:buFont typeface="Calibri"/>
              <a:buChar char="•"/>
            </a:pPr>
            <a:r>
              <a:rPr b="0" i="0" lang="en-US" sz="2695" u="none" cap="none" strike="noStrike">
                <a:solidFill>
                  <a:srgbClr val="1A202C"/>
                </a:solidFill>
                <a:latin typeface="Calibri"/>
                <a:ea typeface="Calibri"/>
                <a:cs typeface="Calibri"/>
                <a:sym typeface="Calibri"/>
              </a:rPr>
              <a:t>Verify all calculations manually before delivering to client</a:t>
            </a:r>
            <a:endParaRPr b="0" i="0" sz="2695" u="none" cap="none" strike="noStrike">
              <a:solidFill>
                <a:srgbClr val="000000"/>
              </a:solidFill>
              <a:latin typeface="Calibri"/>
              <a:ea typeface="Calibri"/>
              <a:cs typeface="Calibri"/>
              <a:sym typeface="Calibri"/>
            </a:endParaRPr>
          </a:p>
          <a:p>
            <a:pPr indent="-444970" lvl="0" marL="616111" marR="0" rtl="0" algn="l">
              <a:lnSpc>
                <a:spcPct val="100000"/>
              </a:lnSpc>
              <a:spcBef>
                <a:spcPts val="0"/>
              </a:spcBef>
              <a:spcAft>
                <a:spcPts val="0"/>
              </a:spcAft>
              <a:buClr>
                <a:srgbClr val="000000"/>
              </a:buClr>
              <a:buSzPts val="2695"/>
              <a:buFont typeface="Calibri"/>
              <a:buNone/>
            </a:pPr>
            <a:r>
              <a:t/>
            </a:r>
            <a:endParaRPr b="0" i="0" sz="2695" u="none" cap="none" strike="noStrike">
              <a:solidFill>
                <a:srgbClr val="000000"/>
              </a:solidFill>
              <a:latin typeface="Calibri"/>
              <a:ea typeface="Calibri"/>
              <a:cs typeface="Calibri"/>
              <a:sym typeface="Calibri"/>
            </a:endParaRPr>
          </a:p>
          <a:p>
            <a:pPr indent="-616111" lvl="0" marL="616111" marR="0" rtl="0" algn="l">
              <a:lnSpc>
                <a:spcPct val="100000"/>
              </a:lnSpc>
              <a:spcBef>
                <a:spcPts val="0"/>
              </a:spcBef>
              <a:spcAft>
                <a:spcPts val="0"/>
              </a:spcAft>
              <a:buClr>
                <a:srgbClr val="1A202C"/>
              </a:buClr>
              <a:buSzPts val="2695"/>
              <a:buFont typeface="Calibri"/>
              <a:buChar char="•"/>
            </a:pPr>
            <a:r>
              <a:rPr b="1" i="0" lang="en-US" sz="2695" u="none" cap="none" strike="noStrike">
                <a:solidFill>
                  <a:srgbClr val="1A202C"/>
                </a:solidFill>
                <a:latin typeface="Calibri"/>
                <a:ea typeface="Calibri"/>
                <a:cs typeface="Calibri"/>
                <a:sym typeface="Calibri"/>
              </a:rPr>
              <a:t>Services you can offer:</a:t>
            </a:r>
            <a:endParaRPr b="0" i="0" sz="2695" u="none" cap="none" strike="noStrike">
              <a:solidFill>
                <a:srgbClr val="000000"/>
              </a:solidFill>
              <a:latin typeface="Calibri"/>
              <a:ea typeface="Calibri"/>
              <a:cs typeface="Calibri"/>
              <a:sym typeface="Calibri"/>
            </a:endParaRPr>
          </a:p>
          <a:p>
            <a:pPr indent="-616111" lvl="0" marL="616111" marR="0" rtl="0" algn="l">
              <a:lnSpc>
                <a:spcPct val="100000"/>
              </a:lnSpc>
              <a:spcBef>
                <a:spcPts val="0"/>
              </a:spcBef>
              <a:spcAft>
                <a:spcPts val="0"/>
              </a:spcAft>
              <a:buClr>
                <a:srgbClr val="1A202C"/>
              </a:buClr>
              <a:buSzPts val="2695"/>
              <a:buFont typeface="Calibri"/>
              <a:buChar char="•"/>
            </a:pPr>
            <a:r>
              <a:rPr b="0" i="0" lang="en-US" sz="2695" u="none" cap="none" strike="noStrike">
                <a:solidFill>
                  <a:srgbClr val="1A202C"/>
                </a:solidFill>
                <a:latin typeface="Calibri"/>
                <a:ea typeface="Calibri"/>
                <a:cs typeface="Calibri"/>
                <a:sym typeface="Calibri"/>
              </a:rPr>
              <a:t>Data cleaning — organizing messy client data sets</a:t>
            </a:r>
            <a:endParaRPr b="0" i="0" sz="2695" u="none" cap="none" strike="noStrike">
              <a:solidFill>
                <a:srgbClr val="000000"/>
              </a:solidFill>
              <a:latin typeface="Calibri"/>
              <a:ea typeface="Calibri"/>
              <a:cs typeface="Calibri"/>
              <a:sym typeface="Calibri"/>
            </a:endParaRPr>
          </a:p>
          <a:p>
            <a:pPr indent="-616111" lvl="0" marL="616111" marR="0" rtl="0" algn="l">
              <a:lnSpc>
                <a:spcPct val="100000"/>
              </a:lnSpc>
              <a:spcBef>
                <a:spcPts val="0"/>
              </a:spcBef>
              <a:spcAft>
                <a:spcPts val="0"/>
              </a:spcAft>
              <a:buClr>
                <a:srgbClr val="1A202C"/>
              </a:buClr>
              <a:buSzPts val="2695"/>
              <a:buFont typeface="Calibri"/>
              <a:buChar char="•"/>
            </a:pPr>
            <a:r>
              <a:rPr b="0" i="0" lang="en-US" sz="2695" u="none" cap="none" strike="noStrike">
                <a:solidFill>
                  <a:srgbClr val="1A202C"/>
                </a:solidFill>
                <a:latin typeface="Calibri"/>
                <a:ea typeface="Calibri"/>
                <a:cs typeface="Calibri"/>
                <a:sym typeface="Calibri"/>
              </a:rPr>
              <a:t>Sales summary reports — monthly/quarterly income analysis</a:t>
            </a:r>
            <a:endParaRPr b="0" i="0" sz="2695" u="none" cap="none" strike="noStrike">
              <a:solidFill>
                <a:srgbClr val="000000"/>
              </a:solidFill>
              <a:latin typeface="Calibri"/>
              <a:ea typeface="Calibri"/>
              <a:cs typeface="Calibri"/>
              <a:sym typeface="Calibri"/>
            </a:endParaRPr>
          </a:p>
          <a:p>
            <a:pPr indent="-616111" lvl="0" marL="616111" marR="0" rtl="0" algn="l">
              <a:lnSpc>
                <a:spcPct val="100000"/>
              </a:lnSpc>
              <a:spcBef>
                <a:spcPts val="0"/>
              </a:spcBef>
              <a:spcAft>
                <a:spcPts val="0"/>
              </a:spcAft>
              <a:buClr>
                <a:srgbClr val="1A202C"/>
              </a:buClr>
              <a:buSzPts val="2695"/>
              <a:buFont typeface="Calibri"/>
              <a:buChar char="•"/>
            </a:pPr>
            <a:r>
              <a:rPr b="0" i="0" lang="en-US" sz="2695" u="none" cap="none" strike="noStrike">
                <a:solidFill>
                  <a:srgbClr val="1A202C"/>
                </a:solidFill>
                <a:latin typeface="Calibri"/>
                <a:ea typeface="Calibri"/>
                <a:cs typeface="Calibri"/>
                <a:sym typeface="Calibri"/>
              </a:rPr>
              <a:t>Basic research analysis — competitor pricing, market data</a:t>
            </a:r>
            <a:endParaRPr b="0" i="0" sz="2695" u="none" cap="none" strike="noStrike">
              <a:solidFill>
                <a:srgbClr val="000000"/>
              </a:solidFill>
              <a:latin typeface="Calibri"/>
              <a:ea typeface="Calibri"/>
              <a:cs typeface="Calibri"/>
              <a:sym typeface="Calibri"/>
            </a:endParaRPr>
          </a:p>
          <a:p>
            <a:pPr indent="-616111" lvl="0" marL="616111" marR="0" rtl="0" algn="l">
              <a:lnSpc>
                <a:spcPct val="100000"/>
              </a:lnSpc>
              <a:spcBef>
                <a:spcPts val="0"/>
              </a:spcBef>
              <a:spcAft>
                <a:spcPts val="0"/>
              </a:spcAft>
              <a:buClr>
                <a:srgbClr val="1A202C"/>
              </a:buClr>
              <a:buSzPts val="2695"/>
              <a:buFont typeface="Calibri"/>
              <a:buChar char="•"/>
            </a:pPr>
            <a:r>
              <a:rPr b="0" i="0" lang="en-US" sz="2695" u="none" cap="none" strike="noStrike">
                <a:solidFill>
                  <a:srgbClr val="1A202C"/>
                </a:solidFill>
                <a:latin typeface="Calibri"/>
                <a:ea typeface="Calibri"/>
                <a:cs typeface="Calibri"/>
                <a:sym typeface="Calibri"/>
              </a:rPr>
              <a:t>Inventory tracking setup — automated stock monitoring</a:t>
            </a:r>
            <a:endParaRPr b="0" i="0" sz="2695" u="none" cap="none" strike="noStrike">
              <a:solidFill>
                <a:srgbClr val="000000"/>
              </a:solidFill>
              <a:latin typeface="Calibri"/>
              <a:ea typeface="Calibri"/>
              <a:cs typeface="Calibri"/>
              <a:sym typeface="Calibri"/>
            </a:endParaRPr>
          </a:p>
        </p:txBody>
      </p:sp>
      <p:sp>
        <p:nvSpPr>
          <p:cNvPr id="352" name="Google Shape;352;g3d6cbb43a59_0_393"/>
          <p:cNvSpPr/>
          <p:nvPr/>
        </p:nvSpPr>
        <p:spPr>
          <a:xfrm>
            <a:off x="821481" y="9572447"/>
            <a:ext cx="14786700" cy="690000"/>
          </a:xfrm>
          <a:prstGeom prst="rect">
            <a:avLst/>
          </a:prstGeom>
          <a:noFill/>
          <a:ln>
            <a:noFill/>
          </a:ln>
        </p:spPr>
        <p:txBody>
          <a:bodyPr anchorCtr="0" anchor="ctr" bIns="82100" lIns="164275" spcFirstLastPara="1" rIns="164275" wrap="square" tIns="82100">
            <a:noAutofit/>
          </a:bodyPr>
          <a:lstStyle/>
          <a:p>
            <a:pPr indent="0" lvl="0" marL="0" marR="0" rtl="0" algn="l">
              <a:lnSpc>
                <a:spcPct val="100000"/>
              </a:lnSpc>
              <a:spcBef>
                <a:spcPts val="0"/>
              </a:spcBef>
              <a:spcAft>
                <a:spcPts val="0"/>
              </a:spcAft>
              <a:buClr>
                <a:srgbClr val="4A5568"/>
              </a:buClr>
              <a:buSzPts val="1976"/>
              <a:buFont typeface="Calibri"/>
              <a:buNone/>
            </a:pPr>
            <a:r>
              <a:t/>
            </a:r>
            <a:endParaRPr b="0" i="0" sz="1976" u="none" cap="none" strike="noStrik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56" name="Shape 356"/>
        <p:cNvGrpSpPr/>
        <p:nvPr/>
      </p:nvGrpSpPr>
      <p:grpSpPr>
        <a:xfrm>
          <a:off x="0" y="0"/>
          <a:ext cx="0" cy="0"/>
          <a:chOff x="0" y="0"/>
          <a:chExt cx="0" cy="0"/>
        </a:xfrm>
      </p:grpSpPr>
      <p:grpSp>
        <p:nvGrpSpPr>
          <p:cNvPr id="357" name="Google Shape;357;g3d6cbb43a59_0_440"/>
          <p:cNvGrpSpPr/>
          <p:nvPr/>
        </p:nvGrpSpPr>
        <p:grpSpPr>
          <a:xfrm>
            <a:off x="1028700" y="811707"/>
            <a:ext cx="16230707" cy="8446648"/>
            <a:chOff x="0" y="-57150"/>
            <a:chExt cx="4274726" cy="2224617"/>
          </a:xfrm>
        </p:grpSpPr>
        <p:sp>
          <p:nvSpPr>
            <p:cNvPr id="358" name="Google Shape;358;g3d6cbb43a59_0_44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59" name="Google Shape;359;g3d6cbb43a59_0_44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0" name="Google Shape;360;g3d6cbb43a59_0_44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61" name="Google Shape;361;g3d6cbb43a59_0_44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62" name="Google Shape;362;g3d6cbb43a59_0_440" title="logo2.png"/>
          <p:cNvPicPr preferRelativeResize="0"/>
          <p:nvPr/>
        </p:nvPicPr>
        <p:blipFill rotWithShape="1">
          <a:blip r:embed="rId4">
            <a:alphaModFix/>
          </a:blip>
          <a:srcRect b="21968" l="0" r="0" t="25865"/>
          <a:stretch/>
        </p:blipFill>
        <p:spPr>
          <a:xfrm>
            <a:off x="14997700" y="8270550"/>
            <a:ext cx="1893475" cy="987800"/>
          </a:xfrm>
          <a:prstGeom prst="rect">
            <a:avLst/>
          </a:prstGeom>
          <a:noFill/>
          <a:ln>
            <a:noFill/>
          </a:ln>
        </p:spPr>
      </p:pic>
      <p:sp>
        <p:nvSpPr>
          <p:cNvPr id="363" name="Google Shape;363;g3d6cbb43a59_0_44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g3d6cbb43a59_0_44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g3d6cbb43a59_0_440"/>
          <p:cNvSpPr/>
          <p:nvPr/>
        </p:nvSpPr>
        <p:spPr>
          <a:xfrm>
            <a:off x="1274978" y="1385872"/>
            <a:ext cx="3055200" cy="566700"/>
          </a:xfrm>
          <a:prstGeom prst="rect">
            <a:avLst/>
          </a:prstGeom>
          <a:solidFill>
            <a:srgbClr val="F4A623"/>
          </a:solidFill>
          <a:ln cap="flat" cmpd="sng" w="18750">
            <a:solidFill>
              <a:srgbClr val="F4A623"/>
            </a:solidFill>
            <a:prstDash val="solid"/>
            <a:round/>
            <a:headEnd len="sm" w="sm" type="none"/>
            <a:tailEnd len="sm" w="sm" type="none"/>
          </a:ln>
        </p:spPr>
        <p:txBody>
          <a:bodyPr anchorCtr="0" anchor="ctr" bIns="134900" lIns="134900" spcFirstLastPara="1" rIns="134900" wrap="square" tIns="134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g3d6cbb43a59_0_440"/>
          <p:cNvSpPr/>
          <p:nvPr/>
        </p:nvSpPr>
        <p:spPr>
          <a:xfrm>
            <a:off x="1274978" y="1385872"/>
            <a:ext cx="3055200" cy="566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D1B4B"/>
              </a:buClr>
              <a:buSzPts val="2066"/>
              <a:buFont typeface="Trebuchet MS"/>
              <a:buNone/>
            </a:pPr>
            <a:r>
              <a:rPr b="1" i="0" lang="en-US" sz="2066" u="none" cap="none" strike="noStrike">
                <a:solidFill>
                  <a:srgbClr val="0D1B4B"/>
                </a:solidFill>
                <a:latin typeface="Trebuchet MS"/>
                <a:ea typeface="Trebuchet MS"/>
                <a:cs typeface="Trebuchet MS"/>
                <a:sym typeface="Trebuchet MS"/>
              </a:rPr>
              <a:t>Q 2</a:t>
            </a:r>
            <a:endParaRPr b="0" i="0" sz="2066" u="none" cap="none" strike="noStrike">
              <a:solidFill>
                <a:srgbClr val="000000"/>
              </a:solidFill>
              <a:latin typeface="Calibri"/>
              <a:ea typeface="Calibri"/>
              <a:cs typeface="Calibri"/>
              <a:sym typeface="Calibri"/>
            </a:endParaRPr>
          </a:p>
        </p:txBody>
      </p:sp>
      <p:sp>
        <p:nvSpPr>
          <p:cNvPr id="367" name="Google Shape;367;g3d6cbb43a59_0_440"/>
          <p:cNvSpPr/>
          <p:nvPr/>
        </p:nvSpPr>
        <p:spPr>
          <a:xfrm>
            <a:off x="4669743" y="1439843"/>
            <a:ext cx="6789900" cy="472200"/>
          </a:xfrm>
          <a:prstGeom prst="rect">
            <a:avLst/>
          </a:prstGeom>
          <a:noFill/>
          <a:ln>
            <a:noFill/>
          </a:ln>
        </p:spPr>
        <p:txBody>
          <a:bodyPr anchorCtr="0" anchor="ctr" bIns="67425" lIns="134900" spcFirstLastPara="1" rIns="134900" wrap="square" tIns="67425">
            <a:noAutofit/>
          </a:bodyPr>
          <a:lstStyle/>
          <a:p>
            <a:pPr indent="0" lvl="0" marL="0" marR="0" rtl="0" algn="l">
              <a:lnSpc>
                <a:spcPct val="100000"/>
              </a:lnSpc>
              <a:spcBef>
                <a:spcPts val="0"/>
              </a:spcBef>
              <a:spcAft>
                <a:spcPts val="0"/>
              </a:spcAft>
              <a:buClr>
                <a:srgbClr val="F4A623"/>
              </a:buClr>
              <a:buSzPts val="1623"/>
              <a:buFont typeface="Trebuchet MS"/>
              <a:buNone/>
            </a:pPr>
            <a:r>
              <a:rPr b="1" i="0" lang="en-US" sz="1823" u="none" cap="none" strike="noStrike">
                <a:solidFill>
                  <a:srgbClr val="980000"/>
                </a:solidFill>
                <a:latin typeface="Trebuchet MS"/>
                <a:ea typeface="Trebuchet MS"/>
                <a:cs typeface="Trebuchet MS"/>
                <a:sym typeface="Trebuchet MS"/>
              </a:rPr>
              <a:t>KNOWLEDGE CHECK</a:t>
            </a:r>
            <a:endParaRPr b="0" i="0" sz="1823" u="none" cap="none" strike="noStrike">
              <a:solidFill>
                <a:srgbClr val="980000"/>
              </a:solidFill>
              <a:latin typeface="Calibri"/>
              <a:ea typeface="Calibri"/>
              <a:cs typeface="Calibri"/>
              <a:sym typeface="Calibri"/>
            </a:endParaRPr>
          </a:p>
        </p:txBody>
      </p:sp>
      <p:sp>
        <p:nvSpPr>
          <p:cNvPr id="368" name="Google Shape;368;g3d6cbb43a59_0_440"/>
          <p:cNvSpPr/>
          <p:nvPr/>
        </p:nvSpPr>
        <p:spPr>
          <a:xfrm>
            <a:off x="1274978" y="2195444"/>
            <a:ext cx="15616200" cy="1484400"/>
          </a:xfrm>
          <a:prstGeom prst="rect">
            <a:avLst/>
          </a:prstGeom>
          <a:noFill/>
          <a:ln>
            <a:noFill/>
          </a:ln>
        </p:spPr>
        <p:txBody>
          <a:bodyPr anchorCtr="0" anchor="ctr" bIns="67425" lIns="134900" spcFirstLastPara="1" rIns="134900" wrap="square" tIns="67425">
            <a:noAutofit/>
          </a:bodyPr>
          <a:lstStyle/>
          <a:p>
            <a:pPr indent="0" lvl="0" marL="0" marR="0" rtl="0" algn="l">
              <a:lnSpc>
                <a:spcPct val="100000"/>
              </a:lnSpc>
              <a:spcBef>
                <a:spcPts val="0"/>
              </a:spcBef>
              <a:spcAft>
                <a:spcPts val="0"/>
              </a:spcAft>
              <a:buClr>
                <a:srgbClr val="FFFFFF"/>
              </a:buClr>
              <a:buSzPts val="2951"/>
              <a:buFont typeface="Trebuchet MS"/>
              <a:buNone/>
            </a:pPr>
            <a:r>
              <a:rPr b="1" i="0" lang="en-US" sz="2951" u="none" cap="none" strike="noStrike">
                <a:solidFill>
                  <a:schemeClr val="dk1"/>
                </a:solidFill>
                <a:latin typeface="Trebuchet MS"/>
                <a:ea typeface="Trebuchet MS"/>
                <a:cs typeface="Trebuchet MS"/>
                <a:sym typeface="Trebuchet MS"/>
              </a:rPr>
              <a:t>You are creating a social media post for a client using AI. The AI output sounds generic and doesn't mention the client's specific location or offer. What should you do?</a:t>
            </a:r>
            <a:endParaRPr b="0" i="0" sz="2951" u="none" cap="none" strike="noStrike">
              <a:solidFill>
                <a:schemeClr val="dk1"/>
              </a:solidFill>
              <a:latin typeface="Calibri"/>
              <a:ea typeface="Calibri"/>
              <a:cs typeface="Calibri"/>
              <a:sym typeface="Calibri"/>
            </a:endParaRPr>
          </a:p>
        </p:txBody>
      </p:sp>
      <p:sp>
        <p:nvSpPr>
          <p:cNvPr id="369" name="Google Shape;369;g3d6cbb43a59_0_440"/>
          <p:cNvSpPr/>
          <p:nvPr/>
        </p:nvSpPr>
        <p:spPr>
          <a:xfrm>
            <a:off x="1274978" y="3976503"/>
            <a:ext cx="15616200" cy="876900"/>
          </a:xfrm>
          <a:prstGeom prst="rect">
            <a:avLst/>
          </a:prstGeom>
          <a:solidFill>
            <a:srgbClr val="1A0A3D"/>
          </a:solidFill>
          <a:ln cap="flat" cmpd="sng" w="18750">
            <a:solidFill>
              <a:srgbClr val="4A1D96"/>
            </a:solidFill>
            <a:prstDash val="solid"/>
            <a:round/>
            <a:headEnd len="sm" w="sm" type="none"/>
            <a:tailEnd len="sm" w="sm" type="none"/>
          </a:ln>
        </p:spPr>
        <p:txBody>
          <a:bodyPr anchorCtr="0" anchor="ctr" bIns="134900" lIns="134900" spcFirstLastPara="1" rIns="134900" wrap="square" tIns="134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g3d6cbb43a59_0_440"/>
          <p:cNvSpPr/>
          <p:nvPr/>
        </p:nvSpPr>
        <p:spPr>
          <a:xfrm>
            <a:off x="1614455" y="3976503"/>
            <a:ext cx="15107100" cy="876900"/>
          </a:xfrm>
          <a:prstGeom prst="rect">
            <a:avLst/>
          </a:prstGeom>
          <a:noFill/>
          <a:ln>
            <a:noFill/>
          </a:ln>
        </p:spPr>
        <p:txBody>
          <a:bodyPr anchorCtr="0" anchor="ctr" bIns="67425" lIns="134900" spcFirstLastPara="1" rIns="134900" wrap="square" tIns="67425">
            <a:noAutofit/>
          </a:bodyPr>
          <a:lstStyle/>
          <a:p>
            <a:pPr indent="0" lvl="0" marL="0" marR="0" rtl="0" algn="l">
              <a:lnSpc>
                <a:spcPct val="100000"/>
              </a:lnSpc>
              <a:spcBef>
                <a:spcPts val="0"/>
              </a:spcBef>
              <a:spcAft>
                <a:spcPts val="0"/>
              </a:spcAft>
              <a:buClr>
                <a:srgbClr val="FFFFFF"/>
              </a:buClr>
              <a:buSzPts val="2066"/>
              <a:buFont typeface="Calibri"/>
              <a:buNone/>
            </a:pPr>
            <a:r>
              <a:rPr b="0" i="0" lang="en-US" sz="2366" u="none" cap="none" strike="noStrike">
                <a:solidFill>
                  <a:srgbClr val="FFFFFF"/>
                </a:solidFill>
                <a:latin typeface="Calibri"/>
                <a:ea typeface="Calibri"/>
                <a:cs typeface="Calibri"/>
                <a:sym typeface="Calibri"/>
              </a:rPr>
              <a:t>A.  Submit the AI output as-is — it is professionally written</a:t>
            </a:r>
            <a:endParaRPr b="0" i="0" sz="2366" u="none" cap="none" strike="noStrike">
              <a:solidFill>
                <a:srgbClr val="000000"/>
              </a:solidFill>
              <a:latin typeface="Calibri"/>
              <a:ea typeface="Calibri"/>
              <a:cs typeface="Calibri"/>
              <a:sym typeface="Calibri"/>
            </a:endParaRPr>
          </a:p>
        </p:txBody>
      </p:sp>
      <p:sp>
        <p:nvSpPr>
          <p:cNvPr id="371" name="Google Shape;371;g3d6cbb43a59_0_440"/>
          <p:cNvSpPr/>
          <p:nvPr/>
        </p:nvSpPr>
        <p:spPr>
          <a:xfrm>
            <a:off x="1274978" y="5082919"/>
            <a:ext cx="15616200" cy="876900"/>
          </a:xfrm>
          <a:prstGeom prst="rect">
            <a:avLst/>
          </a:prstGeom>
          <a:solidFill>
            <a:srgbClr val="07C8A0"/>
          </a:solidFill>
          <a:ln cap="flat" cmpd="sng" w="18750">
            <a:solidFill>
              <a:srgbClr val="07C8A0"/>
            </a:solidFill>
            <a:prstDash val="solid"/>
            <a:round/>
            <a:headEnd len="sm" w="sm" type="none"/>
            <a:tailEnd len="sm" w="sm" type="none"/>
          </a:ln>
        </p:spPr>
        <p:txBody>
          <a:bodyPr anchorCtr="0" anchor="ctr" bIns="134900" lIns="134900" spcFirstLastPara="1" rIns="134900" wrap="square" tIns="134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g3d6cbb43a59_0_440"/>
          <p:cNvSpPr/>
          <p:nvPr/>
        </p:nvSpPr>
        <p:spPr>
          <a:xfrm>
            <a:off x="1614455" y="5082919"/>
            <a:ext cx="15107100" cy="876900"/>
          </a:xfrm>
          <a:prstGeom prst="rect">
            <a:avLst/>
          </a:prstGeom>
          <a:noFill/>
          <a:ln>
            <a:noFill/>
          </a:ln>
        </p:spPr>
        <p:txBody>
          <a:bodyPr anchorCtr="0" anchor="ctr" bIns="67425" lIns="134900" spcFirstLastPara="1" rIns="134900" wrap="square" tIns="67425">
            <a:noAutofit/>
          </a:bodyPr>
          <a:lstStyle/>
          <a:p>
            <a:pPr indent="0" lvl="0" marL="0" marR="0" rtl="0" algn="l">
              <a:lnSpc>
                <a:spcPct val="100000"/>
              </a:lnSpc>
              <a:spcBef>
                <a:spcPts val="0"/>
              </a:spcBef>
              <a:spcAft>
                <a:spcPts val="0"/>
              </a:spcAft>
              <a:buClr>
                <a:srgbClr val="0D1B4B"/>
              </a:buClr>
              <a:buSzPts val="2066"/>
              <a:buFont typeface="Calibri"/>
              <a:buNone/>
            </a:pPr>
            <a:r>
              <a:rPr b="1" i="0" lang="en-US" sz="2366" u="none" cap="none" strike="noStrike">
                <a:solidFill>
                  <a:srgbClr val="0D1B4B"/>
                </a:solidFill>
                <a:latin typeface="Calibri"/>
                <a:ea typeface="Calibri"/>
                <a:cs typeface="Calibri"/>
                <a:sym typeface="Calibri"/>
              </a:rPr>
              <a:t>B.  Edit the output to add the client's name, location, specific offers, and local tone</a:t>
            </a:r>
            <a:endParaRPr b="0" i="0" sz="2366" u="none" cap="none" strike="noStrike">
              <a:solidFill>
                <a:srgbClr val="000000"/>
              </a:solidFill>
              <a:latin typeface="Calibri"/>
              <a:ea typeface="Calibri"/>
              <a:cs typeface="Calibri"/>
              <a:sym typeface="Calibri"/>
            </a:endParaRPr>
          </a:p>
        </p:txBody>
      </p:sp>
      <p:sp>
        <p:nvSpPr>
          <p:cNvPr id="373" name="Google Shape;373;g3d6cbb43a59_0_440"/>
          <p:cNvSpPr/>
          <p:nvPr/>
        </p:nvSpPr>
        <p:spPr>
          <a:xfrm>
            <a:off x="1274978" y="6189334"/>
            <a:ext cx="15616200" cy="876900"/>
          </a:xfrm>
          <a:prstGeom prst="rect">
            <a:avLst/>
          </a:prstGeom>
          <a:solidFill>
            <a:srgbClr val="1A0A3D"/>
          </a:solidFill>
          <a:ln cap="flat" cmpd="sng" w="18750">
            <a:solidFill>
              <a:srgbClr val="4A1D96"/>
            </a:solidFill>
            <a:prstDash val="solid"/>
            <a:round/>
            <a:headEnd len="sm" w="sm" type="none"/>
            <a:tailEnd len="sm" w="sm" type="none"/>
          </a:ln>
        </p:spPr>
        <p:txBody>
          <a:bodyPr anchorCtr="0" anchor="ctr" bIns="134900" lIns="134900" spcFirstLastPara="1" rIns="134900" wrap="square" tIns="134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g3d6cbb43a59_0_440"/>
          <p:cNvSpPr/>
          <p:nvPr/>
        </p:nvSpPr>
        <p:spPr>
          <a:xfrm>
            <a:off x="1614455" y="6189334"/>
            <a:ext cx="15107100" cy="876900"/>
          </a:xfrm>
          <a:prstGeom prst="rect">
            <a:avLst/>
          </a:prstGeom>
          <a:noFill/>
          <a:ln>
            <a:noFill/>
          </a:ln>
        </p:spPr>
        <p:txBody>
          <a:bodyPr anchorCtr="0" anchor="ctr" bIns="67425" lIns="134900" spcFirstLastPara="1" rIns="134900" wrap="square" tIns="67425">
            <a:noAutofit/>
          </a:bodyPr>
          <a:lstStyle/>
          <a:p>
            <a:pPr indent="0" lvl="0" marL="0" marR="0" rtl="0" algn="l">
              <a:lnSpc>
                <a:spcPct val="100000"/>
              </a:lnSpc>
              <a:spcBef>
                <a:spcPts val="0"/>
              </a:spcBef>
              <a:spcAft>
                <a:spcPts val="0"/>
              </a:spcAft>
              <a:buClr>
                <a:srgbClr val="FFFFFF"/>
              </a:buClr>
              <a:buSzPts val="2066"/>
              <a:buFont typeface="Calibri"/>
              <a:buNone/>
            </a:pPr>
            <a:r>
              <a:rPr b="0" i="0" lang="en-US" sz="2366" u="none" cap="none" strike="noStrike">
                <a:solidFill>
                  <a:srgbClr val="FFFFFF"/>
                </a:solidFill>
                <a:latin typeface="Calibri"/>
                <a:ea typeface="Calibri"/>
                <a:cs typeface="Calibri"/>
                <a:sym typeface="Calibri"/>
              </a:rPr>
              <a:t>C.  Ask the AI to regenerate until it happens to include those details</a:t>
            </a:r>
            <a:endParaRPr b="0" i="0" sz="2366" u="none" cap="none" strike="noStrike">
              <a:solidFill>
                <a:srgbClr val="000000"/>
              </a:solidFill>
              <a:latin typeface="Calibri"/>
              <a:ea typeface="Calibri"/>
              <a:cs typeface="Calibri"/>
              <a:sym typeface="Calibri"/>
            </a:endParaRPr>
          </a:p>
        </p:txBody>
      </p:sp>
      <p:sp>
        <p:nvSpPr>
          <p:cNvPr id="375" name="Google Shape;375;g3d6cbb43a59_0_440"/>
          <p:cNvSpPr/>
          <p:nvPr/>
        </p:nvSpPr>
        <p:spPr>
          <a:xfrm>
            <a:off x="1274978" y="7295750"/>
            <a:ext cx="15616200" cy="876900"/>
          </a:xfrm>
          <a:prstGeom prst="rect">
            <a:avLst/>
          </a:prstGeom>
          <a:solidFill>
            <a:srgbClr val="1A0A3D"/>
          </a:solidFill>
          <a:ln cap="flat" cmpd="sng" w="18750">
            <a:solidFill>
              <a:srgbClr val="4A1D96"/>
            </a:solidFill>
            <a:prstDash val="solid"/>
            <a:round/>
            <a:headEnd len="sm" w="sm" type="none"/>
            <a:tailEnd len="sm" w="sm" type="none"/>
          </a:ln>
        </p:spPr>
        <p:txBody>
          <a:bodyPr anchorCtr="0" anchor="ctr" bIns="134900" lIns="134900" spcFirstLastPara="1" rIns="134900" wrap="square" tIns="134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g3d6cbb43a59_0_440"/>
          <p:cNvSpPr/>
          <p:nvPr/>
        </p:nvSpPr>
        <p:spPr>
          <a:xfrm>
            <a:off x="1614455" y="7295750"/>
            <a:ext cx="15107100" cy="876900"/>
          </a:xfrm>
          <a:prstGeom prst="rect">
            <a:avLst/>
          </a:prstGeom>
          <a:noFill/>
          <a:ln>
            <a:noFill/>
          </a:ln>
        </p:spPr>
        <p:txBody>
          <a:bodyPr anchorCtr="0" anchor="ctr" bIns="67425" lIns="134900" spcFirstLastPara="1" rIns="134900" wrap="square" tIns="67425">
            <a:noAutofit/>
          </a:bodyPr>
          <a:lstStyle/>
          <a:p>
            <a:pPr indent="0" lvl="0" marL="0" marR="0" rtl="0" algn="l">
              <a:lnSpc>
                <a:spcPct val="100000"/>
              </a:lnSpc>
              <a:spcBef>
                <a:spcPts val="0"/>
              </a:spcBef>
              <a:spcAft>
                <a:spcPts val="0"/>
              </a:spcAft>
              <a:buClr>
                <a:srgbClr val="FFFFFF"/>
              </a:buClr>
              <a:buSzPts val="2066"/>
              <a:buFont typeface="Calibri"/>
              <a:buNone/>
            </a:pPr>
            <a:r>
              <a:rPr b="0" i="0" lang="en-US" sz="2366" u="none" cap="none" strike="noStrike">
                <a:solidFill>
                  <a:srgbClr val="FFFFFF"/>
                </a:solidFill>
                <a:latin typeface="Calibri"/>
                <a:ea typeface="Calibri"/>
                <a:cs typeface="Calibri"/>
                <a:sym typeface="Calibri"/>
              </a:rPr>
              <a:t>D.  Tell the client AI cannot handle localized content</a:t>
            </a:r>
            <a:endParaRPr b="0" i="0" sz="2366"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80" name="Shape 380"/>
        <p:cNvGrpSpPr/>
        <p:nvPr/>
      </p:nvGrpSpPr>
      <p:grpSpPr>
        <a:xfrm>
          <a:off x="0" y="0"/>
          <a:ext cx="0" cy="0"/>
          <a:chOff x="0" y="0"/>
          <a:chExt cx="0" cy="0"/>
        </a:xfrm>
      </p:grpSpPr>
      <p:grpSp>
        <p:nvGrpSpPr>
          <p:cNvPr id="381" name="Google Shape;381;g3d6cbb43a59_0_299"/>
          <p:cNvGrpSpPr/>
          <p:nvPr/>
        </p:nvGrpSpPr>
        <p:grpSpPr>
          <a:xfrm>
            <a:off x="1028700" y="811707"/>
            <a:ext cx="16230707" cy="8446648"/>
            <a:chOff x="0" y="-57150"/>
            <a:chExt cx="4274726" cy="2224617"/>
          </a:xfrm>
        </p:grpSpPr>
        <p:sp>
          <p:nvSpPr>
            <p:cNvPr id="382" name="Google Shape;382;g3d6cbb43a59_0_29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83" name="Google Shape;383;g3d6cbb43a59_0_29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4" name="Google Shape;384;g3d6cbb43a59_0_29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85" name="Google Shape;385;g3d6cbb43a59_0_29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86" name="Google Shape;386;g3d6cbb43a59_0_299" title="logo2.png"/>
          <p:cNvPicPr preferRelativeResize="0"/>
          <p:nvPr/>
        </p:nvPicPr>
        <p:blipFill rotWithShape="1">
          <a:blip r:embed="rId4">
            <a:alphaModFix/>
          </a:blip>
          <a:srcRect b="21968" l="0" r="0" t="25865"/>
          <a:stretch/>
        </p:blipFill>
        <p:spPr>
          <a:xfrm>
            <a:off x="15365825" y="8257700"/>
            <a:ext cx="1893475" cy="987800"/>
          </a:xfrm>
          <a:prstGeom prst="rect">
            <a:avLst/>
          </a:prstGeom>
          <a:noFill/>
          <a:ln>
            <a:noFill/>
          </a:ln>
        </p:spPr>
      </p:pic>
      <p:sp>
        <p:nvSpPr>
          <p:cNvPr id="387" name="Google Shape;387;g3d6cbb43a59_0_29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g3d6cbb43a59_0_29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g3d6cbb43a59_0_299"/>
          <p:cNvSpPr/>
          <p:nvPr/>
        </p:nvSpPr>
        <p:spPr>
          <a:xfrm>
            <a:off x="1063968" y="1341414"/>
            <a:ext cx="8775300" cy="595200"/>
          </a:xfrm>
          <a:prstGeom prst="rect">
            <a:avLst/>
          </a:prstGeom>
          <a:solidFill>
            <a:srgbClr val="1A5CB0"/>
          </a:solidFill>
          <a:ln>
            <a:noFill/>
          </a:ln>
        </p:spPr>
        <p:txBody>
          <a:bodyPr anchorCtr="0" anchor="ctr" bIns="63075" lIns="126150" spcFirstLastPara="1" rIns="126150" wrap="square" tIns="63075">
            <a:noAutofit/>
          </a:bodyPr>
          <a:lstStyle/>
          <a:p>
            <a:pPr indent="0" lvl="0" marL="0" marR="0" rtl="0" algn="l">
              <a:lnSpc>
                <a:spcPct val="100000"/>
              </a:lnSpc>
              <a:spcBef>
                <a:spcPts val="0"/>
              </a:spcBef>
              <a:spcAft>
                <a:spcPts val="0"/>
              </a:spcAft>
              <a:buClr>
                <a:srgbClr val="07C8A0"/>
              </a:buClr>
              <a:buSzPts val="1932"/>
              <a:buFont typeface="Trebuchet MS"/>
              <a:buNone/>
            </a:pPr>
            <a:r>
              <a:rPr b="1" i="0" lang="en-US" sz="2232" u="none" cap="none" strike="noStrike">
                <a:solidFill>
                  <a:srgbClr val="07C8A0"/>
                </a:solidFill>
                <a:latin typeface="Trebuchet MS"/>
                <a:ea typeface="Trebuchet MS"/>
                <a:cs typeface="Trebuchet MS"/>
                <a:sym typeface="Trebuchet MS"/>
              </a:rPr>
              <a:t>✅  </a:t>
            </a:r>
            <a:r>
              <a:rPr b="1" i="0" lang="en-US" sz="2232" u="none" cap="none" strike="noStrike">
                <a:solidFill>
                  <a:schemeClr val="lt1"/>
                </a:solidFill>
                <a:latin typeface="Trebuchet MS"/>
                <a:ea typeface="Trebuchet MS"/>
                <a:cs typeface="Trebuchet MS"/>
                <a:sym typeface="Trebuchet MS"/>
              </a:rPr>
              <a:t>LESSON SUMMARY</a:t>
            </a:r>
            <a:endParaRPr b="0" i="0" sz="2232" u="none" cap="none" strike="noStrike">
              <a:solidFill>
                <a:schemeClr val="lt1"/>
              </a:solidFill>
              <a:latin typeface="Calibri"/>
              <a:ea typeface="Calibri"/>
              <a:cs typeface="Calibri"/>
              <a:sym typeface="Calibri"/>
            </a:endParaRPr>
          </a:p>
        </p:txBody>
      </p:sp>
      <p:sp>
        <p:nvSpPr>
          <p:cNvPr id="390" name="Google Shape;390;g3d6cbb43a59_0_299"/>
          <p:cNvSpPr/>
          <p:nvPr/>
        </p:nvSpPr>
        <p:spPr>
          <a:xfrm>
            <a:off x="1063968" y="1910200"/>
            <a:ext cx="16147200" cy="1084500"/>
          </a:xfrm>
          <a:prstGeom prst="rect">
            <a:avLst/>
          </a:prstGeom>
          <a:noFill/>
          <a:ln>
            <a:noFill/>
          </a:ln>
        </p:spPr>
        <p:txBody>
          <a:bodyPr anchorCtr="0" anchor="ctr" bIns="63075" lIns="126150" spcFirstLastPara="1" rIns="126150" wrap="square" tIns="63075">
            <a:noAutofit/>
          </a:bodyPr>
          <a:lstStyle/>
          <a:p>
            <a:pPr indent="0" lvl="0" marL="0" marR="0" rtl="0" algn="l">
              <a:lnSpc>
                <a:spcPct val="100000"/>
              </a:lnSpc>
              <a:spcBef>
                <a:spcPts val="0"/>
              </a:spcBef>
              <a:spcAft>
                <a:spcPts val="0"/>
              </a:spcAft>
              <a:buClr>
                <a:srgbClr val="FFFFFF"/>
              </a:buClr>
              <a:buSzPts val="3864"/>
              <a:buFont typeface="Trebuchet MS"/>
              <a:buNone/>
            </a:pPr>
            <a:r>
              <a:rPr b="1" i="0" lang="en-US" sz="3964" u="none" cap="none" strike="noStrike">
                <a:solidFill>
                  <a:schemeClr val="dk1"/>
                </a:solidFill>
                <a:latin typeface="Trebuchet MS"/>
                <a:ea typeface="Trebuchet MS"/>
                <a:cs typeface="Trebuchet MS"/>
                <a:sym typeface="Trebuchet MS"/>
              </a:rPr>
              <a:t>Lesson 2: AI Tools for Content Creation &amp; Branding</a:t>
            </a:r>
            <a:endParaRPr b="0" i="0" sz="3964" u="none" cap="none" strike="noStrike">
              <a:solidFill>
                <a:schemeClr val="dk1"/>
              </a:solidFill>
              <a:latin typeface="Calibri"/>
              <a:ea typeface="Calibri"/>
              <a:cs typeface="Calibri"/>
              <a:sym typeface="Calibri"/>
            </a:endParaRPr>
          </a:p>
        </p:txBody>
      </p:sp>
      <p:sp>
        <p:nvSpPr>
          <p:cNvPr id="391" name="Google Shape;391;g3d6cbb43a59_0_299"/>
          <p:cNvSpPr/>
          <p:nvPr/>
        </p:nvSpPr>
        <p:spPr>
          <a:xfrm>
            <a:off x="1063968" y="3193276"/>
            <a:ext cx="7019700" cy="502500"/>
          </a:xfrm>
          <a:prstGeom prst="rect">
            <a:avLst/>
          </a:prstGeom>
          <a:noFill/>
          <a:ln>
            <a:noFill/>
          </a:ln>
        </p:spPr>
        <p:txBody>
          <a:bodyPr anchorCtr="0" anchor="ctr" bIns="63075" lIns="126150" spcFirstLastPara="1" rIns="126150" wrap="square" tIns="63075">
            <a:noAutofit/>
          </a:bodyPr>
          <a:lstStyle/>
          <a:p>
            <a:pPr indent="0" lvl="0" marL="0" marR="0" rtl="0" algn="l">
              <a:lnSpc>
                <a:spcPct val="100000"/>
              </a:lnSpc>
              <a:spcBef>
                <a:spcPts val="0"/>
              </a:spcBef>
              <a:spcAft>
                <a:spcPts val="0"/>
              </a:spcAft>
              <a:buClr>
                <a:srgbClr val="F4A623"/>
              </a:buClr>
              <a:buSzPts val="2208"/>
              <a:buFont typeface="Trebuchet MS"/>
              <a:buNone/>
            </a:pPr>
            <a:r>
              <a:rPr b="1" i="0" lang="en-US" sz="2608" u="none" cap="none" strike="noStrike">
                <a:solidFill>
                  <a:srgbClr val="F4A623"/>
                </a:solidFill>
                <a:latin typeface="Trebuchet MS"/>
                <a:ea typeface="Trebuchet MS"/>
                <a:cs typeface="Trebuchet MS"/>
                <a:sym typeface="Trebuchet MS"/>
              </a:rPr>
              <a:t>Key Takeaways</a:t>
            </a:r>
            <a:endParaRPr b="0" i="0" sz="2608" u="none" cap="none" strike="noStrike">
              <a:solidFill>
                <a:srgbClr val="000000"/>
              </a:solidFill>
              <a:latin typeface="Calibri"/>
              <a:ea typeface="Calibri"/>
              <a:cs typeface="Calibri"/>
              <a:sym typeface="Calibri"/>
            </a:endParaRPr>
          </a:p>
        </p:txBody>
      </p:sp>
      <p:sp>
        <p:nvSpPr>
          <p:cNvPr id="392" name="Google Shape;392;g3d6cbb43a59_0_299"/>
          <p:cNvSpPr/>
          <p:nvPr/>
        </p:nvSpPr>
        <p:spPr>
          <a:xfrm>
            <a:off x="1063968" y="3788517"/>
            <a:ext cx="15795300" cy="3571800"/>
          </a:xfrm>
          <a:prstGeom prst="rect">
            <a:avLst/>
          </a:prstGeom>
          <a:noFill/>
          <a:ln>
            <a:noFill/>
          </a:ln>
        </p:spPr>
        <p:txBody>
          <a:bodyPr anchorCtr="0" anchor="t" bIns="63075" lIns="126150" spcFirstLastPara="1" rIns="126150" wrap="square" tIns="63075">
            <a:noAutofit/>
          </a:bodyPr>
          <a:lstStyle/>
          <a:p>
            <a:pPr indent="-473184" lvl="0" marL="473184" marR="0" rtl="0" algn="l">
              <a:lnSpc>
                <a:spcPct val="100000"/>
              </a:lnSpc>
              <a:spcBef>
                <a:spcPts val="0"/>
              </a:spcBef>
              <a:spcAft>
                <a:spcPts val="0"/>
              </a:spcAft>
              <a:buClr>
                <a:schemeClr val="dk1"/>
              </a:buClr>
              <a:buSzPts val="2332"/>
              <a:buFont typeface="Calibri"/>
              <a:buChar char="•"/>
            </a:pPr>
            <a:r>
              <a:rPr b="0" i="0" lang="en-US" sz="2332" u="none" cap="none" strike="noStrike">
                <a:solidFill>
                  <a:schemeClr val="dk1"/>
                </a:solidFill>
                <a:latin typeface="Calibri"/>
                <a:ea typeface="Calibri"/>
                <a:cs typeface="Calibri"/>
                <a:sym typeface="Calibri"/>
              </a:rPr>
              <a:t>The 4-Step Framework: Define objective → Specify audience → Set tone → Edit output</a:t>
            </a:r>
            <a:endParaRPr b="0" i="0" sz="2332" u="none" cap="none" strike="noStrike">
              <a:solidFill>
                <a:schemeClr val="dk1"/>
              </a:solidFill>
              <a:latin typeface="Calibri"/>
              <a:ea typeface="Calibri"/>
              <a:cs typeface="Calibri"/>
              <a:sym typeface="Calibri"/>
            </a:endParaRPr>
          </a:p>
          <a:p>
            <a:pPr indent="-473184" lvl="0" marL="473184" marR="0" rtl="0" algn="l">
              <a:lnSpc>
                <a:spcPct val="100000"/>
              </a:lnSpc>
              <a:spcBef>
                <a:spcPts val="0"/>
              </a:spcBef>
              <a:spcAft>
                <a:spcPts val="0"/>
              </a:spcAft>
              <a:buClr>
                <a:schemeClr val="dk1"/>
              </a:buClr>
              <a:buSzPts val="2332"/>
              <a:buFont typeface="Calibri"/>
              <a:buChar char="•"/>
            </a:pPr>
            <a:r>
              <a:rPr b="0" i="0" lang="en-US" sz="2332" u="none" cap="none" strike="noStrike">
                <a:solidFill>
                  <a:schemeClr val="dk1"/>
                </a:solidFill>
                <a:latin typeface="Calibri"/>
                <a:ea typeface="Calibri"/>
                <a:cs typeface="Calibri"/>
                <a:sym typeface="Calibri"/>
              </a:rPr>
              <a:t>Content creation services include social media, CVs, product descriptions, and blogs</a:t>
            </a:r>
            <a:endParaRPr b="0" i="0" sz="2332" u="none" cap="none" strike="noStrike">
              <a:solidFill>
                <a:schemeClr val="dk1"/>
              </a:solidFill>
              <a:latin typeface="Calibri"/>
              <a:ea typeface="Calibri"/>
              <a:cs typeface="Calibri"/>
              <a:sym typeface="Calibri"/>
            </a:endParaRPr>
          </a:p>
          <a:p>
            <a:pPr indent="-473184" lvl="0" marL="473184" marR="0" rtl="0" algn="l">
              <a:lnSpc>
                <a:spcPct val="100000"/>
              </a:lnSpc>
              <a:spcBef>
                <a:spcPts val="0"/>
              </a:spcBef>
              <a:spcAft>
                <a:spcPts val="0"/>
              </a:spcAft>
              <a:buClr>
                <a:schemeClr val="dk1"/>
              </a:buClr>
              <a:buSzPts val="2332"/>
              <a:buFont typeface="Calibri"/>
              <a:buChar char="•"/>
            </a:pPr>
            <a:r>
              <a:rPr b="0" i="0" lang="en-US" sz="2332" u="none" cap="none" strike="noStrike">
                <a:solidFill>
                  <a:schemeClr val="dk1"/>
                </a:solidFill>
                <a:latin typeface="Calibri"/>
                <a:ea typeface="Calibri"/>
                <a:cs typeface="Calibri"/>
                <a:sym typeface="Calibri"/>
              </a:rPr>
              <a:t>Branding with AI: name generation, logo concepts, taglines, color palettes, templates</a:t>
            </a:r>
            <a:endParaRPr b="0" i="0" sz="2332" u="none" cap="none" strike="noStrike">
              <a:solidFill>
                <a:schemeClr val="dk1"/>
              </a:solidFill>
              <a:latin typeface="Calibri"/>
              <a:ea typeface="Calibri"/>
              <a:cs typeface="Calibri"/>
              <a:sym typeface="Calibri"/>
            </a:endParaRPr>
          </a:p>
          <a:p>
            <a:pPr indent="-473184" lvl="0" marL="473184" marR="0" rtl="0" algn="l">
              <a:lnSpc>
                <a:spcPct val="100000"/>
              </a:lnSpc>
              <a:spcBef>
                <a:spcPts val="0"/>
              </a:spcBef>
              <a:spcAft>
                <a:spcPts val="0"/>
              </a:spcAft>
              <a:buClr>
                <a:schemeClr val="dk1"/>
              </a:buClr>
              <a:buSzPts val="2332"/>
              <a:buFont typeface="Calibri"/>
              <a:buChar char="•"/>
            </a:pPr>
            <a:r>
              <a:rPr b="0" i="0" lang="en-US" sz="2332" u="none" cap="none" strike="noStrike">
                <a:solidFill>
                  <a:schemeClr val="dk1"/>
                </a:solidFill>
                <a:latin typeface="Calibri"/>
                <a:ea typeface="Calibri"/>
                <a:cs typeface="Calibri"/>
                <a:sym typeface="Calibri"/>
              </a:rPr>
              <a:t>Customer service templates are high-demand, sellable AI deliverables</a:t>
            </a:r>
            <a:endParaRPr b="0" i="0" sz="2332" u="none" cap="none" strike="noStrike">
              <a:solidFill>
                <a:schemeClr val="dk1"/>
              </a:solidFill>
              <a:latin typeface="Calibri"/>
              <a:ea typeface="Calibri"/>
              <a:cs typeface="Calibri"/>
              <a:sym typeface="Calibri"/>
            </a:endParaRPr>
          </a:p>
          <a:p>
            <a:pPr indent="-473184" lvl="0" marL="473184" marR="0" rtl="0" algn="l">
              <a:lnSpc>
                <a:spcPct val="100000"/>
              </a:lnSpc>
              <a:spcBef>
                <a:spcPts val="0"/>
              </a:spcBef>
              <a:spcAft>
                <a:spcPts val="0"/>
              </a:spcAft>
              <a:buClr>
                <a:schemeClr val="dk1"/>
              </a:buClr>
              <a:buSzPts val="2332"/>
              <a:buFont typeface="Calibri"/>
              <a:buChar char="•"/>
            </a:pPr>
            <a:r>
              <a:rPr b="0" i="0" lang="en-US" sz="2332" u="none" cap="none" strike="noStrike">
                <a:solidFill>
                  <a:schemeClr val="dk1"/>
                </a:solidFill>
                <a:latin typeface="Calibri"/>
                <a:ea typeface="Calibri"/>
                <a:cs typeface="Calibri"/>
                <a:sym typeface="Calibri"/>
              </a:rPr>
              <a:t>Data analytics with AI commands premium rates — always verify calculations manually</a:t>
            </a:r>
            <a:endParaRPr b="0" i="0" sz="2332" u="none" cap="none" strike="noStrike">
              <a:solidFill>
                <a:schemeClr val="dk1"/>
              </a:solidFill>
              <a:latin typeface="Calibri"/>
              <a:ea typeface="Calibri"/>
              <a:cs typeface="Calibri"/>
              <a:sym typeface="Calibri"/>
            </a:endParaRPr>
          </a:p>
        </p:txBody>
      </p:sp>
      <p:sp>
        <p:nvSpPr>
          <p:cNvPr id="393" name="Google Shape;393;g3d6cbb43a59_0_299"/>
          <p:cNvSpPr/>
          <p:nvPr/>
        </p:nvSpPr>
        <p:spPr>
          <a:xfrm>
            <a:off x="1028750" y="7518700"/>
            <a:ext cx="16230600" cy="767400"/>
          </a:xfrm>
          <a:prstGeom prst="rect">
            <a:avLst/>
          </a:prstGeom>
          <a:solidFill>
            <a:srgbClr val="7C3AED"/>
          </a:solidFill>
          <a:ln cap="flat" cmpd="sng" w="17525">
            <a:solidFill>
              <a:srgbClr val="7C3AED"/>
            </a:solidFill>
            <a:prstDash val="solid"/>
            <a:round/>
            <a:headEnd len="sm" w="sm" type="none"/>
            <a:tailEnd len="sm" w="sm" type="none"/>
          </a:ln>
        </p:spPr>
        <p:txBody>
          <a:bodyPr anchorCtr="0" anchor="ctr" bIns="126150" lIns="126150" spcFirstLastPara="1" rIns="126150" wrap="square" tIns="1261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g3d6cbb43a59_0_299"/>
          <p:cNvSpPr/>
          <p:nvPr/>
        </p:nvSpPr>
        <p:spPr>
          <a:xfrm>
            <a:off x="1414977" y="7518696"/>
            <a:ext cx="15795300" cy="767400"/>
          </a:xfrm>
          <a:prstGeom prst="rect">
            <a:avLst/>
          </a:prstGeom>
          <a:noFill/>
          <a:ln>
            <a:noFill/>
          </a:ln>
        </p:spPr>
        <p:txBody>
          <a:bodyPr anchorCtr="0" anchor="ctr" bIns="63075" lIns="126150" spcFirstLastPara="1" rIns="126150" wrap="square" tIns="63075">
            <a:noAutofit/>
          </a:bodyPr>
          <a:lstStyle/>
          <a:p>
            <a:pPr indent="0" lvl="0" marL="0" marR="0" rtl="0" algn="l">
              <a:lnSpc>
                <a:spcPct val="100000"/>
              </a:lnSpc>
              <a:spcBef>
                <a:spcPts val="0"/>
              </a:spcBef>
              <a:spcAft>
                <a:spcPts val="0"/>
              </a:spcAft>
              <a:buClr>
                <a:srgbClr val="FFFFFF"/>
              </a:buClr>
              <a:buSzPts val="1932"/>
              <a:buFont typeface="Calibri"/>
              <a:buNone/>
            </a:pPr>
            <a:r>
              <a:rPr b="1" i="0" lang="en-US" sz="1932" u="none" cap="none" strike="noStrike">
                <a:solidFill>
                  <a:srgbClr val="FFFFFF"/>
                </a:solidFill>
                <a:latin typeface="Calibri"/>
                <a:ea typeface="Calibri"/>
                <a:cs typeface="Calibri"/>
                <a:sym typeface="Calibri"/>
              </a:rPr>
              <a:t>▶  Next: Lesson 3: Prompt Engineering &amp; Hands-On AI Practice</a:t>
            </a:r>
            <a:endParaRPr b="0" i="0" sz="1932"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98" name="Shape 398"/>
        <p:cNvGrpSpPr/>
        <p:nvPr/>
      </p:nvGrpSpPr>
      <p:grpSpPr>
        <a:xfrm>
          <a:off x="0" y="0"/>
          <a:ext cx="0" cy="0"/>
          <a:chOff x="0" y="0"/>
          <a:chExt cx="0" cy="0"/>
        </a:xfrm>
      </p:grpSpPr>
      <p:grpSp>
        <p:nvGrpSpPr>
          <p:cNvPr id="399" name="Google Shape;399;g3d6cbb43a59_0_429"/>
          <p:cNvGrpSpPr/>
          <p:nvPr/>
        </p:nvGrpSpPr>
        <p:grpSpPr>
          <a:xfrm>
            <a:off x="1028700" y="811707"/>
            <a:ext cx="16230707" cy="8446648"/>
            <a:chOff x="0" y="-57150"/>
            <a:chExt cx="4274726" cy="2224617"/>
          </a:xfrm>
        </p:grpSpPr>
        <p:sp>
          <p:nvSpPr>
            <p:cNvPr id="400" name="Google Shape;400;g3d6cbb43a59_0_42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01" name="Google Shape;401;g3d6cbb43a59_0_42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02" name="Google Shape;402;g3d6cbb43a59_0_42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03" name="Google Shape;403;g3d6cbb43a59_0_42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04" name="Google Shape;404;g3d6cbb43a59_0_42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05" name="Google Shape;405;g3d6cbb43a59_0_42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g3d6cbb43a59_0_42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g3d6cbb43a59_0_429"/>
          <p:cNvSpPr/>
          <p:nvPr/>
        </p:nvSpPr>
        <p:spPr>
          <a:xfrm>
            <a:off x="781050" y="10280249"/>
            <a:ext cx="16478400" cy="132000"/>
          </a:xfrm>
          <a:prstGeom prst="rect">
            <a:avLst/>
          </a:prstGeom>
          <a:solidFill>
            <a:srgbClr val="F4A623"/>
          </a:solidFill>
          <a:ln cap="flat" cmpd="sng" w="22875">
            <a:solidFill>
              <a:srgbClr val="F4A623"/>
            </a:solidFill>
            <a:prstDash val="solid"/>
            <a:round/>
            <a:headEnd len="sm" w="sm" type="none"/>
            <a:tailEnd len="sm" w="sm" type="none"/>
          </a:ln>
        </p:spPr>
        <p:txBody>
          <a:bodyPr anchorCtr="0" anchor="ctr" bIns="164750" lIns="164750" spcFirstLastPara="1" rIns="164750" wrap="square" tIns="1647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g3d6cbb43a59_0_429"/>
          <p:cNvSpPr/>
          <p:nvPr/>
        </p:nvSpPr>
        <p:spPr>
          <a:xfrm>
            <a:off x="1769751" y="3120403"/>
            <a:ext cx="1647900" cy="1647900"/>
          </a:xfrm>
          <a:prstGeom prst="rect">
            <a:avLst/>
          </a:prstGeom>
          <a:solidFill>
            <a:srgbClr val="F4A623"/>
          </a:solidFill>
          <a:ln cap="flat" cmpd="sng" w="22875">
            <a:solidFill>
              <a:srgbClr val="F4A623"/>
            </a:solidFill>
            <a:prstDash val="solid"/>
            <a:round/>
            <a:headEnd len="sm" w="sm" type="none"/>
            <a:tailEnd len="sm" w="sm" type="none"/>
          </a:ln>
        </p:spPr>
        <p:txBody>
          <a:bodyPr anchorCtr="0" anchor="ctr" bIns="164750" lIns="164750" spcFirstLastPara="1" rIns="164750" wrap="square" tIns="1647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g3d6cbb43a59_0_429"/>
          <p:cNvSpPr/>
          <p:nvPr/>
        </p:nvSpPr>
        <p:spPr>
          <a:xfrm>
            <a:off x="1769751" y="3120403"/>
            <a:ext cx="1647900" cy="16479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D1B4B"/>
              </a:buClr>
              <a:buSzPts val="6488"/>
              <a:buFont typeface="Trebuchet MS"/>
              <a:buNone/>
            </a:pPr>
            <a:r>
              <a:rPr b="1" i="0" lang="en-US" sz="6488" u="none" cap="none" strike="noStrike">
                <a:solidFill>
                  <a:schemeClr val="lt1"/>
                </a:solidFill>
                <a:latin typeface="Trebuchet MS"/>
                <a:ea typeface="Trebuchet MS"/>
                <a:cs typeface="Trebuchet MS"/>
                <a:sym typeface="Trebuchet MS"/>
              </a:rPr>
              <a:t>3</a:t>
            </a:r>
            <a:endParaRPr b="0" i="0" sz="6488" u="none" cap="none" strike="noStrike">
              <a:solidFill>
                <a:schemeClr val="lt1"/>
              </a:solidFill>
              <a:latin typeface="Calibri"/>
              <a:ea typeface="Calibri"/>
              <a:cs typeface="Calibri"/>
              <a:sym typeface="Calibri"/>
            </a:endParaRPr>
          </a:p>
        </p:txBody>
      </p:sp>
      <p:sp>
        <p:nvSpPr>
          <p:cNvPr id="410" name="Google Shape;410;g3d6cbb43a59_0_429"/>
          <p:cNvSpPr/>
          <p:nvPr/>
        </p:nvSpPr>
        <p:spPr>
          <a:xfrm>
            <a:off x="3747153" y="3120403"/>
            <a:ext cx="4943400" cy="659100"/>
          </a:xfrm>
          <a:prstGeom prst="rect">
            <a:avLst/>
          </a:prstGeom>
          <a:noFill/>
          <a:ln>
            <a:noFill/>
          </a:ln>
        </p:spPr>
        <p:txBody>
          <a:bodyPr anchorCtr="0" anchor="ctr" bIns="82350" lIns="164750" spcFirstLastPara="1" rIns="164750" wrap="square" tIns="82350">
            <a:noAutofit/>
          </a:bodyPr>
          <a:lstStyle/>
          <a:p>
            <a:pPr indent="0" lvl="0" marL="0" marR="0" rtl="0" algn="l">
              <a:lnSpc>
                <a:spcPct val="100000"/>
              </a:lnSpc>
              <a:spcBef>
                <a:spcPts val="0"/>
              </a:spcBef>
              <a:spcAft>
                <a:spcPts val="0"/>
              </a:spcAft>
              <a:buClr>
                <a:srgbClr val="F4A623"/>
              </a:buClr>
              <a:buSzPts val="2163"/>
              <a:buFont typeface="Trebuchet MS"/>
              <a:buNone/>
            </a:pPr>
            <a:r>
              <a:rPr b="1" i="0" lang="en-US" sz="2263" u="none" cap="none" strike="noStrike">
                <a:solidFill>
                  <a:srgbClr val="980000"/>
                </a:solidFill>
                <a:latin typeface="Trebuchet MS"/>
                <a:ea typeface="Trebuchet MS"/>
                <a:cs typeface="Trebuchet MS"/>
                <a:sym typeface="Trebuchet MS"/>
              </a:rPr>
              <a:t>LESSON</a:t>
            </a:r>
            <a:endParaRPr b="0" i="0" sz="2263" u="none" cap="none" strike="noStrike">
              <a:solidFill>
                <a:srgbClr val="980000"/>
              </a:solidFill>
              <a:latin typeface="Calibri"/>
              <a:ea typeface="Calibri"/>
              <a:cs typeface="Calibri"/>
              <a:sym typeface="Calibri"/>
            </a:endParaRPr>
          </a:p>
        </p:txBody>
      </p:sp>
      <p:sp>
        <p:nvSpPr>
          <p:cNvPr id="411" name="Google Shape;411;g3d6cbb43a59_0_429"/>
          <p:cNvSpPr/>
          <p:nvPr/>
        </p:nvSpPr>
        <p:spPr>
          <a:xfrm>
            <a:off x="3747153" y="3779537"/>
            <a:ext cx="12852900" cy="1812600"/>
          </a:xfrm>
          <a:prstGeom prst="rect">
            <a:avLst/>
          </a:prstGeom>
          <a:noFill/>
          <a:ln>
            <a:noFill/>
          </a:ln>
        </p:spPr>
        <p:txBody>
          <a:bodyPr anchorCtr="0" anchor="ctr" bIns="82350" lIns="164750" spcFirstLastPara="1" rIns="164750" wrap="square" tIns="82350">
            <a:noAutofit/>
          </a:bodyPr>
          <a:lstStyle/>
          <a:p>
            <a:pPr indent="0" lvl="0" marL="0" marR="0" rtl="0" algn="l">
              <a:lnSpc>
                <a:spcPct val="100000"/>
              </a:lnSpc>
              <a:spcBef>
                <a:spcPts val="0"/>
              </a:spcBef>
              <a:spcAft>
                <a:spcPts val="0"/>
              </a:spcAft>
              <a:buClr>
                <a:srgbClr val="FFFFFF"/>
              </a:buClr>
              <a:buSzPts val="5767"/>
              <a:buFont typeface="Trebuchet MS"/>
              <a:buNone/>
            </a:pPr>
            <a:r>
              <a:rPr b="1" i="0" lang="en-US" sz="5767" u="none" cap="none" strike="noStrike">
                <a:solidFill>
                  <a:schemeClr val="dk1"/>
                </a:solidFill>
                <a:latin typeface="Trebuchet MS"/>
                <a:ea typeface="Trebuchet MS"/>
                <a:cs typeface="Trebuchet MS"/>
                <a:sym typeface="Trebuchet MS"/>
              </a:rPr>
              <a:t>Prompt Engineering &amp; Hands-On Practice</a:t>
            </a:r>
            <a:endParaRPr b="0" i="0" sz="5767" u="none" cap="none" strike="noStrike">
              <a:solidFill>
                <a:schemeClr val="dk1"/>
              </a:solidFill>
              <a:latin typeface="Calibri"/>
              <a:ea typeface="Calibri"/>
              <a:cs typeface="Calibri"/>
              <a:sym typeface="Calibri"/>
            </a:endParaRPr>
          </a:p>
        </p:txBody>
      </p:sp>
      <p:sp>
        <p:nvSpPr>
          <p:cNvPr id="412" name="Google Shape;412;g3d6cbb43a59_0_429"/>
          <p:cNvSpPr/>
          <p:nvPr/>
        </p:nvSpPr>
        <p:spPr>
          <a:xfrm>
            <a:off x="3747153" y="5839332"/>
            <a:ext cx="12358800" cy="1482900"/>
          </a:xfrm>
          <a:prstGeom prst="rect">
            <a:avLst/>
          </a:prstGeom>
          <a:noFill/>
          <a:ln>
            <a:noFill/>
          </a:ln>
        </p:spPr>
        <p:txBody>
          <a:bodyPr anchorCtr="0" anchor="ctr" bIns="82350" lIns="164750" spcFirstLastPara="1" rIns="164750" wrap="square" tIns="82350">
            <a:noAutofit/>
          </a:bodyPr>
          <a:lstStyle/>
          <a:p>
            <a:pPr indent="0" lvl="0" marL="0" marR="0" rtl="0" algn="l">
              <a:lnSpc>
                <a:spcPct val="100000"/>
              </a:lnSpc>
              <a:spcBef>
                <a:spcPts val="0"/>
              </a:spcBef>
              <a:spcAft>
                <a:spcPts val="0"/>
              </a:spcAft>
              <a:buClr>
                <a:srgbClr val="C4B5FD"/>
              </a:buClr>
              <a:buSzPts val="2703"/>
              <a:buFont typeface="Calibri"/>
              <a:buNone/>
            </a:pPr>
            <a:r>
              <a:rPr b="0" i="1" lang="en-US" sz="2703" u="none" cap="none" strike="noStrike">
                <a:solidFill>
                  <a:srgbClr val="1A5CB0"/>
                </a:solidFill>
                <a:latin typeface="Calibri"/>
                <a:ea typeface="Calibri"/>
                <a:cs typeface="Calibri"/>
                <a:sym typeface="Calibri"/>
              </a:rPr>
              <a:t>Write better prompts, get better outputs, and build your AI service portfolio</a:t>
            </a:r>
            <a:endParaRPr b="0" i="0" sz="2703" u="none" cap="none" strike="noStrike">
              <a:solidFill>
                <a:srgbClr val="1A5CB0"/>
              </a:solidFill>
              <a:latin typeface="Calibri"/>
              <a:ea typeface="Calibri"/>
              <a:cs typeface="Calibri"/>
              <a:sym typeface="Calibri"/>
            </a:endParaRPr>
          </a:p>
        </p:txBody>
      </p:sp>
      <p:sp>
        <p:nvSpPr>
          <p:cNvPr id="413" name="Google Shape;413;g3d6cbb43a59_0_429"/>
          <p:cNvSpPr/>
          <p:nvPr/>
        </p:nvSpPr>
        <p:spPr>
          <a:xfrm>
            <a:off x="3747153" y="5674548"/>
            <a:ext cx="8239200" cy="66000"/>
          </a:xfrm>
          <a:prstGeom prst="rect">
            <a:avLst/>
          </a:prstGeom>
          <a:solidFill>
            <a:srgbClr val="F4A623"/>
          </a:solidFill>
          <a:ln cap="flat" cmpd="sng" w="22875">
            <a:solidFill>
              <a:srgbClr val="F4A623"/>
            </a:solidFill>
            <a:prstDash val="solid"/>
            <a:round/>
            <a:headEnd len="sm" w="sm" type="none"/>
            <a:tailEnd len="sm" w="sm" type="none"/>
          </a:ln>
        </p:spPr>
        <p:txBody>
          <a:bodyPr anchorCtr="0" anchor="ctr" bIns="164750" lIns="164750" spcFirstLastPara="1" rIns="164750" wrap="square" tIns="1647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17" name="Shape 417"/>
        <p:cNvGrpSpPr/>
        <p:nvPr/>
      </p:nvGrpSpPr>
      <p:grpSpPr>
        <a:xfrm>
          <a:off x="0" y="0"/>
          <a:ext cx="0" cy="0"/>
          <a:chOff x="0" y="0"/>
          <a:chExt cx="0" cy="0"/>
        </a:xfrm>
      </p:grpSpPr>
      <p:grpSp>
        <p:nvGrpSpPr>
          <p:cNvPr id="418" name="Google Shape;418;g3d6cbb43a59_0_418"/>
          <p:cNvGrpSpPr/>
          <p:nvPr/>
        </p:nvGrpSpPr>
        <p:grpSpPr>
          <a:xfrm>
            <a:off x="1028700" y="811707"/>
            <a:ext cx="16230707" cy="8446648"/>
            <a:chOff x="0" y="-57150"/>
            <a:chExt cx="4274726" cy="2224617"/>
          </a:xfrm>
        </p:grpSpPr>
        <p:sp>
          <p:nvSpPr>
            <p:cNvPr id="419" name="Google Shape;419;g3d6cbb43a59_0_418"/>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20" name="Google Shape;420;g3d6cbb43a59_0_418"/>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21" name="Google Shape;421;g3d6cbb43a59_0_418"/>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22" name="Google Shape;422;g3d6cbb43a59_0_418"/>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23" name="Google Shape;423;g3d6cbb43a59_0_418"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24" name="Google Shape;424;g3d6cbb43a59_0_418"/>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g3d6cbb43a59_0_418"/>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g3d6cbb43a59_0_418"/>
          <p:cNvSpPr/>
          <p:nvPr/>
        </p:nvSpPr>
        <p:spPr>
          <a:xfrm>
            <a:off x="1028700" y="1272845"/>
            <a:ext cx="16230600" cy="17040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g3d6cbb43a59_0_418"/>
          <p:cNvSpPr/>
          <p:nvPr/>
        </p:nvSpPr>
        <p:spPr>
          <a:xfrm>
            <a:off x="1840230" y="1305306"/>
            <a:ext cx="4869300" cy="616500"/>
          </a:xfrm>
          <a:prstGeom prst="rect">
            <a:avLst/>
          </a:prstGeom>
          <a:noFill/>
          <a:ln>
            <a:noFill/>
          </a:ln>
        </p:spPr>
        <p:txBody>
          <a:bodyPr anchorCtr="0" anchor="ctr" bIns="81125" lIns="162275" spcFirstLastPara="1" rIns="162275" wrap="square" tIns="81125">
            <a:noAutofit/>
          </a:bodyPr>
          <a:lstStyle/>
          <a:p>
            <a:pPr indent="0" lvl="0" marL="0" marR="0" rtl="0" algn="l">
              <a:lnSpc>
                <a:spcPct val="100000"/>
              </a:lnSpc>
              <a:spcBef>
                <a:spcPts val="0"/>
              </a:spcBef>
              <a:spcAft>
                <a:spcPts val="0"/>
              </a:spcAft>
              <a:buClr>
                <a:srgbClr val="F4A623"/>
              </a:buClr>
              <a:buSzPts val="1953"/>
              <a:buFont typeface="Trebuchet MS"/>
              <a:buNone/>
            </a:pPr>
            <a:r>
              <a:rPr b="1" i="0" lang="en-US" sz="1953" u="none" cap="none" strike="noStrike">
                <a:solidFill>
                  <a:srgbClr val="F4A623"/>
                </a:solidFill>
                <a:latin typeface="Trebuchet MS"/>
                <a:ea typeface="Trebuchet MS"/>
                <a:cs typeface="Trebuchet MS"/>
                <a:sym typeface="Trebuchet MS"/>
              </a:rPr>
              <a:t>DEFINITION</a:t>
            </a:r>
            <a:endParaRPr b="0" i="0" sz="1953" u="none" cap="none" strike="noStrike">
              <a:solidFill>
                <a:srgbClr val="000000"/>
              </a:solidFill>
              <a:latin typeface="Calibri"/>
              <a:ea typeface="Calibri"/>
              <a:cs typeface="Calibri"/>
              <a:sym typeface="Calibri"/>
            </a:endParaRPr>
          </a:p>
        </p:txBody>
      </p:sp>
      <p:sp>
        <p:nvSpPr>
          <p:cNvPr id="428" name="Google Shape;428;g3d6cbb43a59_0_418"/>
          <p:cNvSpPr/>
          <p:nvPr/>
        </p:nvSpPr>
        <p:spPr>
          <a:xfrm>
            <a:off x="1840230" y="1922069"/>
            <a:ext cx="14607600" cy="1006500"/>
          </a:xfrm>
          <a:prstGeom prst="rect">
            <a:avLst/>
          </a:prstGeom>
          <a:noFill/>
          <a:ln>
            <a:noFill/>
          </a:ln>
        </p:spPr>
        <p:txBody>
          <a:bodyPr anchorCtr="0" anchor="ctr" bIns="81125" lIns="162275" spcFirstLastPara="1" rIns="162275" wrap="square" tIns="81125">
            <a:noAutofit/>
          </a:bodyPr>
          <a:lstStyle/>
          <a:p>
            <a:pPr indent="0" lvl="0" marL="0" marR="0" rtl="0" algn="l">
              <a:lnSpc>
                <a:spcPct val="100000"/>
              </a:lnSpc>
              <a:spcBef>
                <a:spcPts val="0"/>
              </a:spcBef>
              <a:spcAft>
                <a:spcPts val="0"/>
              </a:spcAft>
              <a:buClr>
                <a:srgbClr val="FFFFFF"/>
              </a:buClr>
              <a:buSzPts val="5325"/>
              <a:buFont typeface="Trebuchet MS"/>
              <a:buNone/>
            </a:pPr>
            <a:r>
              <a:rPr b="1" i="0" lang="en-US" sz="5325" u="none" cap="none" strike="noStrike">
                <a:solidFill>
                  <a:schemeClr val="dk1"/>
                </a:solidFill>
                <a:latin typeface="Trebuchet MS"/>
                <a:ea typeface="Trebuchet MS"/>
                <a:cs typeface="Trebuchet MS"/>
                <a:sym typeface="Trebuchet MS"/>
              </a:rPr>
              <a:t>Prompt Engineering</a:t>
            </a:r>
            <a:endParaRPr b="0" i="0" sz="5325" u="none" cap="none" strike="noStrike">
              <a:solidFill>
                <a:schemeClr val="dk1"/>
              </a:solidFill>
              <a:latin typeface="Calibri"/>
              <a:ea typeface="Calibri"/>
              <a:cs typeface="Calibri"/>
              <a:sym typeface="Calibri"/>
            </a:endParaRPr>
          </a:p>
        </p:txBody>
      </p:sp>
      <p:sp>
        <p:nvSpPr>
          <p:cNvPr id="429" name="Google Shape;429;g3d6cbb43a59_0_418"/>
          <p:cNvSpPr/>
          <p:nvPr/>
        </p:nvSpPr>
        <p:spPr>
          <a:xfrm>
            <a:off x="1677924" y="3334132"/>
            <a:ext cx="14932500" cy="2272200"/>
          </a:xfrm>
          <a:prstGeom prst="rect">
            <a:avLst/>
          </a:prstGeom>
          <a:solidFill>
            <a:srgbClr val="FFF8F2"/>
          </a:solidFill>
          <a:ln cap="flat" cmpd="sng" w="33825">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g3d6cbb43a59_0_418"/>
          <p:cNvSpPr/>
          <p:nvPr/>
        </p:nvSpPr>
        <p:spPr>
          <a:xfrm>
            <a:off x="2002536" y="3382824"/>
            <a:ext cx="14445000" cy="2191200"/>
          </a:xfrm>
          <a:prstGeom prst="rect">
            <a:avLst/>
          </a:prstGeom>
          <a:noFill/>
          <a:ln>
            <a:noFill/>
          </a:ln>
        </p:spPr>
        <p:txBody>
          <a:bodyPr anchorCtr="0" anchor="ctr" bIns="81125" lIns="162275" spcFirstLastPara="1" rIns="162275" wrap="square" tIns="81125">
            <a:noAutofit/>
          </a:bodyPr>
          <a:lstStyle/>
          <a:p>
            <a:pPr indent="0" lvl="0" marL="0" marR="0" rtl="0" algn="l">
              <a:lnSpc>
                <a:spcPct val="100000"/>
              </a:lnSpc>
              <a:spcBef>
                <a:spcPts val="0"/>
              </a:spcBef>
              <a:spcAft>
                <a:spcPts val="0"/>
              </a:spcAft>
              <a:buClr>
                <a:srgbClr val="1A202C"/>
              </a:buClr>
              <a:buSzPts val="2663"/>
              <a:buFont typeface="Calibri"/>
              <a:buNone/>
            </a:pPr>
            <a:r>
              <a:rPr b="0" i="0" lang="en-US" sz="2663" u="none" cap="none" strike="noStrike">
                <a:solidFill>
                  <a:srgbClr val="1A202C"/>
                </a:solidFill>
                <a:latin typeface="Calibri"/>
                <a:ea typeface="Calibri"/>
                <a:cs typeface="Calibri"/>
                <a:sym typeface="Calibri"/>
              </a:rPr>
              <a:t>The skill of writing precise, effective instructions for AI systems to produce high-quality, useful outputs. A well-engineered prompt is the difference between generic results and professional-grade AI work that clients will pay for.</a:t>
            </a:r>
            <a:endParaRPr b="0" i="0" sz="2663" u="none" cap="none" strike="noStrike">
              <a:solidFill>
                <a:srgbClr val="000000"/>
              </a:solidFill>
              <a:latin typeface="Calibri"/>
              <a:ea typeface="Calibri"/>
              <a:cs typeface="Calibri"/>
              <a:sym typeface="Calibri"/>
            </a:endParaRPr>
          </a:p>
        </p:txBody>
      </p:sp>
      <p:sp>
        <p:nvSpPr>
          <p:cNvPr id="431" name="Google Shape;431;g3d6cbb43a59_0_418"/>
          <p:cNvSpPr/>
          <p:nvPr/>
        </p:nvSpPr>
        <p:spPr>
          <a:xfrm>
            <a:off x="1677924" y="5931030"/>
            <a:ext cx="6492300" cy="649200"/>
          </a:xfrm>
          <a:prstGeom prst="rect">
            <a:avLst/>
          </a:prstGeom>
          <a:noFill/>
          <a:ln>
            <a:noFill/>
          </a:ln>
        </p:spPr>
        <p:txBody>
          <a:bodyPr anchorCtr="0" anchor="ctr" bIns="81125" lIns="162275" spcFirstLastPara="1" rIns="162275" wrap="square" tIns="81125">
            <a:noAutofit/>
          </a:bodyPr>
          <a:lstStyle/>
          <a:p>
            <a:pPr indent="0" lvl="0" marL="0" marR="0" rtl="0" algn="l">
              <a:lnSpc>
                <a:spcPct val="100000"/>
              </a:lnSpc>
              <a:spcBef>
                <a:spcPts val="0"/>
              </a:spcBef>
              <a:spcAft>
                <a:spcPts val="0"/>
              </a:spcAft>
              <a:buClr>
                <a:srgbClr val="7C3AED"/>
              </a:buClr>
              <a:buSzPts val="2485"/>
              <a:buFont typeface="Trebuchet MS"/>
              <a:buNone/>
            </a:pPr>
            <a:r>
              <a:rPr b="1" i="0" lang="en-US" sz="2485" u="none" cap="none" strike="noStrike">
                <a:solidFill>
                  <a:srgbClr val="1A5CB0"/>
                </a:solidFill>
                <a:latin typeface="Trebuchet MS"/>
                <a:ea typeface="Trebuchet MS"/>
                <a:cs typeface="Trebuchet MS"/>
                <a:sym typeface="Trebuchet MS"/>
              </a:rPr>
              <a:t>Real-World Examples</a:t>
            </a:r>
            <a:endParaRPr b="0" i="0" sz="2485" u="none" cap="none" strike="noStrike">
              <a:solidFill>
                <a:srgbClr val="1A5CB0"/>
              </a:solidFill>
              <a:latin typeface="Calibri"/>
              <a:ea typeface="Calibri"/>
              <a:cs typeface="Calibri"/>
              <a:sym typeface="Calibri"/>
            </a:endParaRPr>
          </a:p>
        </p:txBody>
      </p:sp>
      <p:sp>
        <p:nvSpPr>
          <p:cNvPr id="432" name="Google Shape;432;g3d6cbb43a59_0_418"/>
          <p:cNvSpPr/>
          <p:nvPr/>
        </p:nvSpPr>
        <p:spPr>
          <a:xfrm>
            <a:off x="1840230" y="6628946"/>
            <a:ext cx="14607600" cy="3246000"/>
          </a:xfrm>
          <a:prstGeom prst="rect">
            <a:avLst/>
          </a:prstGeom>
          <a:noFill/>
          <a:ln>
            <a:noFill/>
          </a:ln>
        </p:spPr>
        <p:txBody>
          <a:bodyPr anchorCtr="0" anchor="t" bIns="81125" lIns="162275" spcFirstLastPara="1" rIns="162275" wrap="square" tIns="81125">
            <a:noAutofit/>
          </a:bodyPr>
          <a:lstStyle/>
          <a:p>
            <a:pPr indent="-608648" lvl="0" marL="608648" marR="0" rtl="0" algn="l">
              <a:lnSpc>
                <a:spcPct val="100000"/>
              </a:lnSpc>
              <a:spcBef>
                <a:spcPts val="0"/>
              </a:spcBef>
              <a:spcAft>
                <a:spcPts val="0"/>
              </a:spcAft>
              <a:buClr>
                <a:srgbClr val="1A202C"/>
              </a:buClr>
              <a:buSzPts val="2485"/>
              <a:buFont typeface="Calibri"/>
              <a:buChar char="•"/>
            </a:pPr>
            <a:r>
              <a:rPr b="0" i="0" lang="en-US" sz="2485" u="none" cap="none" strike="noStrike">
                <a:solidFill>
                  <a:srgbClr val="1A202C"/>
                </a:solidFill>
                <a:latin typeface="Calibri"/>
                <a:ea typeface="Calibri"/>
                <a:cs typeface="Calibri"/>
                <a:sym typeface="Calibri"/>
              </a:rPr>
              <a:t>Bad prompt: 'Write a bio' → generic, unusable output</a:t>
            </a:r>
            <a:endParaRPr b="0" i="0" sz="2485" u="none" cap="none" strike="noStrike">
              <a:solidFill>
                <a:srgbClr val="000000"/>
              </a:solidFill>
              <a:latin typeface="Calibri"/>
              <a:ea typeface="Calibri"/>
              <a:cs typeface="Calibri"/>
              <a:sym typeface="Calibri"/>
            </a:endParaRPr>
          </a:p>
          <a:p>
            <a:pPr indent="-608648" lvl="0" marL="608648" marR="0" rtl="0" algn="l">
              <a:lnSpc>
                <a:spcPct val="100000"/>
              </a:lnSpc>
              <a:spcBef>
                <a:spcPts val="0"/>
              </a:spcBef>
              <a:spcAft>
                <a:spcPts val="0"/>
              </a:spcAft>
              <a:buClr>
                <a:srgbClr val="1A202C"/>
              </a:buClr>
              <a:buSzPts val="2485"/>
              <a:buFont typeface="Calibri"/>
              <a:buChar char="•"/>
            </a:pPr>
            <a:r>
              <a:rPr b="0" i="0" lang="en-US" sz="2485" u="none" cap="none" strike="noStrike">
                <a:solidFill>
                  <a:srgbClr val="1A202C"/>
                </a:solidFill>
                <a:latin typeface="Calibri"/>
                <a:ea typeface="Calibri"/>
                <a:cs typeface="Calibri"/>
                <a:sym typeface="Calibri"/>
              </a:rPr>
              <a:t>Good prompt: structured with role, context, audience, format → professional output</a:t>
            </a:r>
            <a:endParaRPr b="0" i="0" sz="2485" u="none" cap="none" strike="noStrike">
              <a:solidFill>
                <a:srgbClr val="000000"/>
              </a:solidFill>
              <a:latin typeface="Calibri"/>
              <a:ea typeface="Calibri"/>
              <a:cs typeface="Calibri"/>
              <a:sym typeface="Calibri"/>
            </a:endParaRPr>
          </a:p>
          <a:p>
            <a:pPr indent="-608648" lvl="0" marL="608648" marR="0" rtl="0" algn="l">
              <a:lnSpc>
                <a:spcPct val="100000"/>
              </a:lnSpc>
              <a:spcBef>
                <a:spcPts val="0"/>
              </a:spcBef>
              <a:spcAft>
                <a:spcPts val="0"/>
              </a:spcAft>
              <a:buClr>
                <a:srgbClr val="1A202C"/>
              </a:buClr>
              <a:buSzPts val="2485"/>
              <a:buFont typeface="Calibri"/>
              <a:buChar char="•"/>
            </a:pPr>
            <a:r>
              <a:rPr b="0" i="0" lang="en-US" sz="2485" u="none" cap="none" strike="noStrike">
                <a:solidFill>
                  <a:srgbClr val="1A202C"/>
                </a:solidFill>
                <a:latin typeface="Calibri"/>
                <a:ea typeface="Calibri"/>
                <a:cs typeface="Calibri"/>
                <a:sym typeface="Calibri"/>
              </a:rPr>
              <a:t>Expert prompts include examples, constraints, and desired tone — they are a skill</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36" name="Shape 436"/>
        <p:cNvGrpSpPr/>
        <p:nvPr/>
      </p:nvGrpSpPr>
      <p:grpSpPr>
        <a:xfrm>
          <a:off x="0" y="0"/>
          <a:ext cx="0" cy="0"/>
          <a:chOff x="0" y="0"/>
          <a:chExt cx="0" cy="0"/>
        </a:xfrm>
      </p:grpSpPr>
      <p:grpSp>
        <p:nvGrpSpPr>
          <p:cNvPr id="437" name="Google Shape;437;g3d6cbb43a59_0_513"/>
          <p:cNvGrpSpPr/>
          <p:nvPr/>
        </p:nvGrpSpPr>
        <p:grpSpPr>
          <a:xfrm>
            <a:off x="1028700" y="811707"/>
            <a:ext cx="16230707" cy="8446648"/>
            <a:chOff x="0" y="-57150"/>
            <a:chExt cx="4274726" cy="2224617"/>
          </a:xfrm>
        </p:grpSpPr>
        <p:sp>
          <p:nvSpPr>
            <p:cNvPr id="438" name="Google Shape;438;g3d6cbb43a59_0_513"/>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39" name="Google Shape;439;g3d6cbb43a59_0_513"/>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40" name="Google Shape;440;g3d6cbb43a59_0_513"/>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41" name="Google Shape;441;g3d6cbb43a59_0_513"/>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42" name="Google Shape;442;g3d6cbb43a59_0_513"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43" name="Google Shape;443;g3d6cbb43a59_0_513"/>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g3d6cbb43a59_0_513"/>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g3d6cbb43a59_0_513"/>
          <p:cNvSpPr/>
          <p:nvPr/>
        </p:nvSpPr>
        <p:spPr>
          <a:xfrm>
            <a:off x="1050798" y="1447495"/>
            <a:ext cx="14886300" cy="1099500"/>
          </a:xfrm>
          <a:prstGeom prst="rect">
            <a:avLst/>
          </a:prstGeom>
          <a:noFill/>
          <a:ln>
            <a:noFill/>
          </a:ln>
        </p:spPr>
        <p:txBody>
          <a:bodyPr anchorCtr="0" anchor="ctr" bIns="84550" lIns="169125" spcFirstLastPara="1" rIns="169125" wrap="square" tIns="84550">
            <a:noAutofit/>
          </a:bodyPr>
          <a:lstStyle/>
          <a:p>
            <a:pPr indent="0" lvl="0" marL="0" marR="0" rtl="0" algn="l">
              <a:lnSpc>
                <a:spcPct val="100000"/>
              </a:lnSpc>
              <a:spcBef>
                <a:spcPts val="0"/>
              </a:spcBef>
              <a:spcAft>
                <a:spcPts val="0"/>
              </a:spcAft>
              <a:buClr>
                <a:srgbClr val="0D1B4B"/>
              </a:buClr>
              <a:buSzPts val="4440"/>
              <a:buFont typeface="Trebuchet MS"/>
              <a:buNone/>
            </a:pPr>
            <a:r>
              <a:rPr b="1" i="0" lang="en-US" sz="4440" u="none" cap="none" strike="noStrike">
                <a:solidFill>
                  <a:srgbClr val="0D1B4B"/>
                </a:solidFill>
                <a:latin typeface="Trebuchet MS"/>
                <a:ea typeface="Trebuchet MS"/>
                <a:cs typeface="Trebuchet MS"/>
                <a:sym typeface="Trebuchet MS"/>
              </a:rPr>
              <a:t>The Anatomy of an Expert Prompt</a:t>
            </a:r>
            <a:endParaRPr b="0" i="0" sz="4440" u="none" cap="none" strike="noStrike">
              <a:solidFill>
                <a:srgbClr val="000000"/>
              </a:solidFill>
              <a:latin typeface="Calibri"/>
              <a:ea typeface="Calibri"/>
              <a:cs typeface="Calibri"/>
              <a:sym typeface="Calibri"/>
            </a:endParaRPr>
          </a:p>
        </p:txBody>
      </p:sp>
      <p:sp>
        <p:nvSpPr>
          <p:cNvPr id="446" name="Google Shape;446;g3d6cbb43a59_0_513"/>
          <p:cNvSpPr/>
          <p:nvPr/>
        </p:nvSpPr>
        <p:spPr>
          <a:xfrm>
            <a:off x="1050798" y="2547061"/>
            <a:ext cx="14548200" cy="50400"/>
          </a:xfrm>
          <a:prstGeom prst="rect">
            <a:avLst/>
          </a:prstGeom>
          <a:solidFill>
            <a:srgbClr val="1A5CB0"/>
          </a:solidFill>
          <a:ln cap="flat" cmpd="sng" w="23500">
            <a:solidFill>
              <a:srgbClr val="1A5CB0"/>
            </a:solidFill>
            <a:prstDash val="solid"/>
            <a:round/>
            <a:headEnd len="sm" w="sm" type="none"/>
            <a:tailEnd len="sm" w="sm" type="none"/>
          </a:ln>
        </p:spPr>
        <p:txBody>
          <a:bodyPr anchorCtr="0" anchor="ctr" bIns="169125" lIns="169125" spcFirstLastPara="1" rIns="169125" wrap="square" tIns="1691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g3d6cbb43a59_0_513"/>
          <p:cNvSpPr/>
          <p:nvPr/>
        </p:nvSpPr>
        <p:spPr>
          <a:xfrm>
            <a:off x="1050798" y="2766974"/>
            <a:ext cx="14886300" cy="7273800"/>
          </a:xfrm>
          <a:prstGeom prst="rect">
            <a:avLst/>
          </a:prstGeom>
          <a:noFill/>
          <a:ln>
            <a:noFill/>
          </a:ln>
        </p:spPr>
        <p:txBody>
          <a:bodyPr anchorCtr="0" anchor="t" bIns="84550" lIns="169125" spcFirstLastPara="1" rIns="169125" wrap="square" tIns="84550">
            <a:noAutofit/>
          </a:bodyPr>
          <a:lstStyle/>
          <a:p>
            <a:pPr indent="-634365" lvl="0" marL="634365" marR="0" rtl="0" algn="l">
              <a:lnSpc>
                <a:spcPct val="100000"/>
              </a:lnSpc>
              <a:spcBef>
                <a:spcPts val="0"/>
              </a:spcBef>
              <a:spcAft>
                <a:spcPts val="0"/>
              </a:spcAft>
              <a:buClr>
                <a:srgbClr val="1A202C"/>
              </a:buClr>
              <a:buSzPts val="2775"/>
              <a:buFont typeface="Calibri"/>
              <a:buChar char="•"/>
            </a:pPr>
            <a:r>
              <a:rPr b="1" i="0" lang="en-US" sz="2775" u="none" cap="none" strike="noStrike">
                <a:solidFill>
                  <a:srgbClr val="1A202C"/>
                </a:solidFill>
                <a:latin typeface="Calibri"/>
                <a:ea typeface="Calibri"/>
                <a:cs typeface="Calibri"/>
                <a:sym typeface="Calibri"/>
              </a:rPr>
              <a:t>A great prompt contains:</a:t>
            </a:r>
            <a:endParaRPr b="0" i="0" sz="2775" u="none" cap="none" strike="noStrike">
              <a:solidFill>
                <a:srgbClr val="000000"/>
              </a:solidFill>
              <a:latin typeface="Calibri"/>
              <a:ea typeface="Calibri"/>
              <a:cs typeface="Calibri"/>
              <a:sym typeface="Calibri"/>
            </a:endParaRPr>
          </a:p>
          <a:p>
            <a:pPr indent="-634365" lvl="0" marL="634365" marR="0" rtl="0" algn="l">
              <a:lnSpc>
                <a:spcPct val="100000"/>
              </a:lnSpc>
              <a:spcBef>
                <a:spcPts val="0"/>
              </a:spcBef>
              <a:spcAft>
                <a:spcPts val="0"/>
              </a:spcAft>
              <a:buClr>
                <a:srgbClr val="1A202C"/>
              </a:buClr>
              <a:buSzPts val="2775"/>
              <a:buFont typeface="Calibri"/>
              <a:buChar char="•"/>
            </a:pPr>
            <a:r>
              <a:rPr b="0" i="0" lang="en-US" sz="2775" u="none" cap="none" strike="noStrike">
                <a:solidFill>
                  <a:srgbClr val="1A202C"/>
                </a:solidFill>
                <a:latin typeface="Calibri"/>
                <a:ea typeface="Calibri"/>
                <a:cs typeface="Calibri"/>
                <a:sym typeface="Calibri"/>
              </a:rPr>
              <a:t>ROLE: Tell AI who it should be — 'You are an expert marketing copywriter'</a:t>
            </a:r>
            <a:endParaRPr b="0" i="0" sz="2775" u="none" cap="none" strike="noStrike">
              <a:solidFill>
                <a:srgbClr val="000000"/>
              </a:solidFill>
              <a:latin typeface="Calibri"/>
              <a:ea typeface="Calibri"/>
              <a:cs typeface="Calibri"/>
              <a:sym typeface="Calibri"/>
            </a:endParaRPr>
          </a:p>
          <a:p>
            <a:pPr indent="-634365" lvl="0" marL="634365" marR="0" rtl="0" algn="l">
              <a:lnSpc>
                <a:spcPct val="100000"/>
              </a:lnSpc>
              <a:spcBef>
                <a:spcPts val="0"/>
              </a:spcBef>
              <a:spcAft>
                <a:spcPts val="0"/>
              </a:spcAft>
              <a:buClr>
                <a:srgbClr val="1A202C"/>
              </a:buClr>
              <a:buSzPts val="2775"/>
              <a:buFont typeface="Calibri"/>
              <a:buChar char="•"/>
            </a:pPr>
            <a:r>
              <a:rPr b="0" i="0" lang="en-US" sz="2775" u="none" cap="none" strike="noStrike">
                <a:solidFill>
                  <a:srgbClr val="1A202C"/>
                </a:solidFill>
                <a:latin typeface="Calibri"/>
                <a:ea typeface="Calibri"/>
                <a:cs typeface="Calibri"/>
                <a:sym typeface="Calibri"/>
              </a:rPr>
              <a:t>TASK: Clear, specific action — 'Write a 200-word promotional post'</a:t>
            </a:r>
            <a:endParaRPr b="0" i="0" sz="2775" u="none" cap="none" strike="noStrike">
              <a:solidFill>
                <a:srgbClr val="000000"/>
              </a:solidFill>
              <a:latin typeface="Calibri"/>
              <a:ea typeface="Calibri"/>
              <a:cs typeface="Calibri"/>
              <a:sym typeface="Calibri"/>
            </a:endParaRPr>
          </a:p>
          <a:p>
            <a:pPr indent="-634365" lvl="0" marL="634365" marR="0" rtl="0" algn="l">
              <a:lnSpc>
                <a:spcPct val="100000"/>
              </a:lnSpc>
              <a:spcBef>
                <a:spcPts val="0"/>
              </a:spcBef>
              <a:spcAft>
                <a:spcPts val="0"/>
              </a:spcAft>
              <a:buClr>
                <a:srgbClr val="1A202C"/>
              </a:buClr>
              <a:buSzPts val="2775"/>
              <a:buFont typeface="Calibri"/>
              <a:buChar char="•"/>
            </a:pPr>
            <a:r>
              <a:rPr b="0" i="0" lang="en-US" sz="2775" u="none" cap="none" strike="noStrike">
                <a:solidFill>
                  <a:srgbClr val="1A202C"/>
                </a:solidFill>
                <a:latin typeface="Calibri"/>
                <a:ea typeface="Calibri"/>
                <a:cs typeface="Calibri"/>
                <a:sym typeface="Calibri"/>
              </a:rPr>
              <a:t>CONTEXT: Background information — 'for a local tailoring shop in Accra'</a:t>
            </a:r>
            <a:endParaRPr b="0" i="0" sz="2775" u="none" cap="none" strike="noStrike">
              <a:solidFill>
                <a:srgbClr val="000000"/>
              </a:solidFill>
              <a:latin typeface="Calibri"/>
              <a:ea typeface="Calibri"/>
              <a:cs typeface="Calibri"/>
              <a:sym typeface="Calibri"/>
            </a:endParaRPr>
          </a:p>
          <a:p>
            <a:pPr indent="-634365" lvl="0" marL="634365" marR="0" rtl="0" algn="l">
              <a:lnSpc>
                <a:spcPct val="100000"/>
              </a:lnSpc>
              <a:spcBef>
                <a:spcPts val="0"/>
              </a:spcBef>
              <a:spcAft>
                <a:spcPts val="0"/>
              </a:spcAft>
              <a:buClr>
                <a:srgbClr val="1A202C"/>
              </a:buClr>
              <a:buSzPts val="2775"/>
              <a:buFont typeface="Calibri"/>
              <a:buChar char="•"/>
            </a:pPr>
            <a:r>
              <a:rPr b="0" i="0" lang="en-US" sz="2775" u="none" cap="none" strike="noStrike">
                <a:solidFill>
                  <a:srgbClr val="1A202C"/>
                </a:solidFill>
                <a:latin typeface="Calibri"/>
                <a:ea typeface="Calibri"/>
                <a:cs typeface="Calibri"/>
                <a:sym typeface="Calibri"/>
              </a:rPr>
              <a:t>AUDIENCE: Who will read it — 'targeting professional women aged 28-45'</a:t>
            </a:r>
            <a:endParaRPr b="0" i="0" sz="2775" u="none" cap="none" strike="noStrike">
              <a:solidFill>
                <a:srgbClr val="000000"/>
              </a:solidFill>
              <a:latin typeface="Calibri"/>
              <a:ea typeface="Calibri"/>
              <a:cs typeface="Calibri"/>
              <a:sym typeface="Calibri"/>
            </a:endParaRPr>
          </a:p>
          <a:p>
            <a:pPr indent="-634365" lvl="0" marL="634365" marR="0" rtl="0" algn="l">
              <a:lnSpc>
                <a:spcPct val="100000"/>
              </a:lnSpc>
              <a:spcBef>
                <a:spcPts val="0"/>
              </a:spcBef>
              <a:spcAft>
                <a:spcPts val="0"/>
              </a:spcAft>
              <a:buClr>
                <a:srgbClr val="1A202C"/>
              </a:buClr>
              <a:buSzPts val="2775"/>
              <a:buFont typeface="Calibri"/>
              <a:buChar char="•"/>
            </a:pPr>
            <a:r>
              <a:rPr b="0" i="0" lang="en-US" sz="2775" u="none" cap="none" strike="noStrike">
                <a:solidFill>
                  <a:srgbClr val="1A202C"/>
                </a:solidFill>
                <a:latin typeface="Calibri"/>
                <a:ea typeface="Calibri"/>
                <a:cs typeface="Calibri"/>
                <a:sym typeface="Calibri"/>
              </a:rPr>
              <a:t>FORMAT: How to structure output — 'Include 3 bullet points and a call to action'</a:t>
            </a:r>
            <a:endParaRPr b="0" i="0" sz="2775" u="none" cap="none" strike="noStrike">
              <a:solidFill>
                <a:srgbClr val="000000"/>
              </a:solidFill>
              <a:latin typeface="Calibri"/>
              <a:ea typeface="Calibri"/>
              <a:cs typeface="Calibri"/>
              <a:sym typeface="Calibri"/>
            </a:endParaRPr>
          </a:p>
          <a:p>
            <a:pPr indent="-634365" lvl="0" marL="634365" marR="0" rtl="0" algn="l">
              <a:lnSpc>
                <a:spcPct val="100000"/>
              </a:lnSpc>
              <a:spcBef>
                <a:spcPts val="0"/>
              </a:spcBef>
              <a:spcAft>
                <a:spcPts val="0"/>
              </a:spcAft>
              <a:buClr>
                <a:srgbClr val="1A202C"/>
              </a:buClr>
              <a:buSzPts val="2775"/>
              <a:buFont typeface="Calibri"/>
              <a:buChar char="•"/>
            </a:pPr>
            <a:r>
              <a:rPr b="0" i="0" lang="en-US" sz="2775" u="none" cap="none" strike="noStrike">
                <a:solidFill>
                  <a:srgbClr val="1A202C"/>
                </a:solidFill>
                <a:latin typeface="Calibri"/>
                <a:ea typeface="Calibri"/>
                <a:cs typeface="Calibri"/>
                <a:sym typeface="Calibri"/>
              </a:rPr>
              <a:t>TONE: How it should sound — 'Professional but warm. No jargon.'</a:t>
            </a:r>
            <a:endParaRPr b="0" i="0" sz="2775" u="none" cap="none" strike="noStrike">
              <a:solidFill>
                <a:srgbClr val="000000"/>
              </a:solidFill>
              <a:latin typeface="Calibri"/>
              <a:ea typeface="Calibri"/>
              <a:cs typeface="Calibri"/>
              <a:sym typeface="Calibri"/>
            </a:endParaRPr>
          </a:p>
          <a:p>
            <a:pPr indent="-634365" lvl="0" marL="634365" marR="0" rtl="0" algn="l">
              <a:lnSpc>
                <a:spcPct val="100000"/>
              </a:lnSpc>
              <a:spcBef>
                <a:spcPts val="0"/>
              </a:spcBef>
              <a:spcAft>
                <a:spcPts val="0"/>
              </a:spcAft>
              <a:buClr>
                <a:srgbClr val="1A202C"/>
              </a:buClr>
              <a:buSzPts val="2775"/>
              <a:buFont typeface="Calibri"/>
              <a:buChar char="•"/>
            </a:pPr>
            <a:r>
              <a:rPr b="0" i="0" lang="en-US" sz="2775" u="none" cap="none" strike="noStrike">
                <a:solidFill>
                  <a:srgbClr val="1A202C"/>
                </a:solidFill>
                <a:latin typeface="Calibri"/>
                <a:ea typeface="Calibri"/>
                <a:cs typeface="Calibri"/>
                <a:sym typeface="Calibri"/>
              </a:rPr>
              <a:t>CONSTRAINTS: What to avoid — 'Do not mention competitors. Keep under 150 words.'</a:t>
            </a:r>
            <a:endParaRPr b="0" i="0" sz="2775" u="none" cap="none" strike="noStrike">
              <a:solidFill>
                <a:srgbClr val="000000"/>
              </a:solidFill>
              <a:latin typeface="Calibri"/>
              <a:ea typeface="Calibri"/>
              <a:cs typeface="Calibri"/>
              <a:sym typeface="Calibri"/>
            </a:endParaRPr>
          </a:p>
          <a:p>
            <a:pPr indent="-458153" lvl="0" marL="634365" marR="0" rtl="0" algn="l">
              <a:lnSpc>
                <a:spcPct val="100000"/>
              </a:lnSpc>
              <a:spcBef>
                <a:spcPts val="0"/>
              </a:spcBef>
              <a:spcAft>
                <a:spcPts val="0"/>
              </a:spcAft>
              <a:buClr>
                <a:srgbClr val="000000"/>
              </a:buClr>
              <a:buSzPts val="2775"/>
              <a:buFont typeface="Calibri"/>
              <a:buNone/>
            </a:pPr>
            <a:r>
              <a:t/>
            </a:r>
            <a:endParaRPr b="0" i="0" sz="2775" u="none" cap="none" strike="noStrike">
              <a:solidFill>
                <a:srgbClr val="000000"/>
              </a:solidFill>
              <a:latin typeface="Calibri"/>
              <a:ea typeface="Calibri"/>
              <a:cs typeface="Calibri"/>
              <a:sym typeface="Calibri"/>
            </a:endParaRPr>
          </a:p>
          <a:p>
            <a:pPr indent="-634365" lvl="0" marL="634365" marR="0" rtl="0" algn="l">
              <a:lnSpc>
                <a:spcPct val="100000"/>
              </a:lnSpc>
              <a:spcBef>
                <a:spcPts val="0"/>
              </a:spcBef>
              <a:spcAft>
                <a:spcPts val="0"/>
              </a:spcAft>
              <a:buClr>
                <a:srgbClr val="1A202C"/>
              </a:buClr>
              <a:buSzPts val="2775"/>
              <a:buFont typeface="Calibri"/>
              <a:buChar char="•"/>
            </a:pPr>
            <a:r>
              <a:rPr b="0" i="0" lang="en-US" sz="2775" u="none" cap="none" strike="noStrike">
                <a:solidFill>
                  <a:srgbClr val="1A202C"/>
                </a:solidFill>
                <a:latin typeface="Calibri"/>
                <a:ea typeface="Calibri"/>
                <a:cs typeface="Calibri"/>
                <a:sym typeface="Calibri"/>
              </a:rPr>
              <a:t>Practice: build prompts like a checklist — cover all 7 elements</a:t>
            </a:r>
            <a:endParaRPr b="0" i="0" sz="2775" u="none" cap="none" strike="noStrike">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51" name="Shape 451"/>
        <p:cNvGrpSpPr/>
        <p:nvPr/>
      </p:nvGrpSpPr>
      <p:grpSpPr>
        <a:xfrm>
          <a:off x="0" y="0"/>
          <a:ext cx="0" cy="0"/>
          <a:chOff x="0" y="0"/>
          <a:chExt cx="0" cy="0"/>
        </a:xfrm>
      </p:grpSpPr>
      <p:grpSp>
        <p:nvGrpSpPr>
          <p:cNvPr id="452" name="Google Shape;452;g3d6cbb43a59_0_502"/>
          <p:cNvGrpSpPr/>
          <p:nvPr/>
        </p:nvGrpSpPr>
        <p:grpSpPr>
          <a:xfrm>
            <a:off x="1028700" y="811707"/>
            <a:ext cx="16230707" cy="8446648"/>
            <a:chOff x="0" y="-57150"/>
            <a:chExt cx="4274726" cy="2224617"/>
          </a:xfrm>
        </p:grpSpPr>
        <p:sp>
          <p:nvSpPr>
            <p:cNvPr id="453" name="Google Shape;453;g3d6cbb43a59_0_50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54" name="Google Shape;454;g3d6cbb43a59_0_50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55" name="Google Shape;455;g3d6cbb43a59_0_50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56" name="Google Shape;456;g3d6cbb43a59_0_50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57" name="Google Shape;457;g3d6cbb43a59_0_502" title="logo2.png"/>
          <p:cNvPicPr preferRelativeResize="0"/>
          <p:nvPr/>
        </p:nvPicPr>
        <p:blipFill rotWithShape="1">
          <a:blip r:embed="rId4">
            <a:alphaModFix/>
          </a:blip>
          <a:srcRect b="21968" l="0" r="0" t="25865"/>
          <a:stretch/>
        </p:blipFill>
        <p:spPr>
          <a:xfrm>
            <a:off x="15134600" y="8254600"/>
            <a:ext cx="1893475" cy="987800"/>
          </a:xfrm>
          <a:prstGeom prst="rect">
            <a:avLst/>
          </a:prstGeom>
          <a:noFill/>
          <a:ln>
            <a:noFill/>
          </a:ln>
        </p:spPr>
      </p:pic>
      <p:sp>
        <p:nvSpPr>
          <p:cNvPr id="458" name="Google Shape;458;g3d6cbb43a59_0_50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g3d6cbb43a59_0_50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g3d6cbb43a59_0_502"/>
          <p:cNvSpPr/>
          <p:nvPr/>
        </p:nvSpPr>
        <p:spPr>
          <a:xfrm>
            <a:off x="1326094" y="1379520"/>
            <a:ext cx="15603300" cy="946200"/>
          </a:xfrm>
          <a:prstGeom prst="rect">
            <a:avLst/>
          </a:prstGeom>
          <a:noFill/>
          <a:ln>
            <a:noFill/>
          </a:ln>
        </p:spPr>
        <p:txBody>
          <a:bodyPr anchorCtr="0" anchor="ctr" bIns="78800" lIns="157650" spcFirstLastPara="1" rIns="157650" wrap="square" tIns="78800">
            <a:noAutofit/>
          </a:bodyPr>
          <a:lstStyle/>
          <a:p>
            <a:pPr indent="0" lvl="0" marL="0" marR="0" rtl="0" algn="l">
              <a:lnSpc>
                <a:spcPct val="100000"/>
              </a:lnSpc>
              <a:spcBef>
                <a:spcPts val="0"/>
              </a:spcBef>
              <a:spcAft>
                <a:spcPts val="0"/>
              </a:spcAft>
              <a:buClr>
                <a:srgbClr val="FFFFFF"/>
              </a:buClr>
              <a:buSzPts val="3794"/>
              <a:buFont typeface="Trebuchet MS"/>
              <a:buNone/>
            </a:pPr>
            <a:r>
              <a:rPr b="1" i="0" lang="en-US" sz="3994" u="none" cap="none" strike="noStrike">
                <a:solidFill>
                  <a:schemeClr val="dk1"/>
                </a:solidFill>
                <a:latin typeface="Trebuchet MS"/>
                <a:ea typeface="Trebuchet MS"/>
                <a:cs typeface="Trebuchet MS"/>
                <a:sym typeface="Trebuchet MS"/>
              </a:rPr>
              <a:t>Before &amp; After: Prompt Transformation Examples</a:t>
            </a:r>
            <a:endParaRPr b="0" i="0" sz="3994" u="none" cap="none" strike="noStrike">
              <a:solidFill>
                <a:schemeClr val="dk1"/>
              </a:solidFill>
              <a:latin typeface="Calibri"/>
              <a:ea typeface="Calibri"/>
              <a:cs typeface="Calibri"/>
              <a:sym typeface="Calibri"/>
            </a:endParaRPr>
          </a:p>
        </p:txBody>
      </p:sp>
      <p:sp>
        <p:nvSpPr>
          <p:cNvPr id="461" name="Google Shape;461;g3d6cbb43a59_0_502"/>
          <p:cNvSpPr/>
          <p:nvPr/>
        </p:nvSpPr>
        <p:spPr>
          <a:xfrm>
            <a:off x="1326094" y="2325598"/>
            <a:ext cx="15603300" cy="47100"/>
          </a:xfrm>
          <a:prstGeom prst="rect">
            <a:avLst/>
          </a:prstGeom>
          <a:solidFill>
            <a:srgbClr val="F4A623"/>
          </a:solidFill>
          <a:ln cap="flat" cmpd="sng" w="21900">
            <a:solidFill>
              <a:srgbClr val="F4A623"/>
            </a:solidFill>
            <a:prstDash val="solid"/>
            <a:round/>
            <a:headEnd len="sm" w="sm" type="none"/>
            <a:tailEnd len="sm" w="sm" type="none"/>
          </a:ln>
        </p:spPr>
        <p:txBody>
          <a:bodyPr anchorCtr="0" anchor="ctr" bIns="157650" lIns="157650" spcFirstLastPara="1" rIns="157650" wrap="square" tIns="1576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g3d6cbb43a59_0_502"/>
          <p:cNvSpPr/>
          <p:nvPr/>
        </p:nvSpPr>
        <p:spPr>
          <a:xfrm>
            <a:off x="1326094" y="2435974"/>
            <a:ext cx="6783900" cy="552000"/>
          </a:xfrm>
          <a:prstGeom prst="rect">
            <a:avLst/>
          </a:prstGeom>
          <a:noFill/>
          <a:ln>
            <a:noFill/>
          </a:ln>
        </p:spPr>
        <p:txBody>
          <a:bodyPr anchorCtr="0" anchor="ctr" bIns="78800" lIns="157650" spcFirstLastPara="1" rIns="157650" wrap="square" tIns="78800">
            <a:noAutofit/>
          </a:bodyPr>
          <a:lstStyle/>
          <a:p>
            <a:pPr indent="0" lvl="0" marL="0" marR="0" rtl="0" algn="l">
              <a:lnSpc>
                <a:spcPct val="100000"/>
              </a:lnSpc>
              <a:spcBef>
                <a:spcPts val="0"/>
              </a:spcBef>
              <a:spcAft>
                <a:spcPts val="0"/>
              </a:spcAft>
              <a:buClr>
                <a:srgbClr val="F4A623"/>
              </a:buClr>
              <a:buSzPts val="2069"/>
              <a:buFont typeface="Trebuchet MS"/>
              <a:buNone/>
            </a:pPr>
            <a:r>
              <a:rPr b="1" i="0" lang="en-US" sz="2069" u="none" cap="none" strike="noStrike">
                <a:solidFill>
                  <a:srgbClr val="980000"/>
                </a:solidFill>
                <a:latin typeface="Trebuchet MS"/>
                <a:ea typeface="Trebuchet MS"/>
                <a:cs typeface="Trebuchet MS"/>
                <a:sym typeface="Trebuchet MS"/>
              </a:rPr>
              <a:t>💬  EXAMPLE PROMPTS</a:t>
            </a:r>
            <a:endParaRPr b="0" i="0" sz="2069" u="none" cap="none" strike="noStrike">
              <a:solidFill>
                <a:srgbClr val="980000"/>
              </a:solidFill>
              <a:latin typeface="Calibri"/>
              <a:ea typeface="Calibri"/>
              <a:cs typeface="Calibri"/>
              <a:sym typeface="Calibri"/>
            </a:endParaRPr>
          </a:p>
        </p:txBody>
      </p:sp>
      <p:sp>
        <p:nvSpPr>
          <p:cNvPr id="463" name="Google Shape;463;g3d6cbb43a59_0_502"/>
          <p:cNvSpPr/>
          <p:nvPr/>
        </p:nvSpPr>
        <p:spPr>
          <a:xfrm>
            <a:off x="1326094" y="3224373"/>
            <a:ext cx="15603300" cy="1498200"/>
          </a:xfrm>
          <a:prstGeom prst="rect">
            <a:avLst/>
          </a:prstGeom>
          <a:solidFill>
            <a:srgbClr val="FFF8F2"/>
          </a:solidFill>
          <a:ln cap="flat" cmpd="sng" w="32850">
            <a:solidFill>
              <a:srgbClr val="F4A623"/>
            </a:solidFill>
            <a:prstDash val="solid"/>
            <a:round/>
            <a:headEnd len="sm" w="sm" type="none"/>
            <a:tailEnd len="sm" w="sm" type="none"/>
          </a:ln>
        </p:spPr>
        <p:txBody>
          <a:bodyPr anchorCtr="0" anchor="ctr" bIns="157650" lIns="157650" spcFirstLastPara="1" rIns="157650" wrap="square" tIns="1576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g3d6cbb43a59_0_502"/>
          <p:cNvSpPr/>
          <p:nvPr/>
        </p:nvSpPr>
        <p:spPr>
          <a:xfrm>
            <a:off x="1326094" y="3224373"/>
            <a:ext cx="474600" cy="1498200"/>
          </a:xfrm>
          <a:prstGeom prst="rect">
            <a:avLst/>
          </a:prstGeom>
          <a:solidFill>
            <a:srgbClr val="1A5CB0"/>
          </a:solidFill>
          <a:ln cap="flat" cmpd="sng" w="21900">
            <a:solidFill>
              <a:srgbClr val="1A5CB0"/>
            </a:solidFill>
            <a:prstDash val="solid"/>
            <a:round/>
            <a:headEnd len="sm" w="sm" type="none"/>
            <a:tailEnd len="sm" w="sm" type="none"/>
          </a:ln>
        </p:spPr>
        <p:txBody>
          <a:bodyPr anchorCtr="0" anchor="ctr" bIns="157650" lIns="157650" spcFirstLastPara="1" rIns="157650" wrap="square" tIns="1576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g3d6cbb43a59_0_502"/>
          <p:cNvSpPr/>
          <p:nvPr/>
        </p:nvSpPr>
        <p:spPr>
          <a:xfrm>
            <a:off x="2004488" y="3318981"/>
            <a:ext cx="5088000" cy="472800"/>
          </a:xfrm>
          <a:prstGeom prst="rect">
            <a:avLst/>
          </a:prstGeom>
          <a:noFill/>
          <a:ln>
            <a:noFill/>
          </a:ln>
        </p:spPr>
        <p:txBody>
          <a:bodyPr anchorCtr="0" anchor="ctr" bIns="78800" lIns="157650" spcFirstLastPara="1" rIns="157650" wrap="square" tIns="78800">
            <a:noAutofit/>
          </a:bodyPr>
          <a:lstStyle/>
          <a:p>
            <a:pPr indent="0" lvl="0" marL="0" marR="0" rtl="0" algn="l">
              <a:lnSpc>
                <a:spcPct val="100000"/>
              </a:lnSpc>
              <a:spcBef>
                <a:spcPts val="0"/>
              </a:spcBef>
              <a:spcAft>
                <a:spcPts val="0"/>
              </a:spcAft>
              <a:buClr>
                <a:srgbClr val="F4A623"/>
              </a:buClr>
              <a:buSzPts val="1897"/>
              <a:buFont typeface="Trebuchet MS"/>
              <a:buNone/>
            </a:pPr>
            <a:r>
              <a:rPr b="1" i="0" lang="en-US" sz="1897" u="none" cap="none" strike="noStrike">
                <a:solidFill>
                  <a:srgbClr val="F4A623"/>
                </a:solidFill>
                <a:latin typeface="Trebuchet MS"/>
                <a:ea typeface="Trebuchet MS"/>
                <a:cs typeface="Trebuchet MS"/>
                <a:sym typeface="Trebuchet MS"/>
              </a:rPr>
              <a:t>WEAK Prompt</a:t>
            </a:r>
            <a:endParaRPr b="0" i="0" sz="1897" u="none" cap="none" strike="noStrike">
              <a:solidFill>
                <a:srgbClr val="000000"/>
              </a:solidFill>
              <a:latin typeface="Calibri"/>
              <a:ea typeface="Calibri"/>
              <a:cs typeface="Calibri"/>
              <a:sym typeface="Calibri"/>
            </a:endParaRPr>
          </a:p>
        </p:txBody>
      </p:sp>
      <p:sp>
        <p:nvSpPr>
          <p:cNvPr id="466" name="Google Shape;466;g3d6cbb43a59_0_502"/>
          <p:cNvSpPr/>
          <p:nvPr/>
        </p:nvSpPr>
        <p:spPr>
          <a:xfrm>
            <a:off x="2004488" y="3823556"/>
            <a:ext cx="14415900" cy="788400"/>
          </a:xfrm>
          <a:prstGeom prst="rect">
            <a:avLst/>
          </a:prstGeom>
          <a:noFill/>
          <a:ln>
            <a:noFill/>
          </a:ln>
        </p:spPr>
        <p:txBody>
          <a:bodyPr anchorCtr="0" anchor="ctr" bIns="78800" lIns="157650" spcFirstLastPara="1" rIns="157650" wrap="square" tIns="78800">
            <a:noAutofit/>
          </a:bodyPr>
          <a:lstStyle/>
          <a:p>
            <a:pPr indent="0" lvl="0" marL="0" marR="0" rtl="0" algn="l">
              <a:lnSpc>
                <a:spcPct val="100000"/>
              </a:lnSpc>
              <a:spcBef>
                <a:spcPts val="0"/>
              </a:spcBef>
              <a:spcAft>
                <a:spcPts val="0"/>
              </a:spcAft>
              <a:buClr>
                <a:srgbClr val="C4B5FD"/>
              </a:buClr>
              <a:buSzPts val="2242"/>
              <a:buFont typeface="Calibri"/>
              <a:buNone/>
            </a:pPr>
            <a:r>
              <a:rPr b="0" i="1" lang="en-US" sz="2242" u="none" cap="none" strike="noStrike">
                <a:solidFill>
                  <a:schemeClr val="dk1"/>
                </a:solidFill>
                <a:latin typeface="Calibri"/>
                <a:ea typeface="Calibri"/>
                <a:cs typeface="Calibri"/>
                <a:sym typeface="Calibri"/>
              </a:rPr>
              <a:t>"Write something for my shop."</a:t>
            </a:r>
            <a:endParaRPr b="0" i="0" sz="2242" u="none" cap="none" strike="noStrike">
              <a:solidFill>
                <a:schemeClr val="dk1"/>
              </a:solidFill>
              <a:latin typeface="Calibri"/>
              <a:ea typeface="Calibri"/>
              <a:cs typeface="Calibri"/>
              <a:sym typeface="Calibri"/>
            </a:endParaRPr>
          </a:p>
        </p:txBody>
      </p:sp>
      <p:sp>
        <p:nvSpPr>
          <p:cNvPr id="467" name="Google Shape;467;g3d6cbb43a59_0_502"/>
          <p:cNvSpPr/>
          <p:nvPr/>
        </p:nvSpPr>
        <p:spPr>
          <a:xfrm>
            <a:off x="1326094" y="4990386"/>
            <a:ext cx="15603300" cy="1498200"/>
          </a:xfrm>
          <a:prstGeom prst="rect">
            <a:avLst/>
          </a:prstGeom>
          <a:solidFill>
            <a:srgbClr val="FFF8F2"/>
          </a:solidFill>
          <a:ln cap="flat" cmpd="sng" w="32850">
            <a:solidFill>
              <a:srgbClr val="F4A623"/>
            </a:solidFill>
            <a:prstDash val="solid"/>
            <a:round/>
            <a:headEnd len="sm" w="sm" type="none"/>
            <a:tailEnd len="sm" w="sm" type="none"/>
          </a:ln>
        </p:spPr>
        <p:txBody>
          <a:bodyPr anchorCtr="0" anchor="ctr" bIns="157650" lIns="157650" spcFirstLastPara="1" rIns="157650" wrap="square" tIns="1576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g3d6cbb43a59_0_502"/>
          <p:cNvSpPr/>
          <p:nvPr/>
        </p:nvSpPr>
        <p:spPr>
          <a:xfrm>
            <a:off x="1326094" y="4990386"/>
            <a:ext cx="474600" cy="1498200"/>
          </a:xfrm>
          <a:prstGeom prst="rect">
            <a:avLst/>
          </a:prstGeom>
          <a:solidFill>
            <a:srgbClr val="1A5CB0"/>
          </a:solidFill>
          <a:ln cap="flat" cmpd="sng" w="21900">
            <a:solidFill>
              <a:srgbClr val="1A5CB0"/>
            </a:solidFill>
            <a:prstDash val="solid"/>
            <a:round/>
            <a:headEnd len="sm" w="sm" type="none"/>
            <a:tailEnd len="sm" w="sm" type="none"/>
          </a:ln>
        </p:spPr>
        <p:txBody>
          <a:bodyPr anchorCtr="0" anchor="ctr" bIns="157650" lIns="157650" spcFirstLastPara="1" rIns="157650" wrap="square" tIns="1576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g3d6cbb43a59_0_502"/>
          <p:cNvSpPr/>
          <p:nvPr/>
        </p:nvSpPr>
        <p:spPr>
          <a:xfrm>
            <a:off x="2004488" y="5084994"/>
            <a:ext cx="5088000" cy="472800"/>
          </a:xfrm>
          <a:prstGeom prst="rect">
            <a:avLst/>
          </a:prstGeom>
          <a:noFill/>
          <a:ln>
            <a:noFill/>
          </a:ln>
        </p:spPr>
        <p:txBody>
          <a:bodyPr anchorCtr="0" anchor="ctr" bIns="78800" lIns="157650" spcFirstLastPara="1" rIns="157650" wrap="square" tIns="78800">
            <a:noAutofit/>
          </a:bodyPr>
          <a:lstStyle/>
          <a:p>
            <a:pPr indent="0" lvl="0" marL="0" marR="0" rtl="0" algn="l">
              <a:lnSpc>
                <a:spcPct val="100000"/>
              </a:lnSpc>
              <a:spcBef>
                <a:spcPts val="0"/>
              </a:spcBef>
              <a:spcAft>
                <a:spcPts val="0"/>
              </a:spcAft>
              <a:buClr>
                <a:srgbClr val="F4A623"/>
              </a:buClr>
              <a:buSzPts val="1897"/>
              <a:buFont typeface="Trebuchet MS"/>
              <a:buNone/>
            </a:pPr>
            <a:r>
              <a:rPr b="1" i="0" lang="en-US" sz="1897" u="none" cap="none" strike="noStrike">
                <a:solidFill>
                  <a:srgbClr val="F4A623"/>
                </a:solidFill>
                <a:latin typeface="Trebuchet MS"/>
                <a:ea typeface="Trebuchet MS"/>
                <a:cs typeface="Trebuchet MS"/>
                <a:sym typeface="Trebuchet MS"/>
              </a:rPr>
              <a:t>STRONG Prompt</a:t>
            </a:r>
            <a:endParaRPr b="0" i="0" sz="1897" u="none" cap="none" strike="noStrike">
              <a:solidFill>
                <a:srgbClr val="000000"/>
              </a:solidFill>
              <a:latin typeface="Calibri"/>
              <a:ea typeface="Calibri"/>
              <a:cs typeface="Calibri"/>
              <a:sym typeface="Calibri"/>
            </a:endParaRPr>
          </a:p>
        </p:txBody>
      </p:sp>
      <p:sp>
        <p:nvSpPr>
          <p:cNvPr id="470" name="Google Shape;470;g3d6cbb43a59_0_502"/>
          <p:cNvSpPr/>
          <p:nvPr/>
        </p:nvSpPr>
        <p:spPr>
          <a:xfrm>
            <a:off x="2004488" y="5589569"/>
            <a:ext cx="14415900" cy="788400"/>
          </a:xfrm>
          <a:prstGeom prst="rect">
            <a:avLst/>
          </a:prstGeom>
          <a:noFill/>
          <a:ln>
            <a:noFill/>
          </a:ln>
        </p:spPr>
        <p:txBody>
          <a:bodyPr anchorCtr="0" anchor="ctr" bIns="78800" lIns="157650" spcFirstLastPara="1" rIns="157650" wrap="square" tIns="78800">
            <a:noAutofit/>
          </a:bodyPr>
          <a:lstStyle/>
          <a:p>
            <a:pPr indent="0" lvl="0" marL="0" marR="0" rtl="0" algn="l">
              <a:lnSpc>
                <a:spcPct val="100000"/>
              </a:lnSpc>
              <a:spcBef>
                <a:spcPts val="0"/>
              </a:spcBef>
              <a:spcAft>
                <a:spcPts val="0"/>
              </a:spcAft>
              <a:buClr>
                <a:srgbClr val="C4B5FD"/>
              </a:buClr>
              <a:buSzPts val="2242"/>
              <a:buFont typeface="Calibri"/>
              <a:buNone/>
            </a:pPr>
            <a:r>
              <a:rPr b="0" i="1" lang="en-US" sz="2242" u="none" cap="none" strike="noStrike">
                <a:solidFill>
                  <a:schemeClr val="dk1"/>
                </a:solidFill>
                <a:latin typeface="Calibri"/>
                <a:ea typeface="Calibri"/>
                <a:cs typeface="Calibri"/>
                <a:sym typeface="Calibri"/>
              </a:rPr>
              <a:t>"You are a professional copywriter. Write a 150-word WhatsApp promotional message for Fatima's Tailoring, a Nairobi-based custom clothing shop. Target: working women aged 25-45. Highlight: same-week delivery, affordable pricing, and personalized fittings. End with a clear WhatsApp CTA. Tone: warm, professional."</a:t>
            </a:r>
            <a:endParaRPr b="0" i="0" sz="2242" u="none" cap="none" strike="noStrike">
              <a:solidFill>
                <a:schemeClr val="dk1"/>
              </a:solidFill>
              <a:latin typeface="Calibri"/>
              <a:ea typeface="Calibri"/>
              <a:cs typeface="Calibri"/>
              <a:sym typeface="Calibri"/>
            </a:endParaRPr>
          </a:p>
        </p:txBody>
      </p:sp>
      <p:sp>
        <p:nvSpPr>
          <p:cNvPr id="471" name="Google Shape;471;g3d6cbb43a59_0_502"/>
          <p:cNvSpPr/>
          <p:nvPr/>
        </p:nvSpPr>
        <p:spPr>
          <a:xfrm>
            <a:off x="1326094" y="6756399"/>
            <a:ext cx="15603300" cy="1498200"/>
          </a:xfrm>
          <a:prstGeom prst="rect">
            <a:avLst/>
          </a:prstGeom>
          <a:solidFill>
            <a:srgbClr val="FFF8F2"/>
          </a:solidFill>
          <a:ln cap="flat" cmpd="sng" w="32850">
            <a:solidFill>
              <a:srgbClr val="F4A623"/>
            </a:solidFill>
            <a:prstDash val="solid"/>
            <a:round/>
            <a:headEnd len="sm" w="sm" type="none"/>
            <a:tailEnd len="sm" w="sm" type="none"/>
          </a:ln>
        </p:spPr>
        <p:txBody>
          <a:bodyPr anchorCtr="0" anchor="ctr" bIns="157650" lIns="157650" spcFirstLastPara="1" rIns="157650" wrap="square" tIns="1576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g3d6cbb43a59_0_502"/>
          <p:cNvSpPr/>
          <p:nvPr/>
        </p:nvSpPr>
        <p:spPr>
          <a:xfrm>
            <a:off x="1326094" y="6756399"/>
            <a:ext cx="474600" cy="1498200"/>
          </a:xfrm>
          <a:prstGeom prst="rect">
            <a:avLst/>
          </a:prstGeom>
          <a:solidFill>
            <a:srgbClr val="1A5CB0"/>
          </a:solidFill>
          <a:ln cap="flat" cmpd="sng" w="21900">
            <a:solidFill>
              <a:srgbClr val="1A5CB0"/>
            </a:solidFill>
            <a:prstDash val="solid"/>
            <a:round/>
            <a:headEnd len="sm" w="sm" type="none"/>
            <a:tailEnd len="sm" w="sm" type="none"/>
          </a:ln>
        </p:spPr>
        <p:txBody>
          <a:bodyPr anchorCtr="0" anchor="ctr" bIns="157650" lIns="157650" spcFirstLastPara="1" rIns="157650" wrap="square" tIns="1576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g3d6cbb43a59_0_502"/>
          <p:cNvSpPr/>
          <p:nvPr/>
        </p:nvSpPr>
        <p:spPr>
          <a:xfrm>
            <a:off x="2004488" y="6851007"/>
            <a:ext cx="5088000" cy="472800"/>
          </a:xfrm>
          <a:prstGeom prst="rect">
            <a:avLst/>
          </a:prstGeom>
          <a:noFill/>
          <a:ln>
            <a:noFill/>
          </a:ln>
        </p:spPr>
        <p:txBody>
          <a:bodyPr anchorCtr="0" anchor="ctr" bIns="78800" lIns="157650" spcFirstLastPara="1" rIns="157650" wrap="square" tIns="78800">
            <a:noAutofit/>
          </a:bodyPr>
          <a:lstStyle/>
          <a:p>
            <a:pPr indent="0" lvl="0" marL="0" marR="0" rtl="0" algn="l">
              <a:lnSpc>
                <a:spcPct val="100000"/>
              </a:lnSpc>
              <a:spcBef>
                <a:spcPts val="0"/>
              </a:spcBef>
              <a:spcAft>
                <a:spcPts val="0"/>
              </a:spcAft>
              <a:buClr>
                <a:srgbClr val="F4A623"/>
              </a:buClr>
              <a:buSzPts val="1897"/>
              <a:buFont typeface="Trebuchet MS"/>
              <a:buNone/>
            </a:pPr>
            <a:r>
              <a:rPr b="1" i="0" lang="en-US" sz="1897" u="none" cap="none" strike="noStrike">
                <a:solidFill>
                  <a:srgbClr val="F4A623"/>
                </a:solidFill>
                <a:latin typeface="Trebuchet MS"/>
                <a:ea typeface="Trebuchet MS"/>
                <a:cs typeface="Trebuchet MS"/>
                <a:sym typeface="Trebuchet MS"/>
              </a:rPr>
              <a:t>EXPERT Prompt (with format)</a:t>
            </a:r>
            <a:endParaRPr b="0" i="0" sz="1897" u="none" cap="none" strike="noStrike">
              <a:solidFill>
                <a:srgbClr val="000000"/>
              </a:solidFill>
              <a:latin typeface="Calibri"/>
              <a:ea typeface="Calibri"/>
              <a:cs typeface="Calibri"/>
              <a:sym typeface="Calibri"/>
            </a:endParaRPr>
          </a:p>
        </p:txBody>
      </p:sp>
      <p:sp>
        <p:nvSpPr>
          <p:cNvPr id="474" name="Google Shape;474;g3d6cbb43a59_0_502"/>
          <p:cNvSpPr/>
          <p:nvPr/>
        </p:nvSpPr>
        <p:spPr>
          <a:xfrm>
            <a:off x="2004488" y="7355583"/>
            <a:ext cx="14415900" cy="788400"/>
          </a:xfrm>
          <a:prstGeom prst="rect">
            <a:avLst/>
          </a:prstGeom>
          <a:noFill/>
          <a:ln>
            <a:noFill/>
          </a:ln>
        </p:spPr>
        <p:txBody>
          <a:bodyPr anchorCtr="0" anchor="ctr" bIns="78800" lIns="157650" spcFirstLastPara="1" rIns="157650" wrap="square" tIns="78800">
            <a:noAutofit/>
          </a:bodyPr>
          <a:lstStyle/>
          <a:p>
            <a:pPr indent="0" lvl="0" marL="0" marR="0" rtl="0" algn="l">
              <a:lnSpc>
                <a:spcPct val="100000"/>
              </a:lnSpc>
              <a:spcBef>
                <a:spcPts val="0"/>
              </a:spcBef>
              <a:spcAft>
                <a:spcPts val="0"/>
              </a:spcAft>
              <a:buClr>
                <a:srgbClr val="C4B5FD"/>
              </a:buClr>
              <a:buSzPts val="2242"/>
              <a:buFont typeface="Calibri"/>
              <a:buNone/>
            </a:pPr>
            <a:r>
              <a:rPr b="0" i="1" lang="en-US" sz="2242" u="none" cap="none" strike="noStrike">
                <a:solidFill>
                  <a:schemeClr val="dk1"/>
                </a:solidFill>
                <a:latin typeface="Calibri"/>
                <a:ea typeface="Calibri"/>
                <a:cs typeface="Calibri"/>
                <a:sym typeface="Calibri"/>
              </a:rPr>
              <a:t>"You are a social media manager. Create a 30-day content calendar for a Lagos food delivery business. Format: Table with columns: Day | Content Type | Caption Hook | Hashtags. Include a mix of: educational (40%), promotional (30%), engagement (30%). Tone: energetic, relatable, local. Include culturally relevant references."</a:t>
            </a:r>
            <a:endParaRPr b="0" i="0" sz="2242"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78" name="Shape 478"/>
        <p:cNvGrpSpPr/>
        <p:nvPr/>
      </p:nvGrpSpPr>
      <p:grpSpPr>
        <a:xfrm>
          <a:off x="0" y="0"/>
          <a:ext cx="0" cy="0"/>
          <a:chOff x="0" y="0"/>
          <a:chExt cx="0" cy="0"/>
        </a:xfrm>
      </p:grpSpPr>
      <p:grpSp>
        <p:nvGrpSpPr>
          <p:cNvPr id="479" name="Google Shape;479;g3d6cbb43a59_0_550"/>
          <p:cNvGrpSpPr/>
          <p:nvPr/>
        </p:nvGrpSpPr>
        <p:grpSpPr>
          <a:xfrm>
            <a:off x="1028700" y="811707"/>
            <a:ext cx="16230707" cy="8446648"/>
            <a:chOff x="0" y="-57150"/>
            <a:chExt cx="4274726" cy="2224617"/>
          </a:xfrm>
        </p:grpSpPr>
        <p:sp>
          <p:nvSpPr>
            <p:cNvPr id="480" name="Google Shape;480;g3d6cbb43a59_0_55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81" name="Google Shape;481;g3d6cbb43a59_0_55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82" name="Google Shape;482;g3d6cbb43a59_0_55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83" name="Google Shape;483;g3d6cbb43a59_0_55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84" name="Google Shape;484;g3d6cbb43a59_0_550" title="logo2.png"/>
          <p:cNvPicPr preferRelativeResize="0"/>
          <p:nvPr/>
        </p:nvPicPr>
        <p:blipFill rotWithShape="1">
          <a:blip r:embed="rId4">
            <a:alphaModFix/>
          </a:blip>
          <a:srcRect b="21968" l="0" r="0" t="25865"/>
          <a:stretch/>
        </p:blipFill>
        <p:spPr>
          <a:xfrm>
            <a:off x="15199675" y="8226575"/>
            <a:ext cx="1893475" cy="987800"/>
          </a:xfrm>
          <a:prstGeom prst="rect">
            <a:avLst/>
          </a:prstGeom>
          <a:noFill/>
          <a:ln>
            <a:noFill/>
          </a:ln>
        </p:spPr>
      </p:pic>
      <p:sp>
        <p:nvSpPr>
          <p:cNvPr id="485" name="Google Shape;485;g3d6cbb43a59_0_55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g3d6cbb43a59_0_55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g3d6cbb43a59_0_550"/>
          <p:cNvSpPr/>
          <p:nvPr/>
        </p:nvSpPr>
        <p:spPr>
          <a:xfrm>
            <a:off x="1342097" y="1331392"/>
            <a:ext cx="15095100" cy="728400"/>
          </a:xfrm>
          <a:prstGeom prst="rect">
            <a:avLst/>
          </a:prstGeom>
          <a:noFill/>
          <a:ln>
            <a:noFill/>
          </a:ln>
        </p:spPr>
        <p:txBody>
          <a:bodyPr anchorCtr="0" anchor="ctr" bIns="62775" lIns="125575" spcFirstLastPara="1" rIns="125575" wrap="square" tIns="62775">
            <a:noAutofit/>
          </a:bodyPr>
          <a:lstStyle/>
          <a:p>
            <a:pPr indent="0" lvl="0" marL="0" marR="0" rtl="0" algn="l">
              <a:lnSpc>
                <a:spcPct val="100000"/>
              </a:lnSpc>
              <a:spcBef>
                <a:spcPts val="0"/>
              </a:spcBef>
              <a:spcAft>
                <a:spcPts val="0"/>
              </a:spcAft>
              <a:buClr>
                <a:srgbClr val="0D1B4B"/>
              </a:buClr>
              <a:buSzPts val="3296"/>
              <a:buFont typeface="Trebuchet MS"/>
              <a:buNone/>
            </a:pPr>
            <a:r>
              <a:rPr b="1" i="0" lang="en-US" sz="3296" u="none" cap="none" strike="noStrike">
                <a:solidFill>
                  <a:srgbClr val="0D1B4B"/>
                </a:solidFill>
                <a:latin typeface="Trebuchet MS"/>
                <a:ea typeface="Trebuchet MS"/>
                <a:cs typeface="Trebuchet MS"/>
                <a:sym typeface="Trebuchet MS"/>
              </a:rPr>
              <a:t>Advanced Prompt Techniques</a:t>
            </a:r>
            <a:endParaRPr b="0" i="0" sz="3296" u="none" cap="none" strike="noStrike">
              <a:solidFill>
                <a:srgbClr val="000000"/>
              </a:solidFill>
              <a:latin typeface="Calibri"/>
              <a:ea typeface="Calibri"/>
              <a:cs typeface="Calibri"/>
              <a:sym typeface="Calibri"/>
            </a:endParaRPr>
          </a:p>
        </p:txBody>
      </p:sp>
      <p:sp>
        <p:nvSpPr>
          <p:cNvPr id="488" name="Google Shape;488;g3d6cbb43a59_0_550"/>
          <p:cNvSpPr/>
          <p:nvPr/>
        </p:nvSpPr>
        <p:spPr>
          <a:xfrm>
            <a:off x="1342097" y="2059840"/>
            <a:ext cx="15095100" cy="37500"/>
          </a:xfrm>
          <a:prstGeom prst="rect">
            <a:avLst/>
          </a:prstGeom>
          <a:solidFill>
            <a:srgbClr val="F4A623"/>
          </a:solidFill>
          <a:ln cap="flat" cmpd="sng" w="17450">
            <a:solidFill>
              <a:srgbClr val="F4A623"/>
            </a:solidFill>
            <a:prstDash val="solid"/>
            <a:round/>
            <a:headEnd len="sm" w="sm" type="none"/>
            <a:tailEnd len="sm" w="sm" type="none"/>
          </a:ln>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g3d6cbb43a59_0_550"/>
          <p:cNvSpPr/>
          <p:nvPr/>
        </p:nvSpPr>
        <p:spPr>
          <a:xfrm>
            <a:off x="1342097" y="2273351"/>
            <a:ext cx="7219200" cy="1821300"/>
          </a:xfrm>
          <a:prstGeom prst="rect">
            <a:avLst/>
          </a:prstGeom>
          <a:solidFill>
            <a:srgbClr val="FFFFFF"/>
          </a:solidFill>
          <a:ln cap="flat" cmpd="sng" w="34875">
            <a:solidFill>
              <a:srgbClr val="7C3AED"/>
            </a:solidFill>
            <a:prstDash val="solid"/>
            <a:round/>
            <a:headEnd len="sm" w="sm" type="none"/>
            <a:tailEnd len="sm" w="sm" type="none"/>
          </a:ln>
          <a:effectLst>
            <a:outerShdw blurRad="139549" rotWithShape="0" algn="bl" dir="8100000" dist="52331">
              <a:srgbClr val="000000">
                <a:alpha val="12156"/>
              </a:srgbClr>
            </a:outerShdw>
          </a:effectLst>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g3d6cbb43a59_0_550"/>
          <p:cNvSpPr/>
          <p:nvPr/>
        </p:nvSpPr>
        <p:spPr>
          <a:xfrm>
            <a:off x="1342097" y="2273351"/>
            <a:ext cx="7219200" cy="477300"/>
          </a:xfrm>
          <a:prstGeom prst="rect">
            <a:avLst/>
          </a:prstGeom>
          <a:solidFill>
            <a:srgbClr val="7C3AED"/>
          </a:solidFill>
          <a:ln cap="flat" cmpd="sng" w="17450">
            <a:solidFill>
              <a:srgbClr val="7C3AED"/>
            </a:solidFill>
            <a:prstDash val="solid"/>
            <a:round/>
            <a:headEnd len="sm" w="sm" type="none"/>
            <a:tailEnd len="sm" w="sm" type="none"/>
          </a:ln>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g3d6cbb43a59_0_550"/>
          <p:cNvSpPr/>
          <p:nvPr/>
        </p:nvSpPr>
        <p:spPr>
          <a:xfrm>
            <a:off x="1342097" y="2273351"/>
            <a:ext cx="7219200" cy="477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786"/>
              <a:buFont typeface="Trebuchet MS"/>
              <a:buNone/>
            </a:pPr>
            <a:r>
              <a:rPr b="1" i="0" lang="en-US" sz="1786" u="none" cap="none" strike="noStrike">
                <a:solidFill>
                  <a:srgbClr val="FFFFFF"/>
                </a:solidFill>
                <a:latin typeface="Trebuchet MS"/>
                <a:ea typeface="Trebuchet MS"/>
                <a:cs typeface="Trebuchet MS"/>
                <a:sym typeface="Trebuchet MS"/>
              </a:rPr>
              <a:t>Role Assignment</a:t>
            </a:r>
            <a:endParaRPr b="0" i="0" sz="1786" u="none" cap="none" strike="noStrike">
              <a:solidFill>
                <a:srgbClr val="000000"/>
              </a:solidFill>
              <a:latin typeface="Calibri"/>
              <a:ea typeface="Calibri"/>
              <a:cs typeface="Calibri"/>
              <a:sym typeface="Calibri"/>
            </a:endParaRPr>
          </a:p>
        </p:txBody>
      </p:sp>
      <p:sp>
        <p:nvSpPr>
          <p:cNvPr id="492" name="Google Shape;492;g3d6cbb43a59_0_550"/>
          <p:cNvSpPr/>
          <p:nvPr/>
        </p:nvSpPr>
        <p:spPr>
          <a:xfrm>
            <a:off x="1506171" y="2800849"/>
            <a:ext cx="6891300" cy="1230900"/>
          </a:xfrm>
          <a:prstGeom prst="rect">
            <a:avLst/>
          </a:prstGeom>
          <a:noFill/>
          <a:ln>
            <a:noFill/>
          </a:ln>
        </p:spPr>
        <p:txBody>
          <a:bodyPr anchorCtr="0" anchor="t" bIns="62775" lIns="125575" spcFirstLastPara="1" rIns="125575" wrap="square" tIns="62775">
            <a:noAutofit/>
          </a:bodyPr>
          <a:lstStyle/>
          <a:p>
            <a:pPr indent="0" lvl="0" marL="0" marR="0" rtl="0" algn="l">
              <a:lnSpc>
                <a:spcPct val="100000"/>
              </a:lnSpc>
              <a:spcBef>
                <a:spcPts val="0"/>
              </a:spcBef>
              <a:spcAft>
                <a:spcPts val="0"/>
              </a:spcAft>
              <a:buClr>
                <a:srgbClr val="1A202C"/>
              </a:buClr>
              <a:buSzPts val="1648"/>
              <a:buFont typeface="Calibri"/>
              <a:buNone/>
            </a:pPr>
            <a:r>
              <a:rPr b="0" i="0" lang="en-US" sz="1648" u="none" cap="none" strike="noStrike">
                <a:solidFill>
                  <a:srgbClr val="1A202C"/>
                </a:solidFill>
                <a:latin typeface="Calibri"/>
                <a:ea typeface="Calibri"/>
                <a:cs typeface="Calibri"/>
                <a:sym typeface="Calibri"/>
              </a:rPr>
              <a:t>'Act as a senior HR manager reviewing a CV...' — giving AI a persona dramatically improves output quality</a:t>
            </a:r>
            <a:endParaRPr b="0" i="0" sz="1648" u="none" cap="none" strike="noStrike">
              <a:solidFill>
                <a:srgbClr val="000000"/>
              </a:solidFill>
              <a:latin typeface="Calibri"/>
              <a:ea typeface="Calibri"/>
              <a:cs typeface="Calibri"/>
              <a:sym typeface="Calibri"/>
            </a:endParaRPr>
          </a:p>
        </p:txBody>
      </p:sp>
      <p:sp>
        <p:nvSpPr>
          <p:cNvPr id="493" name="Google Shape;493;g3d6cbb43a59_0_550"/>
          <p:cNvSpPr/>
          <p:nvPr/>
        </p:nvSpPr>
        <p:spPr>
          <a:xfrm>
            <a:off x="9873959" y="2273351"/>
            <a:ext cx="7219200" cy="1821300"/>
          </a:xfrm>
          <a:prstGeom prst="rect">
            <a:avLst/>
          </a:prstGeom>
          <a:solidFill>
            <a:srgbClr val="FFFFFF"/>
          </a:solidFill>
          <a:ln cap="flat" cmpd="sng" w="34875">
            <a:solidFill>
              <a:srgbClr val="0B8FAC"/>
            </a:solidFill>
            <a:prstDash val="solid"/>
            <a:round/>
            <a:headEnd len="sm" w="sm" type="none"/>
            <a:tailEnd len="sm" w="sm" type="none"/>
          </a:ln>
          <a:effectLst>
            <a:outerShdw blurRad="139549" rotWithShape="0" algn="bl" dir="8100000" dist="52331">
              <a:srgbClr val="000000">
                <a:alpha val="12156"/>
              </a:srgbClr>
            </a:outerShdw>
          </a:effectLst>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g3d6cbb43a59_0_550"/>
          <p:cNvSpPr/>
          <p:nvPr/>
        </p:nvSpPr>
        <p:spPr>
          <a:xfrm>
            <a:off x="9873959" y="2273351"/>
            <a:ext cx="7219200" cy="477300"/>
          </a:xfrm>
          <a:prstGeom prst="rect">
            <a:avLst/>
          </a:prstGeom>
          <a:solidFill>
            <a:srgbClr val="0B8FAC"/>
          </a:solidFill>
          <a:ln cap="flat" cmpd="sng" w="17450">
            <a:solidFill>
              <a:srgbClr val="0B8FAC"/>
            </a:solidFill>
            <a:prstDash val="solid"/>
            <a:round/>
            <a:headEnd len="sm" w="sm" type="none"/>
            <a:tailEnd len="sm" w="sm" type="none"/>
          </a:ln>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g3d6cbb43a59_0_550"/>
          <p:cNvSpPr/>
          <p:nvPr/>
        </p:nvSpPr>
        <p:spPr>
          <a:xfrm>
            <a:off x="9873959" y="2273351"/>
            <a:ext cx="7219200" cy="477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786"/>
              <a:buFont typeface="Trebuchet MS"/>
              <a:buNone/>
            </a:pPr>
            <a:r>
              <a:rPr b="1" i="0" lang="en-US" sz="1786" u="none" cap="none" strike="noStrike">
                <a:solidFill>
                  <a:srgbClr val="FFFFFF"/>
                </a:solidFill>
                <a:latin typeface="Trebuchet MS"/>
                <a:ea typeface="Trebuchet MS"/>
                <a:cs typeface="Trebuchet MS"/>
                <a:sym typeface="Trebuchet MS"/>
              </a:rPr>
              <a:t>Few-Shot Prompting</a:t>
            </a:r>
            <a:endParaRPr b="0" i="0" sz="1786" u="none" cap="none" strike="noStrike">
              <a:solidFill>
                <a:srgbClr val="000000"/>
              </a:solidFill>
              <a:latin typeface="Calibri"/>
              <a:ea typeface="Calibri"/>
              <a:cs typeface="Calibri"/>
              <a:sym typeface="Calibri"/>
            </a:endParaRPr>
          </a:p>
        </p:txBody>
      </p:sp>
      <p:sp>
        <p:nvSpPr>
          <p:cNvPr id="496" name="Google Shape;496;g3d6cbb43a59_0_550"/>
          <p:cNvSpPr/>
          <p:nvPr/>
        </p:nvSpPr>
        <p:spPr>
          <a:xfrm>
            <a:off x="10038033" y="2800849"/>
            <a:ext cx="6891300" cy="1230900"/>
          </a:xfrm>
          <a:prstGeom prst="rect">
            <a:avLst/>
          </a:prstGeom>
          <a:noFill/>
          <a:ln>
            <a:noFill/>
          </a:ln>
        </p:spPr>
        <p:txBody>
          <a:bodyPr anchorCtr="0" anchor="t" bIns="62775" lIns="125575" spcFirstLastPara="1" rIns="125575" wrap="square" tIns="62775">
            <a:noAutofit/>
          </a:bodyPr>
          <a:lstStyle/>
          <a:p>
            <a:pPr indent="0" lvl="0" marL="0" marR="0" rtl="0" algn="l">
              <a:lnSpc>
                <a:spcPct val="100000"/>
              </a:lnSpc>
              <a:spcBef>
                <a:spcPts val="0"/>
              </a:spcBef>
              <a:spcAft>
                <a:spcPts val="0"/>
              </a:spcAft>
              <a:buClr>
                <a:srgbClr val="1A202C"/>
              </a:buClr>
              <a:buSzPts val="1648"/>
              <a:buFont typeface="Calibri"/>
              <a:buNone/>
            </a:pPr>
            <a:r>
              <a:rPr b="0" i="0" lang="en-US" sz="1648" u="none" cap="none" strike="noStrike">
                <a:solidFill>
                  <a:srgbClr val="1A202C"/>
                </a:solidFill>
                <a:latin typeface="Calibri"/>
                <a:ea typeface="Calibri"/>
                <a:cs typeface="Calibri"/>
                <a:sym typeface="Calibri"/>
              </a:rPr>
              <a:t>Provide examples in your prompt: 'Here are 2 good examples of what I want: [example 1] [example 2]. Now create one for...' </a:t>
            </a:r>
            <a:endParaRPr b="0" i="0" sz="1648" u="none" cap="none" strike="noStrike">
              <a:solidFill>
                <a:srgbClr val="000000"/>
              </a:solidFill>
              <a:latin typeface="Calibri"/>
              <a:ea typeface="Calibri"/>
              <a:cs typeface="Calibri"/>
              <a:sym typeface="Calibri"/>
            </a:endParaRPr>
          </a:p>
        </p:txBody>
      </p:sp>
      <p:sp>
        <p:nvSpPr>
          <p:cNvPr id="497" name="Google Shape;497;g3d6cbb43a59_0_550"/>
          <p:cNvSpPr/>
          <p:nvPr/>
        </p:nvSpPr>
        <p:spPr>
          <a:xfrm>
            <a:off x="1342097" y="4345662"/>
            <a:ext cx="7219200" cy="1821300"/>
          </a:xfrm>
          <a:prstGeom prst="rect">
            <a:avLst/>
          </a:prstGeom>
          <a:solidFill>
            <a:srgbClr val="FFFFFF"/>
          </a:solidFill>
          <a:ln cap="flat" cmpd="sng" w="34875">
            <a:solidFill>
              <a:srgbClr val="6B21A8"/>
            </a:solidFill>
            <a:prstDash val="solid"/>
            <a:round/>
            <a:headEnd len="sm" w="sm" type="none"/>
            <a:tailEnd len="sm" w="sm" type="none"/>
          </a:ln>
          <a:effectLst>
            <a:outerShdw blurRad="139549" rotWithShape="0" algn="bl" dir="8100000" dist="52331">
              <a:srgbClr val="000000">
                <a:alpha val="12156"/>
              </a:srgbClr>
            </a:outerShdw>
          </a:effectLst>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g3d6cbb43a59_0_550"/>
          <p:cNvSpPr/>
          <p:nvPr/>
        </p:nvSpPr>
        <p:spPr>
          <a:xfrm>
            <a:off x="1342097" y="4345662"/>
            <a:ext cx="7219200" cy="477300"/>
          </a:xfrm>
          <a:prstGeom prst="rect">
            <a:avLst/>
          </a:prstGeom>
          <a:solidFill>
            <a:srgbClr val="6B21A8"/>
          </a:solidFill>
          <a:ln cap="flat" cmpd="sng" w="17450">
            <a:solidFill>
              <a:srgbClr val="6B21A8"/>
            </a:solidFill>
            <a:prstDash val="solid"/>
            <a:round/>
            <a:headEnd len="sm" w="sm" type="none"/>
            <a:tailEnd len="sm" w="sm" type="none"/>
          </a:ln>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g3d6cbb43a59_0_550"/>
          <p:cNvSpPr/>
          <p:nvPr/>
        </p:nvSpPr>
        <p:spPr>
          <a:xfrm>
            <a:off x="1342097" y="4345662"/>
            <a:ext cx="7219200" cy="477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786"/>
              <a:buFont typeface="Trebuchet MS"/>
              <a:buNone/>
            </a:pPr>
            <a:r>
              <a:rPr b="1" i="0" lang="en-US" sz="1786" u="none" cap="none" strike="noStrike">
                <a:solidFill>
                  <a:srgbClr val="FFFFFF"/>
                </a:solidFill>
                <a:latin typeface="Trebuchet MS"/>
                <a:ea typeface="Trebuchet MS"/>
                <a:cs typeface="Trebuchet MS"/>
                <a:sym typeface="Trebuchet MS"/>
              </a:rPr>
              <a:t>Chain of Thought</a:t>
            </a:r>
            <a:endParaRPr b="0" i="0" sz="1786" u="none" cap="none" strike="noStrike">
              <a:solidFill>
                <a:srgbClr val="000000"/>
              </a:solidFill>
              <a:latin typeface="Calibri"/>
              <a:ea typeface="Calibri"/>
              <a:cs typeface="Calibri"/>
              <a:sym typeface="Calibri"/>
            </a:endParaRPr>
          </a:p>
        </p:txBody>
      </p:sp>
      <p:sp>
        <p:nvSpPr>
          <p:cNvPr id="500" name="Google Shape;500;g3d6cbb43a59_0_550"/>
          <p:cNvSpPr/>
          <p:nvPr/>
        </p:nvSpPr>
        <p:spPr>
          <a:xfrm>
            <a:off x="1506171" y="4873159"/>
            <a:ext cx="6891300" cy="1230900"/>
          </a:xfrm>
          <a:prstGeom prst="rect">
            <a:avLst/>
          </a:prstGeom>
          <a:noFill/>
          <a:ln>
            <a:noFill/>
          </a:ln>
        </p:spPr>
        <p:txBody>
          <a:bodyPr anchorCtr="0" anchor="t" bIns="62775" lIns="125575" spcFirstLastPara="1" rIns="125575" wrap="square" tIns="62775">
            <a:noAutofit/>
          </a:bodyPr>
          <a:lstStyle/>
          <a:p>
            <a:pPr indent="0" lvl="0" marL="0" marR="0" rtl="0" algn="l">
              <a:lnSpc>
                <a:spcPct val="100000"/>
              </a:lnSpc>
              <a:spcBef>
                <a:spcPts val="0"/>
              </a:spcBef>
              <a:spcAft>
                <a:spcPts val="0"/>
              </a:spcAft>
              <a:buClr>
                <a:srgbClr val="1A202C"/>
              </a:buClr>
              <a:buSzPts val="1648"/>
              <a:buFont typeface="Calibri"/>
              <a:buNone/>
            </a:pPr>
            <a:r>
              <a:rPr b="0" i="0" lang="en-US" sz="1648" u="none" cap="none" strike="noStrike">
                <a:solidFill>
                  <a:srgbClr val="1A202C"/>
                </a:solidFill>
                <a:latin typeface="Calibri"/>
                <a:ea typeface="Calibri"/>
                <a:cs typeface="Calibri"/>
                <a:sym typeface="Calibri"/>
              </a:rPr>
              <a:t>'Think step by step about...' — forces AI to reason carefully before giving an answer</a:t>
            </a:r>
            <a:endParaRPr b="0" i="0" sz="1648" u="none" cap="none" strike="noStrike">
              <a:solidFill>
                <a:srgbClr val="000000"/>
              </a:solidFill>
              <a:latin typeface="Calibri"/>
              <a:ea typeface="Calibri"/>
              <a:cs typeface="Calibri"/>
              <a:sym typeface="Calibri"/>
            </a:endParaRPr>
          </a:p>
        </p:txBody>
      </p:sp>
      <p:sp>
        <p:nvSpPr>
          <p:cNvPr id="501" name="Google Shape;501;g3d6cbb43a59_0_550"/>
          <p:cNvSpPr/>
          <p:nvPr/>
        </p:nvSpPr>
        <p:spPr>
          <a:xfrm>
            <a:off x="9873959" y="4345662"/>
            <a:ext cx="7219200" cy="1821300"/>
          </a:xfrm>
          <a:prstGeom prst="rect">
            <a:avLst/>
          </a:prstGeom>
          <a:solidFill>
            <a:srgbClr val="FFFFFF"/>
          </a:solidFill>
          <a:ln cap="flat" cmpd="sng" w="34875">
            <a:solidFill>
              <a:srgbClr val="F4A623"/>
            </a:solidFill>
            <a:prstDash val="solid"/>
            <a:round/>
            <a:headEnd len="sm" w="sm" type="none"/>
            <a:tailEnd len="sm" w="sm" type="none"/>
          </a:ln>
          <a:effectLst>
            <a:outerShdw blurRad="139549" rotWithShape="0" algn="bl" dir="8100000" dist="52331">
              <a:srgbClr val="000000">
                <a:alpha val="12156"/>
              </a:srgbClr>
            </a:outerShdw>
          </a:effectLst>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g3d6cbb43a59_0_550"/>
          <p:cNvSpPr/>
          <p:nvPr/>
        </p:nvSpPr>
        <p:spPr>
          <a:xfrm>
            <a:off x="9873959" y="4345662"/>
            <a:ext cx="7219200" cy="477300"/>
          </a:xfrm>
          <a:prstGeom prst="rect">
            <a:avLst/>
          </a:prstGeom>
          <a:solidFill>
            <a:srgbClr val="F4A623"/>
          </a:solidFill>
          <a:ln cap="flat" cmpd="sng" w="17450">
            <a:solidFill>
              <a:srgbClr val="F4A623"/>
            </a:solidFill>
            <a:prstDash val="solid"/>
            <a:round/>
            <a:headEnd len="sm" w="sm" type="none"/>
            <a:tailEnd len="sm" w="sm" type="none"/>
          </a:ln>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g3d6cbb43a59_0_550"/>
          <p:cNvSpPr/>
          <p:nvPr/>
        </p:nvSpPr>
        <p:spPr>
          <a:xfrm>
            <a:off x="9873959" y="4345662"/>
            <a:ext cx="7219200" cy="477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786"/>
              <a:buFont typeface="Trebuchet MS"/>
              <a:buNone/>
            </a:pPr>
            <a:r>
              <a:rPr b="1" i="0" lang="en-US" sz="1786" u="none" cap="none" strike="noStrike">
                <a:solidFill>
                  <a:srgbClr val="FFFFFF"/>
                </a:solidFill>
                <a:latin typeface="Trebuchet MS"/>
                <a:ea typeface="Trebuchet MS"/>
                <a:cs typeface="Trebuchet MS"/>
                <a:sym typeface="Trebuchet MS"/>
              </a:rPr>
              <a:t>Constraints &amp; Exclusions</a:t>
            </a:r>
            <a:endParaRPr b="0" i="0" sz="1786" u="none" cap="none" strike="noStrike">
              <a:solidFill>
                <a:srgbClr val="000000"/>
              </a:solidFill>
              <a:latin typeface="Calibri"/>
              <a:ea typeface="Calibri"/>
              <a:cs typeface="Calibri"/>
              <a:sym typeface="Calibri"/>
            </a:endParaRPr>
          </a:p>
        </p:txBody>
      </p:sp>
      <p:sp>
        <p:nvSpPr>
          <p:cNvPr id="504" name="Google Shape;504;g3d6cbb43a59_0_550"/>
          <p:cNvSpPr/>
          <p:nvPr/>
        </p:nvSpPr>
        <p:spPr>
          <a:xfrm>
            <a:off x="10038033" y="4873159"/>
            <a:ext cx="6891300" cy="1230900"/>
          </a:xfrm>
          <a:prstGeom prst="rect">
            <a:avLst/>
          </a:prstGeom>
          <a:noFill/>
          <a:ln>
            <a:noFill/>
          </a:ln>
        </p:spPr>
        <p:txBody>
          <a:bodyPr anchorCtr="0" anchor="t" bIns="62775" lIns="125575" spcFirstLastPara="1" rIns="125575" wrap="square" tIns="62775">
            <a:noAutofit/>
          </a:bodyPr>
          <a:lstStyle/>
          <a:p>
            <a:pPr indent="0" lvl="0" marL="0" marR="0" rtl="0" algn="l">
              <a:lnSpc>
                <a:spcPct val="100000"/>
              </a:lnSpc>
              <a:spcBef>
                <a:spcPts val="0"/>
              </a:spcBef>
              <a:spcAft>
                <a:spcPts val="0"/>
              </a:spcAft>
              <a:buClr>
                <a:srgbClr val="1A202C"/>
              </a:buClr>
              <a:buSzPts val="1648"/>
              <a:buFont typeface="Calibri"/>
              <a:buNone/>
            </a:pPr>
            <a:r>
              <a:rPr b="0" i="0" lang="en-US" sz="1648" u="none" cap="none" strike="noStrike">
                <a:solidFill>
                  <a:srgbClr val="1A202C"/>
                </a:solidFill>
                <a:latin typeface="Calibri"/>
                <a:ea typeface="Calibri"/>
                <a:cs typeface="Calibri"/>
                <a:sym typeface="Calibri"/>
              </a:rPr>
              <a:t>'Do not use jargon. Do not mention pricing. Keep under 100 words. Avoid passive voice.' — boundaries improve output</a:t>
            </a:r>
            <a:endParaRPr b="0" i="0" sz="1648" u="none" cap="none" strike="noStrike">
              <a:solidFill>
                <a:srgbClr val="000000"/>
              </a:solidFill>
              <a:latin typeface="Calibri"/>
              <a:ea typeface="Calibri"/>
              <a:cs typeface="Calibri"/>
              <a:sym typeface="Calibri"/>
            </a:endParaRPr>
          </a:p>
        </p:txBody>
      </p:sp>
      <p:sp>
        <p:nvSpPr>
          <p:cNvPr id="505" name="Google Shape;505;g3d6cbb43a59_0_550"/>
          <p:cNvSpPr/>
          <p:nvPr/>
        </p:nvSpPr>
        <p:spPr>
          <a:xfrm>
            <a:off x="1342097" y="6417973"/>
            <a:ext cx="7219200" cy="1821300"/>
          </a:xfrm>
          <a:prstGeom prst="rect">
            <a:avLst/>
          </a:prstGeom>
          <a:solidFill>
            <a:srgbClr val="FFFFFF"/>
          </a:solidFill>
          <a:ln cap="flat" cmpd="sng" w="34875">
            <a:solidFill>
              <a:srgbClr val="1A5CB0"/>
            </a:solidFill>
            <a:prstDash val="solid"/>
            <a:round/>
            <a:headEnd len="sm" w="sm" type="none"/>
            <a:tailEnd len="sm" w="sm" type="none"/>
          </a:ln>
          <a:effectLst>
            <a:outerShdw blurRad="139549" rotWithShape="0" algn="bl" dir="8100000" dist="52331">
              <a:srgbClr val="000000">
                <a:alpha val="12156"/>
              </a:srgbClr>
            </a:outerShdw>
          </a:effectLst>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g3d6cbb43a59_0_550"/>
          <p:cNvSpPr/>
          <p:nvPr/>
        </p:nvSpPr>
        <p:spPr>
          <a:xfrm>
            <a:off x="1342097" y="6417973"/>
            <a:ext cx="7219200" cy="477300"/>
          </a:xfrm>
          <a:prstGeom prst="rect">
            <a:avLst/>
          </a:prstGeom>
          <a:solidFill>
            <a:srgbClr val="1A5CB0"/>
          </a:solidFill>
          <a:ln cap="flat" cmpd="sng" w="17450">
            <a:solidFill>
              <a:srgbClr val="1A5CB0"/>
            </a:solidFill>
            <a:prstDash val="solid"/>
            <a:round/>
            <a:headEnd len="sm" w="sm" type="none"/>
            <a:tailEnd len="sm" w="sm" type="none"/>
          </a:ln>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g3d6cbb43a59_0_550"/>
          <p:cNvSpPr/>
          <p:nvPr/>
        </p:nvSpPr>
        <p:spPr>
          <a:xfrm>
            <a:off x="1342097" y="6417973"/>
            <a:ext cx="7219200" cy="477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786"/>
              <a:buFont typeface="Trebuchet MS"/>
              <a:buNone/>
            </a:pPr>
            <a:r>
              <a:rPr b="1" i="0" lang="en-US" sz="1786" u="none" cap="none" strike="noStrike">
                <a:solidFill>
                  <a:srgbClr val="FFFFFF"/>
                </a:solidFill>
                <a:latin typeface="Trebuchet MS"/>
                <a:ea typeface="Trebuchet MS"/>
                <a:cs typeface="Trebuchet MS"/>
                <a:sym typeface="Trebuchet MS"/>
              </a:rPr>
              <a:t>Iteration Prompting</a:t>
            </a:r>
            <a:endParaRPr b="0" i="0" sz="1786" u="none" cap="none" strike="noStrike">
              <a:solidFill>
                <a:srgbClr val="000000"/>
              </a:solidFill>
              <a:latin typeface="Calibri"/>
              <a:ea typeface="Calibri"/>
              <a:cs typeface="Calibri"/>
              <a:sym typeface="Calibri"/>
            </a:endParaRPr>
          </a:p>
        </p:txBody>
      </p:sp>
      <p:sp>
        <p:nvSpPr>
          <p:cNvPr id="508" name="Google Shape;508;g3d6cbb43a59_0_550"/>
          <p:cNvSpPr/>
          <p:nvPr/>
        </p:nvSpPr>
        <p:spPr>
          <a:xfrm>
            <a:off x="1506171" y="6945470"/>
            <a:ext cx="6891300" cy="1230900"/>
          </a:xfrm>
          <a:prstGeom prst="rect">
            <a:avLst/>
          </a:prstGeom>
          <a:noFill/>
          <a:ln>
            <a:noFill/>
          </a:ln>
        </p:spPr>
        <p:txBody>
          <a:bodyPr anchorCtr="0" anchor="t" bIns="62775" lIns="125575" spcFirstLastPara="1" rIns="125575" wrap="square" tIns="62775">
            <a:noAutofit/>
          </a:bodyPr>
          <a:lstStyle/>
          <a:p>
            <a:pPr indent="0" lvl="0" marL="0" marR="0" rtl="0" algn="l">
              <a:lnSpc>
                <a:spcPct val="100000"/>
              </a:lnSpc>
              <a:spcBef>
                <a:spcPts val="0"/>
              </a:spcBef>
              <a:spcAft>
                <a:spcPts val="0"/>
              </a:spcAft>
              <a:buClr>
                <a:srgbClr val="1A202C"/>
              </a:buClr>
              <a:buSzPts val="1648"/>
              <a:buFont typeface="Calibri"/>
              <a:buNone/>
            </a:pPr>
            <a:r>
              <a:rPr b="0" i="0" lang="en-US" sz="1648" u="none" cap="none" strike="noStrike">
                <a:solidFill>
                  <a:srgbClr val="1A202C"/>
                </a:solidFill>
                <a:latin typeface="Calibri"/>
                <a:ea typeface="Calibri"/>
                <a:cs typeface="Calibri"/>
                <a:sym typeface="Calibri"/>
              </a:rPr>
              <a:t>'Rewrite this but make it 30% shorter and more urgent in tone.' — refine incrementally rather than starting over</a:t>
            </a:r>
            <a:endParaRPr b="0" i="0" sz="1648" u="none" cap="none" strike="noStrike">
              <a:solidFill>
                <a:srgbClr val="000000"/>
              </a:solidFill>
              <a:latin typeface="Calibri"/>
              <a:ea typeface="Calibri"/>
              <a:cs typeface="Calibri"/>
              <a:sym typeface="Calibri"/>
            </a:endParaRPr>
          </a:p>
        </p:txBody>
      </p:sp>
      <p:sp>
        <p:nvSpPr>
          <p:cNvPr id="509" name="Google Shape;509;g3d6cbb43a59_0_550"/>
          <p:cNvSpPr/>
          <p:nvPr/>
        </p:nvSpPr>
        <p:spPr>
          <a:xfrm>
            <a:off x="9873959" y="6417973"/>
            <a:ext cx="7219200" cy="1821300"/>
          </a:xfrm>
          <a:prstGeom prst="rect">
            <a:avLst/>
          </a:prstGeom>
          <a:solidFill>
            <a:srgbClr val="FFFFFF"/>
          </a:solidFill>
          <a:ln cap="flat" cmpd="sng" w="34875">
            <a:solidFill>
              <a:srgbClr val="E91E8C"/>
            </a:solidFill>
            <a:prstDash val="solid"/>
            <a:round/>
            <a:headEnd len="sm" w="sm" type="none"/>
            <a:tailEnd len="sm" w="sm" type="none"/>
          </a:ln>
          <a:effectLst>
            <a:outerShdw blurRad="139549" rotWithShape="0" algn="bl" dir="8100000" dist="52331">
              <a:srgbClr val="000000">
                <a:alpha val="12156"/>
              </a:srgbClr>
            </a:outerShdw>
          </a:effectLst>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g3d6cbb43a59_0_550"/>
          <p:cNvSpPr/>
          <p:nvPr/>
        </p:nvSpPr>
        <p:spPr>
          <a:xfrm>
            <a:off x="9873959" y="6417973"/>
            <a:ext cx="7219200" cy="477300"/>
          </a:xfrm>
          <a:prstGeom prst="rect">
            <a:avLst/>
          </a:prstGeom>
          <a:solidFill>
            <a:srgbClr val="E91E8C"/>
          </a:solidFill>
          <a:ln cap="flat" cmpd="sng" w="17450">
            <a:solidFill>
              <a:srgbClr val="E91E8C"/>
            </a:solidFill>
            <a:prstDash val="solid"/>
            <a:round/>
            <a:headEnd len="sm" w="sm" type="none"/>
            <a:tailEnd len="sm" w="sm" type="none"/>
          </a:ln>
        </p:spPr>
        <p:txBody>
          <a:bodyPr anchorCtr="0" anchor="ctr" bIns="125575" lIns="125575" spcFirstLastPara="1" rIns="125575" wrap="square" tIns="125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g3d6cbb43a59_0_550"/>
          <p:cNvSpPr/>
          <p:nvPr/>
        </p:nvSpPr>
        <p:spPr>
          <a:xfrm>
            <a:off x="9873959" y="6417973"/>
            <a:ext cx="7219200" cy="477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786"/>
              <a:buFont typeface="Trebuchet MS"/>
              <a:buNone/>
            </a:pPr>
            <a:r>
              <a:rPr b="1" i="0" lang="en-US" sz="1786" u="none" cap="none" strike="noStrike">
                <a:solidFill>
                  <a:srgbClr val="FFFFFF"/>
                </a:solidFill>
                <a:latin typeface="Trebuchet MS"/>
                <a:ea typeface="Trebuchet MS"/>
                <a:cs typeface="Trebuchet MS"/>
                <a:sym typeface="Trebuchet MS"/>
              </a:rPr>
              <a:t>Template Building</a:t>
            </a:r>
            <a:endParaRPr b="0" i="0" sz="1786" u="none" cap="none" strike="noStrike">
              <a:solidFill>
                <a:srgbClr val="000000"/>
              </a:solidFill>
              <a:latin typeface="Calibri"/>
              <a:ea typeface="Calibri"/>
              <a:cs typeface="Calibri"/>
              <a:sym typeface="Calibri"/>
            </a:endParaRPr>
          </a:p>
        </p:txBody>
      </p:sp>
      <p:sp>
        <p:nvSpPr>
          <p:cNvPr id="512" name="Google Shape;512;g3d6cbb43a59_0_550"/>
          <p:cNvSpPr/>
          <p:nvPr/>
        </p:nvSpPr>
        <p:spPr>
          <a:xfrm>
            <a:off x="10038033" y="6945470"/>
            <a:ext cx="6891300" cy="1230900"/>
          </a:xfrm>
          <a:prstGeom prst="rect">
            <a:avLst/>
          </a:prstGeom>
          <a:noFill/>
          <a:ln>
            <a:noFill/>
          </a:ln>
        </p:spPr>
        <p:txBody>
          <a:bodyPr anchorCtr="0" anchor="t" bIns="62775" lIns="125575" spcFirstLastPara="1" rIns="125575" wrap="square" tIns="62775">
            <a:noAutofit/>
          </a:bodyPr>
          <a:lstStyle/>
          <a:p>
            <a:pPr indent="0" lvl="0" marL="0" marR="0" rtl="0" algn="l">
              <a:lnSpc>
                <a:spcPct val="100000"/>
              </a:lnSpc>
              <a:spcBef>
                <a:spcPts val="0"/>
              </a:spcBef>
              <a:spcAft>
                <a:spcPts val="0"/>
              </a:spcAft>
              <a:buClr>
                <a:srgbClr val="1A202C"/>
              </a:buClr>
              <a:buSzPts val="1648"/>
              <a:buFont typeface="Calibri"/>
              <a:buNone/>
            </a:pPr>
            <a:r>
              <a:rPr b="0" i="0" lang="en-US" sz="1648" u="none" cap="none" strike="noStrike">
                <a:solidFill>
                  <a:srgbClr val="1A202C"/>
                </a:solidFill>
                <a:latin typeface="Calibri"/>
                <a:ea typeface="Calibri"/>
                <a:cs typeface="Calibri"/>
                <a:sym typeface="Calibri"/>
              </a:rPr>
              <a:t>Save your best-performing prompts as reusable templates for client work — this is your competitive asset</a:t>
            </a:r>
            <a:endParaRPr b="0" i="0" sz="1648" u="none" cap="none" strike="noStrike">
              <a:solidFill>
                <a:srgbClr val="00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16" name="Shape 516"/>
        <p:cNvGrpSpPr/>
        <p:nvPr/>
      </p:nvGrpSpPr>
      <p:grpSpPr>
        <a:xfrm>
          <a:off x="0" y="0"/>
          <a:ext cx="0" cy="0"/>
          <a:chOff x="0" y="0"/>
          <a:chExt cx="0" cy="0"/>
        </a:xfrm>
      </p:grpSpPr>
      <p:grpSp>
        <p:nvGrpSpPr>
          <p:cNvPr id="517" name="Google Shape;517;g3d6cbb43a59_0_539"/>
          <p:cNvGrpSpPr/>
          <p:nvPr/>
        </p:nvGrpSpPr>
        <p:grpSpPr>
          <a:xfrm>
            <a:off x="1028700" y="811707"/>
            <a:ext cx="16230707" cy="8446648"/>
            <a:chOff x="0" y="-57150"/>
            <a:chExt cx="4274726" cy="2224617"/>
          </a:xfrm>
        </p:grpSpPr>
        <p:sp>
          <p:nvSpPr>
            <p:cNvPr id="518" name="Google Shape;518;g3d6cbb43a59_0_53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19" name="Google Shape;519;g3d6cbb43a59_0_53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20" name="Google Shape;520;g3d6cbb43a59_0_53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21" name="Google Shape;521;g3d6cbb43a59_0_53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22" name="Google Shape;522;g3d6cbb43a59_0_53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23" name="Google Shape;523;g3d6cbb43a59_0_53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g3d6cbb43a59_0_53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g3d6cbb43a59_0_539"/>
          <p:cNvSpPr/>
          <p:nvPr/>
        </p:nvSpPr>
        <p:spPr>
          <a:xfrm>
            <a:off x="503200" y="1183975"/>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g3d6cbb43a59_0_539"/>
          <p:cNvSpPr/>
          <p:nvPr/>
        </p:nvSpPr>
        <p:spPr>
          <a:xfrm>
            <a:off x="1152432" y="1476128"/>
            <a:ext cx="3246000" cy="6816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g3d6cbb43a59_0_539"/>
          <p:cNvSpPr/>
          <p:nvPr/>
        </p:nvSpPr>
        <p:spPr>
          <a:xfrm>
            <a:off x="1152432" y="1476128"/>
            <a:ext cx="3246000" cy="68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D1B4B"/>
              </a:buClr>
              <a:buSzPts val="2130"/>
              <a:buFont typeface="Trebuchet MS"/>
              <a:buNone/>
            </a:pPr>
            <a:r>
              <a:rPr b="1" i="0" lang="en-US" sz="2130" u="none" cap="none" strike="noStrike">
                <a:solidFill>
                  <a:srgbClr val="0D1B4B"/>
                </a:solidFill>
                <a:latin typeface="Trebuchet MS"/>
                <a:ea typeface="Trebuchet MS"/>
                <a:cs typeface="Trebuchet MS"/>
                <a:sym typeface="Trebuchet MS"/>
              </a:rPr>
              <a:t>✍️ INDIVIDUAL EXERCISE</a:t>
            </a:r>
            <a:endParaRPr b="0" i="0" sz="2130" u="none" cap="none" strike="noStrike">
              <a:solidFill>
                <a:srgbClr val="000000"/>
              </a:solidFill>
              <a:latin typeface="Calibri"/>
              <a:ea typeface="Calibri"/>
              <a:cs typeface="Calibri"/>
              <a:sym typeface="Calibri"/>
            </a:endParaRPr>
          </a:p>
        </p:txBody>
      </p:sp>
      <p:sp>
        <p:nvSpPr>
          <p:cNvPr id="528" name="Google Shape;528;g3d6cbb43a59_0_539"/>
          <p:cNvSpPr/>
          <p:nvPr/>
        </p:nvSpPr>
        <p:spPr>
          <a:xfrm>
            <a:off x="4723208" y="1427436"/>
            <a:ext cx="11361600" cy="892500"/>
          </a:xfrm>
          <a:prstGeom prst="rect">
            <a:avLst/>
          </a:prstGeom>
          <a:noFill/>
          <a:ln>
            <a:noFill/>
          </a:ln>
        </p:spPr>
        <p:txBody>
          <a:bodyPr anchorCtr="0" anchor="ctr" bIns="81125" lIns="162275" spcFirstLastPara="1" rIns="162275" wrap="square" tIns="81125">
            <a:noAutofit/>
          </a:bodyPr>
          <a:lstStyle/>
          <a:p>
            <a:pPr indent="0" lvl="0" marL="0" marR="0" rtl="0" algn="l">
              <a:lnSpc>
                <a:spcPct val="100000"/>
              </a:lnSpc>
              <a:spcBef>
                <a:spcPts val="0"/>
              </a:spcBef>
              <a:spcAft>
                <a:spcPts val="0"/>
              </a:spcAft>
              <a:buClr>
                <a:srgbClr val="0D1B4B"/>
              </a:buClr>
              <a:buSzPts val="3905"/>
              <a:buFont typeface="Trebuchet MS"/>
              <a:buNone/>
            </a:pPr>
            <a:r>
              <a:rPr b="1" i="0" lang="en-US" sz="3905" u="none" cap="none" strike="noStrike">
                <a:solidFill>
                  <a:srgbClr val="0D1B4B"/>
                </a:solidFill>
                <a:latin typeface="Trebuchet MS"/>
                <a:ea typeface="Trebuchet MS"/>
                <a:cs typeface="Trebuchet MS"/>
                <a:sym typeface="Trebuchet MS"/>
              </a:rPr>
              <a:t>Build Your Personal Prompt Library</a:t>
            </a:r>
            <a:endParaRPr b="0" i="0" sz="3905" u="none" cap="none" strike="noStrike">
              <a:solidFill>
                <a:srgbClr val="000000"/>
              </a:solidFill>
              <a:latin typeface="Calibri"/>
              <a:ea typeface="Calibri"/>
              <a:cs typeface="Calibri"/>
              <a:sym typeface="Calibri"/>
            </a:endParaRPr>
          </a:p>
        </p:txBody>
      </p:sp>
      <p:sp>
        <p:nvSpPr>
          <p:cNvPr id="529" name="Google Shape;529;g3d6cbb43a59_0_539"/>
          <p:cNvSpPr/>
          <p:nvPr/>
        </p:nvSpPr>
        <p:spPr>
          <a:xfrm>
            <a:off x="1028700" y="2563575"/>
            <a:ext cx="16230600" cy="1623000"/>
          </a:xfrm>
          <a:prstGeom prst="rect">
            <a:avLst/>
          </a:prstGeom>
          <a:solidFill>
            <a:srgbClr val="1A5CB0"/>
          </a:solidFill>
          <a:ln cap="flat" cmpd="sng" w="22550">
            <a:solidFill>
              <a:srgbClr val="1A5CB0"/>
            </a:solidFill>
            <a:prstDash val="solid"/>
            <a:round/>
            <a:headEnd len="sm" w="sm" type="none"/>
            <a:tailEnd len="sm" w="sm" type="none"/>
          </a:ln>
          <a:effectLst>
            <a:outerShdw blurRad="180341" rotWithShape="0" algn="bl" dir="8100000" dist="67628">
              <a:srgbClr val="000000">
                <a:alpha val="12156"/>
              </a:srgbClr>
            </a:outerShdw>
          </a:effectLst>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g3d6cbb43a59_0_539"/>
          <p:cNvSpPr/>
          <p:nvPr/>
        </p:nvSpPr>
        <p:spPr>
          <a:xfrm>
            <a:off x="1395894" y="2563586"/>
            <a:ext cx="14607600" cy="1623000"/>
          </a:xfrm>
          <a:prstGeom prst="rect">
            <a:avLst/>
          </a:prstGeom>
          <a:noFill/>
          <a:ln>
            <a:noFill/>
          </a:ln>
        </p:spPr>
        <p:txBody>
          <a:bodyPr anchorCtr="0" anchor="ctr" bIns="81125" lIns="162275" spcFirstLastPara="1" rIns="162275" wrap="square" tIns="81125">
            <a:noAutofit/>
          </a:bodyPr>
          <a:lstStyle/>
          <a:p>
            <a:pPr indent="0" lvl="0" marL="0" marR="0" rtl="0" algn="l">
              <a:lnSpc>
                <a:spcPct val="100000"/>
              </a:lnSpc>
              <a:spcBef>
                <a:spcPts val="0"/>
              </a:spcBef>
              <a:spcAft>
                <a:spcPts val="0"/>
              </a:spcAft>
              <a:buClr>
                <a:srgbClr val="FFFFFF"/>
              </a:buClr>
              <a:buSzPts val="2663"/>
              <a:buFont typeface="Calibri"/>
              <a:buNone/>
            </a:pPr>
            <a:r>
              <a:rPr b="0" i="1" lang="en-US" sz="2663" u="none" cap="none" strike="noStrike">
                <a:solidFill>
                  <a:srgbClr val="FFFFFF"/>
                </a:solidFill>
                <a:latin typeface="Calibri"/>
                <a:ea typeface="Calibri"/>
                <a:cs typeface="Calibri"/>
                <a:sym typeface="Calibri"/>
              </a:rPr>
              <a:t>Create a library of 5 professional prompts you can reuse for client work. This is your AI toolkit.</a:t>
            </a:r>
            <a:endParaRPr b="0" i="0" sz="2663" u="none" cap="none" strike="noStrike">
              <a:solidFill>
                <a:srgbClr val="000000"/>
              </a:solidFill>
              <a:latin typeface="Calibri"/>
              <a:ea typeface="Calibri"/>
              <a:cs typeface="Calibri"/>
              <a:sym typeface="Calibri"/>
            </a:endParaRPr>
          </a:p>
        </p:txBody>
      </p:sp>
      <p:sp>
        <p:nvSpPr>
          <p:cNvPr id="531" name="Google Shape;531;g3d6cbb43a59_0_539"/>
          <p:cNvSpPr/>
          <p:nvPr/>
        </p:nvSpPr>
        <p:spPr>
          <a:xfrm>
            <a:off x="1314740" y="4511273"/>
            <a:ext cx="14769900" cy="5355900"/>
          </a:xfrm>
          <a:prstGeom prst="rect">
            <a:avLst/>
          </a:prstGeom>
          <a:noFill/>
          <a:ln>
            <a:noFill/>
          </a:ln>
        </p:spPr>
        <p:txBody>
          <a:bodyPr anchorCtr="0" anchor="t" bIns="81125" lIns="162275" spcFirstLastPara="1" rIns="162275" wrap="square" tIns="81125">
            <a:noAutofit/>
          </a:bodyPr>
          <a:lstStyle/>
          <a:p>
            <a:pPr indent="-608651" lvl="0" marL="608651" marR="0" rtl="0" algn="l">
              <a:lnSpc>
                <a:spcPct val="100000"/>
              </a:lnSpc>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1: Open your Google Doc or Notion page titled 'My Prompt Library'</a:t>
            </a:r>
            <a:endParaRPr b="0" i="0" sz="2485" u="none" cap="none" strike="noStrike">
              <a:solidFill>
                <a:srgbClr val="000000"/>
              </a:solidFill>
              <a:latin typeface="Calibri"/>
              <a:ea typeface="Calibri"/>
              <a:cs typeface="Calibri"/>
              <a:sym typeface="Calibri"/>
            </a:endParaRPr>
          </a:p>
          <a:p>
            <a:pPr indent="-608651" lvl="0" marL="608651" marR="0" rtl="0" algn="l">
              <a:lnSpc>
                <a:spcPct val="100000"/>
              </a:lnSpc>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2: Write Prompt 1: Social media post for a local business (your chosen niche)</a:t>
            </a:r>
            <a:endParaRPr b="0" i="0" sz="2485" u="none" cap="none" strike="noStrike">
              <a:solidFill>
                <a:srgbClr val="000000"/>
              </a:solidFill>
              <a:latin typeface="Calibri"/>
              <a:ea typeface="Calibri"/>
              <a:cs typeface="Calibri"/>
              <a:sym typeface="Calibri"/>
            </a:endParaRPr>
          </a:p>
          <a:p>
            <a:pPr indent="-608651" lvl="0" marL="608651" marR="0" rtl="0" algn="l">
              <a:lnSpc>
                <a:spcPct val="100000"/>
              </a:lnSpc>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3: Write Prompt 2: Professional CV summary for a job seeker in your region</a:t>
            </a:r>
            <a:endParaRPr b="0" i="0" sz="2485" u="none" cap="none" strike="noStrike">
              <a:solidFill>
                <a:srgbClr val="000000"/>
              </a:solidFill>
              <a:latin typeface="Calibri"/>
              <a:ea typeface="Calibri"/>
              <a:cs typeface="Calibri"/>
              <a:sym typeface="Calibri"/>
            </a:endParaRPr>
          </a:p>
          <a:p>
            <a:pPr indent="-608651" lvl="0" marL="608651" marR="0" rtl="0" algn="l">
              <a:lnSpc>
                <a:spcPct val="100000"/>
              </a:lnSpc>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4: Write Prompt 3: Customer service response template for a delivery delay</a:t>
            </a:r>
            <a:endParaRPr b="0" i="0" sz="2485" u="none" cap="none" strike="noStrike">
              <a:solidFill>
                <a:srgbClr val="000000"/>
              </a:solidFill>
              <a:latin typeface="Calibri"/>
              <a:ea typeface="Calibri"/>
              <a:cs typeface="Calibri"/>
              <a:sym typeface="Calibri"/>
            </a:endParaRPr>
          </a:p>
          <a:p>
            <a:pPr indent="-608651" lvl="0" marL="608651" marR="0" rtl="0" algn="l">
              <a:lnSpc>
                <a:spcPct val="100000"/>
              </a:lnSpc>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5: Write Prompt 4: Business proposal introduction paragraph for freelance services</a:t>
            </a:r>
            <a:endParaRPr b="0" i="0" sz="2485" u="none" cap="none" strike="noStrike">
              <a:solidFill>
                <a:srgbClr val="000000"/>
              </a:solidFill>
              <a:latin typeface="Calibri"/>
              <a:ea typeface="Calibri"/>
              <a:cs typeface="Calibri"/>
              <a:sym typeface="Calibri"/>
            </a:endParaRPr>
          </a:p>
          <a:p>
            <a:pPr indent="-608651" lvl="0" marL="608651" marR="0" rtl="0" algn="l">
              <a:lnSpc>
                <a:spcPct val="100000"/>
              </a:lnSpc>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6: Write Prompt 5: Product description for a handmade or artisan product</a:t>
            </a:r>
            <a:endParaRPr b="0" i="0" sz="2485" u="none" cap="none" strike="noStrike">
              <a:solidFill>
                <a:srgbClr val="000000"/>
              </a:solidFill>
              <a:latin typeface="Calibri"/>
              <a:ea typeface="Calibri"/>
              <a:cs typeface="Calibri"/>
              <a:sym typeface="Calibri"/>
            </a:endParaRPr>
          </a:p>
          <a:p>
            <a:pPr indent="-608651" lvl="0" marL="608651" marR="0" rtl="0" algn="l">
              <a:lnSpc>
                <a:spcPct val="100000"/>
              </a:lnSpc>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7: Test each prompt in ChatGPT or Claude. Rate the output 1-5. Refine until you get 4+</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35" name="Shape 535"/>
        <p:cNvGrpSpPr/>
        <p:nvPr/>
      </p:nvGrpSpPr>
      <p:grpSpPr>
        <a:xfrm>
          <a:off x="0" y="0"/>
          <a:ext cx="0" cy="0"/>
          <a:chOff x="0" y="0"/>
          <a:chExt cx="0" cy="0"/>
        </a:xfrm>
      </p:grpSpPr>
      <p:grpSp>
        <p:nvGrpSpPr>
          <p:cNvPr id="536" name="Google Shape;536;g3d6cbb43a59_0_491"/>
          <p:cNvGrpSpPr/>
          <p:nvPr/>
        </p:nvGrpSpPr>
        <p:grpSpPr>
          <a:xfrm>
            <a:off x="1028700" y="811707"/>
            <a:ext cx="16230707" cy="8446648"/>
            <a:chOff x="0" y="-57150"/>
            <a:chExt cx="4274726" cy="2224617"/>
          </a:xfrm>
        </p:grpSpPr>
        <p:sp>
          <p:nvSpPr>
            <p:cNvPr id="537" name="Google Shape;537;g3d6cbb43a59_0_49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38" name="Google Shape;538;g3d6cbb43a59_0_49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39" name="Google Shape;539;g3d6cbb43a59_0_49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40" name="Google Shape;540;g3d6cbb43a59_0_49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41" name="Google Shape;541;g3d6cbb43a59_0_49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42" name="Google Shape;542;g3d6cbb43a59_0_49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g3d6cbb43a59_0_49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g3d6cbb43a59_0_491"/>
          <p:cNvSpPr/>
          <p:nvPr/>
        </p:nvSpPr>
        <p:spPr>
          <a:xfrm>
            <a:off x="1058627" y="1444610"/>
            <a:ext cx="14745000" cy="1089000"/>
          </a:xfrm>
          <a:prstGeom prst="rect">
            <a:avLst/>
          </a:prstGeom>
          <a:noFill/>
          <a:ln>
            <a:noFill/>
          </a:ln>
        </p:spPr>
        <p:txBody>
          <a:bodyPr anchorCtr="0" anchor="ctr" bIns="83750" lIns="167525" spcFirstLastPara="1" rIns="167525" wrap="square" tIns="83750">
            <a:noAutofit/>
          </a:bodyPr>
          <a:lstStyle/>
          <a:p>
            <a:pPr indent="0" lvl="0" marL="0" marR="0" rtl="0" algn="l">
              <a:lnSpc>
                <a:spcPct val="100000"/>
              </a:lnSpc>
              <a:spcBef>
                <a:spcPts val="0"/>
              </a:spcBef>
              <a:spcAft>
                <a:spcPts val="0"/>
              </a:spcAft>
              <a:buClr>
                <a:srgbClr val="0D1B4B"/>
              </a:buClr>
              <a:buSzPts val="4398"/>
              <a:buFont typeface="Trebuchet MS"/>
              <a:buNone/>
            </a:pPr>
            <a:r>
              <a:rPr b="1" i="0" lang="en-US" sz="4398" u="none" cap="none" strike="noStrike">
                <a:solidFill>
                  <a:srgbClr val="0D1B4B"/>
                </a:solidFill>
                <a:latin typeface="Trebuchet MS"/>
                <a:ea typeface="Trebuchet MS"/>
                <a:cs typeface="Trebuchet MS"/>
                <a:sym typeface="Trebuchet MS"/>
              </a:rPr>
              <a:t>Building Your AI Portfolio — What to Create</a:t>
            </a:r>
            <a:endParaRPr b="0" i="0" sz="4398" u="none" cap="none" strike="noStrike">
              <a:solidFill>
                <a:srgbClr val="000000"/>
              </a:solidFill>
              <a:latin typeface="Calibri"/>
              <a:ea typeface="Calibri"/>
              <a:cs typeface="Calibri"/>
              <a:sym typeface="Calibri"/>
            </a:endParaRPr>
          </a:p>
        </p:txBody>
      </p:sp>
      <p:sp>
        <p:nvSpPr>
          <p:cNvPr id="545" name="Google Shape;545;g3d6cbb43a59_0_491"/>
          <p:cNvSpPr/>
          <p:nvPr/>
        </p:nvSpPr>
        <p:spPr>
          <a:xfrm>
            <a:off x="1058627" y="2533756"/>
            <a:ext cx="14410500" cy="50100"/>
          </a:xfrm>
          <a:prstGeom prst="rect">
            <a:avLst/>
          </a:prstGeom>
          <a:solidFill>
            <a:srgbClr val="1A5CB0"/>
          </a:solidFill>
          <a:ln cap="flat" cmpd="sng" w="23275">
            <a:solidFill>
              <a:srgbClr val="1A5CB0"/>
            </a:solidFill>
            <a:prstDash val="solid"/>
            <a:round/>
            <a:headEnd len="sm" w="sm" type="none"/>
            <a:tailEnd len="sm" w="sm" type="none"/>
          </a:ln>
        </p:spPr>
        <p:txBody>
          <a:bodyPr anchorCtr="0" anchor="ctr" bIns="167525" lIns="167525" spcFirstLastPara="1" rIns="167525" wrap="square" tIns="1675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g3d6cbb43a59_0_491"/>
          <p:cNvSpPr/>
          <p:nvPr/>
        </p:nvSpPr>
        <p:spPr>
          <a:xfrm>
            <a:off x="1058627" y="2751585"/>
            <a:ext cx="14745000" cy="7204800"/>
          </a:xfrm>
          <a:prstGeom prst="rect">
            <a:avLst/>
          </a:prstGeom>
          <a:noFill/>
          <a:ln>
            <a:noFill/>
          </a:ln>
        </p:spPr>
        <p:txBody>
          <a:bodyPr anchorCtr="0" anchor="t" bIns="83750" lIns="167525" spcFirstLastPara="1" rIns="167525" wrap="square" tIns="83750">
            <a:noAutofit/>
          </a:bodyPr>
          <a:lstStyle/>
          <a:p>
            <a:pPr indent="-628354" lvl="0" marL="628354" marR="0" rtl="0" algn="l">
              <a:lnSpc>
                <a:spcPct val="100000"/>
              </a:lnSpc>
              <a:spcBef>
                <a:spcPts val="0"/>
              </a:spcBef>
              <a:spcAft>
                <a:spcPts val="0"/>
              </a:spcAft>
              <a:buClr>
                <a:srgbClr val="1A202C"/>
              </a:buClr>
              <a:buSzPts val="2749"/>
              <a:buFont typeface="Calibri"/>
              <a:buChar char="•"/>
            </a:pPr>
            <a:r>
              <a:rPr b="1" i="0" lang="en-US" sz="2749" u="none" cap="none" strike="noStrike">
                <a:solidFill>
                  <a:srgbClr val="1A202C"/>
                </a:solidFill>
                <a:latin typeface="Calibri"/>
                <a:ea typeface="Calibri"/>
                <a:cs typeface="Calibri"/>
                <a:sym typeface="Calibri"/>
              </a:rPr>
              <a:t>Document Creation Tasks:</a:t>
            </a:r>
            <a:endParaRPr b="0" i="0" sz="2749" u="none" cap="none" strike="noStrike">
              <a:solidFill>
                <a:srgbClr val="000000"/>
              </a:solidFill>
              <a:latin typeface="Calibri"/>
              <a:ea typeface="Calibri"/>
              <a:cs typeface="Calibri"/>
              <a:sym typeface="Calibri"/>
            </a:endParaRPr>
          </a:p>
          <a:p>
            <a:pPr indent="-628354" lvl="0" marL="628354" marR="0" rtl="0" algn="l">
              <a:lnSpc>
                <a:spcPct val="100000"/>
              </a:lnSpc>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Create a professional CV using AI (edit generic language)</a:t>
            </a:r>
            <a:endParaRPr b="0" i="0" sz="2749" u="none" cap="none" strike="noStrike">
              <a:solidFill>
                <a:srgbClr val="000000"/>
              </a:solidFill>
              <a:latin typeface="Calibri"/>
              <a:ea typeface="Calibri"/>
              <a:cs typeface="Calibri"/>
              <a:sym typeface="Calibri"/>
            </a:endParaRPr>
          </a:p>
          <a:p>
            <a:pPr indent="-628354" lvl="0" marL="628354" marR="0" rtl="0" algn="l">
              <a:lnSpc>
                <a:spcPct val="100000"/>
              </a:lnSpc>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Draft a 1-page service proposal for a fictional client</a:t>
            </a:r>
            <a:endParaRPr b="0" i="0" sz="2749" u="none" cap="none" strike="noStrike">
              <a:solidFill>
                <a:srgbClr val="000000"/>
              </a:solidFill>
              <a:latin typeface="Calibri"/>
              <a:ea typeface="Calibri"/>
              <a:cs typeface="Calibri"/>
              <a:sym typeface="Calibri"/>
            </a:endParaRPr>
          </a:p>
          <a:p>
            <a:pPr indent="-628354" lvl="0" marL="628354" marR="0" rtl="0" algn="l">
              <a:lnSpc>
                <a:spcPct val="100000"/>
              </a:lnSpc>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Write a business plan summary (500 words)</a:t>
            </a:r>
            <a:endParaRPr b="0" i="0" sz="2749" u="none" cap="none" strike="noStrike">
              <a:solidFill>
                <a:srgbClr val="000000"/>
              </a:solidFill>
              <a:latin typeface="Calibri"/>
              <a:ea typeface="Calibri"/>
              <a:cs typeface="Calibri"/>
              <a:sym typeface="Calibri"/>
            </a:endParaRPr>
          </a:p>
          <a:p>
            <a:pPr indent="-453812" lvl="0" marL="628354" marR="0" rtl="0" algn="l">
              <a:lnSpc>
                <a:spcPct val="100000"/>
              </a:lnSpc>
              <a:spcBef>
                <a:spcPts val="0"/>
              </a:spcBef>
              <a:spcAft>
                <a:spcPts val="0"/>
              </a:spcAft>
              <a:buClr>
                <a:srgbClr val="000000"/>
              </a:buClr>
              <a:buSzPts val="2749"/>
              <a:buFont typeface="Calibri"/>
              <a:buNone/>
            </a:pPr>
            <a:r>
              <a:t/>
            </a:r>
            <a:endParaRPr b="0" i="0" sz="2749" u="none" cap="none" strike="noStrike">
              <a:solidFill>
                <a:srgbClr val="000000"/>
              </a:solidFill>
              <a:latin typeface="Calibri"/>
              <a:ea typeface="Calibri"/>
              <a:cs typeface="Calibri"/>
              <a:sym typeface="Calibri"/>
            </a:endParaRPr>
          </a:p>
          <a:p>
            <a:pPr indent="-628354" lvl="0" marL="628354" marR="0" rtl="0" algn="l">
              <a:lnSpc>
                <a:spcPct val="100000"/>
              </a:lnSpc>
              <a:spcBef>
                <a:spcPts val="0"/>
              </a:spcBef>
              <a:spcAft>
                <a:spcPts val="0"/>
              </a:spcAft>
              <a:buClr>
                <a:srgbClr val="1A202C"/>
              </a:buClr>
              <a:buSzPts val="2749"/>
              <a:buFont typeface="Calibri"/>
              <a:buChar char="•"/>
            </a:pPr>
            <a:r>
              <a:rPr b="1" i="0" lang="en-US" sz="2749" u="none" cap="none" strike="noStrike">
                <a:solidFill>
                  <a:srgbClr val="1A202C"/>
                </a:solidFill>
                <a:latin typeface="Calibri"/>
                <a:ea typeface="Calibri"/>
                <a:cs typeface="Calibri"/>
                <a:sym typeface="Calibri"/>
              </a:rPr>
              <a:t>Branding Project:</a:t>
            </a:r>
            <a:endParaRPr b="0" i="0" sz="2749" u="none" cap="none" strike="noStrike">
              <a:solidFill>
                <a:srgbClr val="000000"/>
              </a:solidFill>
              <a:latin typeface="Calibri"/>
              <a:ea typeface="Calibri"/>
              <a:cs typeface="Calibri"/>
              <a:sym typeface="Calibri"/>
            </a:endParaRPr>
          </a:p>
          <a:p>
            <a:pPr indent="-628354" lvl="0" marL="628354" marR="0" rtl="0" algn="l">
              <a:lnSpc>
                <a:spcPct val="100000"/>
              </a:lnSpc>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Develop a full brand identity (name, logo, tagline, 3 posts, color guide)</a:t>
            </a:r>
            <a:endParaRPr b="0" i="0" sz="2749" u="none" cap="none" strike="noStrike">
              <a:solidFill>
                <a:srgbClr val="000000"/>
              </a:solidFill>
              <a:latin typeface="Calibri"/>
              <a:ea typeface="Calibri"/>
              <a:cs typeface="Calibri"/>
              <a:sym typeface="Calibri"/>
            </a:endParaRPr>
          </a:p>
          <a:p>
            <a:pPr indent="-628354" lvl="0" marL="628354" marR="0" rtl="0" algn="l">
              <a:lnSpc>
                <a:spcPct val="100000"/>
              </a:lnSpc>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All outputs must be reviewed, localized, and compiled into a PDF portfolio</a:t>
            </a:r>
            <a:endParaRPr b="0" i="0" sz="2749" u="none" cap="none" strike="noStrike">
              <a:solidFill>
                <a:srgbClr val="000000"/>
              </a:solidFill>
              <a:latin typeface="Calibri"/>
              <a:ea typeface="Calibri"/>
              <a:cs typeface="Calibri"/>
              <a:sym typeface="Calibri"/>
            </a:endParaRPr>
          </a:p>
          <a:p>
            <a:pPr indent="-453812" lvl="0" marL="628354" marR="0" rtl="0" algn="l">
              <a:lnSpc>
                <a:spcPct val="100000"/>
              </a:lnSpc>
              <a:spcBef>
                <a:spcPts val="0"/>
              </a:spcBef>
              <a:spcAft>
                <a:spcPts val="0"/>
              </a:spcAft>
              <a:buClr>
                <a:srgbClr val="000000"/>
              </a:buClr>
              <a:buSzPts val="2749"/>
              <a:buFont typeface="Calibri"/>
              <a:buNone/>
            </a:pPr>
            <a:r>
              <a:t/>
            </a:r>
            <a:endParaRPr b="0" i="0" sz="2749" u="none" cap="none" strike="noStrike">
              <a:solidFill>
                <a:srgbClr val="000000"/>
              </a:solidFill>
              <a:latin typeface="Calibri"/>
              <a:ea typeface="Calibri"/>
              <a:cs typeface="Calibri"/>
              <a:sym typeface="Calibri"/>
            </a:endParaRPr>
          </a:p>
          <a:p>
            <a:pPr indent="-628354" lvl="0" marL="628354" marR="0" rtl="0" algn="l">
              <a:lnSpc>
                <a:spcPct val="100000"/>
              </a:lnSpc>
              <a:spcBef>
                <a:spcPts val="0"/>
              </a:spcBef>
              <a:spcAft>
                <a:spcPts val="0"/>
              </a:spcAft>
              <a:buClr>
                <a:srgbClr val="1A202C"/>
              </a:buClr>
              <a:buSzPts val="2749"/>
              <a:buFont typeface="Calibri"/>
              <a:buChar char="•"/>
            </a:pPr>
            <a:r>
              <a:rPr b="1" i="0" lang="en-US" sz="2749" u="none" cap="none" strike="noStrike">
                <a:solidFill>
                  <a:srgbClr val="1A202C"/>
                </a:solidFill>
                <a:latin typeface="Calibri"/>
                <a:ea typeface="Calibri"/>
                <a:cs typeface="Calibri"/>
                <a:sym typeface="Calibri"/>
              </a:rPr>
              <a:t>Automation Practice:</a:t>
            </a:r>
            <a:endParaRPr b="0" i="0" sz="2749" u="none" cap="none" strike="noStrike">
              <a:solidFill>
                <a:srgbClr val="000000"/>
              </a:solidFill>
              <a:latin typeface="Calibri"/>
              <a:ea typeface="Calibri"/>
              <a:cs typeface="Calibri"/>
              <a:sym typeface="Calibri"/>
            </a:endParaRPr>
          </a:p>
          <a:p>
            <a:pPr indent="-628354" lvl="0" marL="628354" marR="0" rtl="0" algn="l">
              <a:lnSpc>
                <a:spcPct val="100000"/>
              </a:lnSpc>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Create 5 automated email response templates</a:t>
            </a:r>
            <a:endParaRPr b="0" i="0" sz="2749" u="none" cap="none" strike="noStrike">
              <a:solidFill>
                <a:srgbClr val="000000"/>
              </a:solidFill>
              <a:latin typeface="Calibri"/>
              <a:ea typeface="Calibri"/>
              <a:cs typeface="Calibri"/>
              <a:sym typeface="Calibri"/>
            </a:endParaRPr>
          </a:p>
          <a:p>
            <a:pPr indent="-628354" lvl="0" marL="628354" marR="0" rtl="0" algn="l">
              <a:lnSpc>
                <a:spcPct val="100000"/>
              </a:lnSpc>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Build a weekly scheduling plan using a task management tool</a:t>
            </a:r>
            <a:endParaRPr b="0" i="0" sz="2749" u="none" cap="none" strike="noStrike">
              <a:solidFill>
                <a:srgbClr val="000000"/>
              </a:solidFill>
              <a:latin typeface="Calibri"/>
              <a:ea typeface="Calibri"/>
              <a:cs typeface="Calibri"/>
              <a:sym typeface="Calibri"/>
            </a:endParaRPr>
          </a:p>
          <a:p>
            <a:pPr indent="-628354" lvl="0" marL="628354" marR="0" rtl="0" algn="l">
              <a:lnSpc>
                <a:spcPct val="100000"/>
              </a:lnSpc>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Structure a task management workflow for a fictional 3-person team</a:t>
            </a:r>
            <a:endParaRPr b="0" i="0" sz="2749" u="none" cap="none" strike="noStrike">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50" name="Shape 550"/>
        <p:cNvGrpSpPr/>
        <p:nvPr/>
      </p:nvGrpSpPr>
      <p:grpSpPr>
        <a:xfrm>
          <a:off x="0" y="0"/>
          <a:ext cx="0" cy="0"/>
          <a:chOff x="0" y="0"/>
          <a:chExt cx="0" cy="0"/>
        </a:xfrm>
      </p:grpSpPr>
      <p:grpSp>
        <p:nvGrpSpPr>
          <p:cNvPr id="551" name="Google Shape;551;g3d6cbb43a59_0_629"/>
          <p:cNvGrpSpPr/>
          <p:nvPr/>
        </p:nvGrpSpPr>
        <p:grpSpPr>
          <a:xfrm>
            <a:off x="1028700" y="811707"/>
            <a:ext cx="16230707" cy="8446648"/>
            <a:chOff x="0" y="-57150"/>
            <a:chExt cx="4274726" cy="2224617"/>
          </a:xfrm>
        </p:grpSpPr>
        <p:sp>
          <p:nvSpPr>
            <p:cNvPr id="552" name="Google Shape;552;g3d6cbb43a59_0_62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53" name="Google Shape;553;g3d6cbb43a59_0_62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54" name="Google Shape;554;g3d6cbb43a59_0_62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55" name="Google Shape;555;g3d6cbb43a59_0_62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56" name="Google Shape;556;g3d6cbb43a59_0_629" title="logo2.png"/>
          <p:cNvPicPr preferRelativeResize="0"/>
          <p:nvPr/>
        </p:nvPicPr>
        <p:blipFill rotWithShape="1">
          <a:blip r:embed="rId4">
            <a:alphaModFix/>
          </a:blip>
          <a:srcRect b="21968" l="0" r="0" t="25865"/>
          <a:stretch/>
        </p:blipFill>
        <p:spPr>
          <a:xfrm>
            <a:off x="15115550" y="8252800"/>
            <a:ext cx="1893475" cy="987800"/>
          </a:xfrm>
          <a:prstGeom prst="rect">
            <a:avLst/>
          </a:prstGeom>
          <a:noFill/>
          <a:ln>
            <a:noFill/>
          </a:ln>
        </p:spPr>
      </p:pic>
      <p:sp>
        <p:nvSpPr>
          <p:cNvPr id="557" name="Google Shape;557;g3d6cbb43a59_0_62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g3d6cbb43a59_0_62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g3d6cbb43a59_0_629"/>
          <p:cNvSpPr/>
          <p:nvPr/>
        </p:nvSpPr>
        <p:spPr>
          <a:xfrm>
            <a:off x="1012136" y="1341107"/>
            <a:ext cx="8841600" cy="594600"/>
          </a:xfrm>
          <a:prstGeom prst="rect">
            <a:avLst/>
          </a:prstGeom>
          <a:solidFill>
            <a:srgbClr val="1A5CB0"/>
          </a:solidFill>
          <a:ln>
            <a:noFill/>
          </a:ln>
        </p:spPr>
        <p:txBody>
          <a:bodyPr anchorCtr="0" anchor="ctr" bIns="66000" lIns="132050" spcFirstLastPara="1" rIns="132050" wrap="square" tIns="66000">
            <a:noAutofit/>
          </a:bodyPr>
          <a:lstStyle/>
          <a:p>
            <a:pPr indent="0" lvl="0" marL="0" marR="0" rtl="0" algn="l">
              <a:lnSpc>
                <a:spcPct val="100000"/>
              </a:lnSpc>
              <a:spcBef>
                <a:spcPts val="0"/>
              </a:spcBef>
              <a:spcAft>
                <a:spcPts val="0"/>
              </a:spcAft>
              <a:buClr>
                <a:srgbClr val="07C8A0"/>
              </a:buClr>
              <a:buSzPts val="2022"/>
              <a:buFont typeface="Trebuchet MS"/>
              <a:buNone/>
            </a:pPr>
            <a:r>
              <a:rPr b="1" i="0" lang="en-US" sz="2022" u="none" cap="none" strike="noStrike">
                <a:solidFill>
                  <a:srgbClr val="07C8A0"/>
                </a:solidFill>
                <a:latin typeface="Trebuchet MS"/>
                <a:ea typeface="Trebuchet MS"/>
                <a:cs typeface="Trebuchet MS"/>
                <a:sym typeface="Trebuchet MS"/>
              </a:rPr>
              <a:t>✅  </a:t>
            </a:r>
            <a:r>
              <a:rPr b="1" i="0" lang="en-US" sz="2222" u="none" cap="none" strike="noStrike">
                <a:solidFill>
                  <a:schemeClr val="lt1"/>
                </a:solidFill>
                <a:latin typeface="Trebuchet MS"/>
                <a:ea typeface="Trebuchet MS"/>
                <a:cs typeface="Trebuchet MS"/>
                <a:sym typeface="Trebuchet MS"/>
              </a:rPr>
              <a:t>LESSON SUMMARY</a:t>
            </a:r>
            <a:endParaRPr b="0" i="0" sz="2222" u="none" cap="none" strike="noStrike">
              <a:solidFill>
                <a:schemeClr val="lt1"/>
              </a:solidFill>
              <a:latin typeface="Calibri"/>
              <a:ea typeface="Calibri"/>
              <a:cs typeface="Calibri"/>
              <a:sym typeface="Calibri"/>
            </a:endParaRPr>
          </a:p>
        </p:txBody>
      </p:sp>
      <p:sp>
        <p:nvSpPr>
          <p:cNvPr id="560" name="Google Shape;560;g3d6cbb43a59_0_629"/>
          <p:cNvSpPr/>
          <p:nvPr/>
        </p:nvSpPr>
        <p:spPr>
          <a:xfrm>
            <a:off x="1012136" y="1909013"/>
            <a:ext cx="16269000" cy="1083000"/>
          </a:xfrm>
          <a:prstGeom prst="rect">
            <a:avLst/>
          </a:prstGeom>
          <a:noFill/>
          <a:ln>
            <a:noFill/>
          </a:ln>
        </p:spPr>
        <p:txBody>
          <a:bodyPr anchorCtr="0" anchor="ctr" bIns="66000" lIns="132050" spcFirstLastPara="1" rIns="132050" wrap="square" tIns="66000">
            <a:noAutofit/>
          </a:bodyPr>
          <a:lstStyle/>
          <a:p>
            <a:pPr indent="0" lvl="0" marL="0" marR="0" rtl="0" algn="l">
              <a:lnSpc>
                <a:spcPct val="100000"/>
              </a:lnSpc>
              <a:spcBef>
                <a:spcPts val="0"/>
              </a:spcBef>
              <a:spcAft>
                <a:spcPts val="0"/>
              </a:spcAft>
              <a:buClr>
                <a:srgbClr val="FFFFFF"/>
              </a:buClr>
              <a:buSzPts val="4044"/>
              <a:buFont typeface="Trebuchet MS"/>
              <a:buNone/>
            </a:pPr>
            <a:r>
              <a:rPr b="1" i="0" lang="en-US" sz="4244" u="none" cap="none" strike="noStrike">
                <a:solidFill>
                  <a:schemeClr val="dk1"/>
                </a:solidFill>
                <a:latin typeface="Trebuchet MS"/>
                <a:ea typeface="Trebuchet MS"/>
                <a:cs typeface="Trebuchet MS"/>
                <a:sym typeface="Trebuchet MS"/>
              </a:rPr>
              <a:t>Lesson 3: Prompt Engineering &amp; Hands-On Practice</a:t>
            </a:r>
            <a:endParaRPr b="0" i="0" sz="4244" u="none" cap="none" strike="noStrike">
              <a:solidFill>
                <a:schemeClr val="dk1"/>
              </a:solidFill>
              <a:latin typeface="Calibri"/>
              <a:ea typeface="Calibri"/>
              <a:cs typeface="Calibri"/>
              <a:sym typeface="Calibri"/>
            </a:endParaRPr>
          </a:p>
        </p:txBody>
      </p:sp>
      <p:sp>
        <p:nvSpPr>
          <p:cNvPr id="561" name="Google Shape;561;g3d6cbb43a59_0_629"/>
          <p:cNvSpPr/>
          <p:nvPr/>
        </p:nvSpPr>
        <p:spPr>
          <a:xfrm>
            <a:off x="1012136" y="3190104"/>
            <a:ext cx="7073100" cy="501900"/>
          </a:xfrm>
          <a:prstGeom prst="rect">
            <a:avLst/>
          </a:prstGeom>
          <a:noFill/>
          <a:ln>
            <a:noFill/>
          </a:ln>
        </p:spPr>
        <p:txBody>
          <a:bodyPr anchorCtr="0" anchor="ctr" bIns="66000" lIns="132050" spcFirstLastPara="1" rIns="132050" wrap="square" tIns="66000">
            <a:noAutofit/>
          </a:bodyPr>
          <a:lstStyle/>
          <a:p>
            <a:pPr indent="0" lvl="0" marL="0" marR="0" rtl="0" algn="l">
              <a:lnSpc>
                <a:spcPct val="100000"/>
              </a:lnSpc>
              <a:spcBef>
                <a:spcPts val="0"/>
              </a:spcBef>
              <a:spcAft>
                <a:spcPts val="0"/>
              </a:spcAft>
              <a:buClr>
                <a:srgbClr val="F4A623"/>
              </a:buClr>
              <a:buSzPts val="2311"/>
              <a:buFont typeface="Trebuchet MS"/>
              <a:buNone/>
            </a:pPr>
            <a:r>
              <a:rPr b="1" i="0" lang="en-US" sz="2811" u="none" cap="none" strike="noStrike">
                <a:solidFill>
                  <a:srgbClr val="F4A623"/>
                </a:solidFill>
                <a:latin typeface="Trebuchet MS"/>
                <a:ea typeface="Trebuchet MS"/>
                <a:cs typeface="Trebuchet MS"/>
                <a:sym typeface="Trebuchet MS"/>
              </a:rPr>
              <a:t>Key Takeaways</a:t>
            </a:r>
            <a:endParaRPr b="0" i="0" sz="2811" u="none" cap="none" strike="noStrike">
              <a:solidFill>
                <a:srgbClr val="000000"/>
              </a:solidFill>
              <a:latin typeface="Calibri"/>
              <a:ea typeface="Calibri"/>
              <a:cs typeface="Calibri"/>
              <a:sym typeface="Calibri"/>
            </a:endParaRPr>
          </a:p>
        </p:txBody>
      </p:sp>
      <p:sp>
        <p:nvSpPr>
          <p:cNvPr id="562" name="Google Shape;562;g3d6cbb43a59_0_629"/>
          <p:cNvSpPr/>
          <p:nvPr/>
        </p:nvSpPr>
        <p:spPr>
          <a:xfrm>
            <a:off x="1012136" y="3784425"/>
            <a:ext cx="15914700" cy="3566100"/>
          </a:xfrm>
          <a:prstGeom prst="rect">
            <a:avLst/>
          </a:prstGeom>
          <a:noFill/>
          <a:ln>
            <a:noFill/>
          </a:ln>
        </p:spPr>
        <p:txBody>
          <a:bodyPr anchorCtr="0" anchor="t" bIns="66000" lIns="132050" spcFirstLastPara="1" rIns="132050" wrap="square" tIns="66000">
            <a:noAutofit/>
          </a:bodyPr>
          <a:lstStyle/>
          <a:p>
            <a:pPr indent="-495267" lvl="0" marL="495267" marR="0" rtl="0" algn="l">
              <a:lnSpc>
                <a:spcPct val="100000"/>
              </a:lnSpc>
              <a:spcBef>
                <a:spcPts val="0"/>
              </a:spcBef>
              <a:spcAft>
                <a:spcPts val="0"/>
              </a:spcAft>
              <a:buClr>
                <a:schemeClr val="dk1"/>
              </a:buClr>
              <a:buSzPts val="2722"/>
              <a:buFont typeface="Calibri"/>
              <a:buChar char="•"/>
            </a:pPr>
            <a:r>
              <a:rPr b="0" i="0" lang="en-US" sz="2722" u="none" cap="none" strike="noStrike">
                <a:solidFill>
                  <a:schemeClr val="dk1"/>
                </a:solidFill>
                <a:latin typeface="Calibri"/>
                <a:ea typeface="Calibri"/>
                <a:cs typeface="Calibri"/>
                <a:sym typeface="Calibri"/>
              </a:rPr>
              <a:t>Prompt engineering is a high-demand, high-income skill in the AI economy</a:t>
            </a:r>
            <a:endParaRPr b="0" i="0" sz="2722" u="none" cap="none" strike="noStrike">
              <a:solidFill>
                <a:schemeClr val="dk1"/>
              </a:solidFill>
              <a:latin typeface="Calibri"/>
              <a:ea typeface="Calibri"/>
              <a:cs typeface="Calibri"/>
              <a:sym typeface="Calibri"/>
            </a:endParaRPr>
          </a:p>
          <a:p>
            <a:pPr indent="-495267" lvl="0" marL="495267" marR="0" rtl="0" algn="l">
              <a:lnSpc>
                <a:spcPct val="100000"/>
              </a:lnSpc>
              <a:spcBef>
                <a:spcPts val="0"/>
              </a:spcBef>
              <a:spcAft>
                <a:spcPts val="0"/>
              </a:spcAft>
              <a:buClr>
                <a:schemeClr val="dk1"/>
              </a:buClr>
              <a:buSzPts val="2722"/>
              <a:buFont typeface="Calibri"/>
              <a:buChar char="•"/>
            </a:pPr>
            <a:r>
              <a:rPr b="0" i="0" lang="en-US" sz="2722" u="none" cap="none" strike="noStrike">
                <a:solidFill>
                  <a:schemeClr val="dk1"/>
                </a:solidFill>
                <a:latin typeface="Calibri"/>
                <a:ea typeface="Calibri"/>
                <a:cs typeface="Calibri"/>
                <a:sym typeface="Calibri"/>
              </a:rPr>
              <a:t>Expert prompts include: Role, Task, Context, Audience, Format, Tone, Constraints</a:t>
            </a:r>
            <a:endParaRPr b="0" i="0" sz="2722" u="none" cap="none" strike="noStrike">
              <a:solidFill>
                <a:schemeClr val="dk1"/>
              </a:solidFill>
              <a:latin typeface="Calibri"/>
              <a:ea typeface="Calibri"/>
              <a:cs typeface="Calibri"/>
              <a:sym typeface="Calibri"/>
            </a:endParaRPr>
          </a:p>
          <a:p>
            <a:pPr indent="-495267" lvl="0" marL="495267" marR="0" rtl="0" algn="l">
              <a:lnSpc>
                <a:spcPct val="100000"/>
              </a:lnSpc>
              <a:spcBef>
                <a:spcPts val="0"/>
              </a:spcBef>
              <a:spcAft>
                <a:spcPts val="0"/>
              </a:spcAft>
              <a:buClr>
                <a:schemeClr val="dk1"/>
              </a:buClr>
              <a:buSzPts val="2722"/>
              <a:buFont typeface="Calibri"/>
              <a:buChar char="•"/>
            </a:pPr>
            <a:r>
              <a:rPr b="0" i="0" lang="en-US" sz="2722" u="none" cap="none" strike="noStrike">
                <a:solidFill>
                  <a:schemeClr val="dk1"/>
                </a:solidFill>
                <a:latin typeface="Calibri"/>
                <a:ea typeface="Calibri"/>
                <a:cs typeface="Calibri"/>
                <a:sym typeface="Calibri"/>
              </a:rPr>
              <a:t>Advanced techniques: few-shot, chain of thought, iteration, constraint setting</a:t>
            </a:r>
            <a:endParaRPr b="0" i="0" sz="2722" u="none" cap="none" strike="noStrike">
              <a:solidFill>
                <a:schemeClr val="dk1"/>
              </a:solidFill>
              <a:latin typeface="Calibri"/>
              <a:ea typeface="Calibri"/>
              <a:cs typeface="Calibri"/>
              <a:sym typeface="Calibri"/>
            </a:endParaRPr>
          </a:p>
          <a:p>
            <a:pPr indent="-495267" lvl="0" marL="495267" marR="0" rtl="0" algn="l">
              <a:lnSpc>
                <a:spcPct val="100000"/>
              </a:lnSpc>
              <a:spcBef>
                <a:spcPts val="0"/>
              </a:spcBef>
              <a:spcAft>
                <a:spcPts val="0"/>
              </a:spcAft>
              <a:buClr>
                <a:schemeClr val="dk1"/>
              </a:buClr>
              <a:buSzPts val="2722"/>
              <a:buFont typeface="Calibri"/>
              <a:buChar char="•"/>
            </a:pPr>
            <a:r>
              <a:rPr b="0" i="0" lang="en-US" sz="2722" u="none" cap="none" strike="noStrike">
                <a:solidFill>
                  <a:schemeClr val="dk1"/>
                </a:solidFill>
                <a:latin typeface="Calibri"/>
                <a:ea typeface="Calibri"/>
                <a:cs typeface="Calibri"/>
                <a:sym typeface="Calibri"/>
              </a:rPr>
              <a:t>Your prompt library is a reusable business asset — protect and refine it</a:t>
            </a:r>
            <a:endParaRPr b="0" i="0" sz="2722" u="none" cap="none" strike="noStrike">
              <a:solidFill>
                <a:schemeClr val="dk1"/>
              </a:solidFill>
              <a:latin typeface="Calibri"/>
              <a:ea typeface="Calibri"/>
              <a:cs typeface="Calibri"/>
              <a:sym typeface="Calibri"/>
            </a:endParaRPr>
          </a:p>
          <a:p>
            <a:pPr indent="-495267" lvl="0" marL="495267" marR="0" rtl="0" algn="l">
              <a:lnSpc>
                <a:spcPct val="100000"/>
              </a:lnSpc>
              <a:spcBef>
                <a:spcPts val="0"/>
              </a:spcBef>
              <a:spcAft>
                <a:spcPts val="0"/>
              </a:spcAft>
              <a:buClr>
                <a:schemeClr val="dk1"/>
              </a:buClr>
              <a:buSzPts val="2722"/>
              <a:buFont typeface="Calibri"/>
              <a:buChar char="•"/>
            </a:pPr>
            <a:r>
              <a:rPr b="0" i="0" lang="en-US" sz="2722" u="none" cap="none" strike="noStrike">
                <a:solidFill>
                  <a:schemeClr val="dk1"/>
                </a:solidFill>
                <a:latin typeface="Calibri"/>
                <a:ea typeface="Calibri"/>
                <a:cs typeface="Calibri"/>
                <a:sym typeface="Calibri"/>
              </a:rPr>
              <a:t>Portfolio = proof of competence. Build it now with simulated client projects</a:t>
            </a:r>
            <a:endParaRPr b="0" i="0" sz="2722" u="none" cap="none" strike="noStrike">
              <a:solidFill>
                <a:schemeClr val="dk1"/>
              </a:solidFill>
              <a:latin typeface="Calibri"/>
              <a:ea typeface="Calibri"/>
              <a:cs typeface="Calibri"/>
              <a:sym typeface="Calibri"/>
            </a:endParaRPr>
          </a:p>
        </p:txBody>
      </p:sp>
      <p:sp>
        <p:nvSpPr>
          <p:cNvPr id="563" name="Google Shape;563;g3d6cbb43a59_0_629"/>
          <p:cNvSpPr/>
          <p:nvPr/>
        </p:nvSpPr>
        <p:spPr>
          <a:xfrm>
            <a:off x="1012136" y="7508834"/>
            <a:ext cx="16269000" cy="766200"/>
          </a:xfrm>
          <a:prstGeom prst="rect">
            <a:avLst/>
          </a:prstGeom>
          <a:solidFill>
            <a:srgbClr val="1A5CB0"/>
          </a:solidFill>
          <a:ln cap="flat" cmpd="sng" w="18350">
            <a:solidFill>
              <a:srgbClr val="1A5CB0"/>
            </a:solidFill>
            <a:prstDash val="solid"/>
            <a:round/>
            <a:headEnd len="sm" w="sm" type="none"/>
            <a:tailEnd len="sm" w="sm" type="none"/>
          </a:ln>
        </p:spPr>
        <p:txBody>
          <a:bodyPr anchorCtr="0" anchor="ctr" bIns="132050" lIns="132050" spcFirstLastPara="1" rIns="132050" wrap="square" tIns="1320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g3d6cbb43a59_0_629"/>
          <p:cNvSpPr/>
          <p:nvPr/>
        </p:nvSpPr>
        <p:spPr>
          <a:xfrm>
            <a:off x="1365804" y="7508834"/>
            <a:ext cx="15914700" cy="766200"/>
          </a:xfrm>
          <a:prstGeom prst="rect">
            <a:avLst/>
          </a:prstGeom>
          <a:noFill/>
          <a:ln>
            <a:noFill/>
          </a:ln>
        </p:spPr>
        <p:txBody>
          <a:bodyPr anchorCtr="0" anchor="ctr" bIns="66000" lIns="132050" spcFirstLastPara="1" rIns="132050" wrap="square" tIns="66000">
            <a:noAutofit/>
          </a:bodyPr>
          <a:lstStyle/>
          <a:p>
            <a:pPr indent="0" lvl="0" marL="0" marR="0" rtl="0" algn="l">
              <a:lnSpc>
                <a:spcPct val="100000"/>
              </a:lnSpc>
              <a:spcBef>
                <a:spcPts val="0"/>
              </a:spcBef>
              <a:spcAft>
                <a:spcPts val="0"/>
              </a:spcAft>
              <a:buClr>
                <a:srgbClr val="FFFFFF"/>
              </a:buClr>
              <a:buSzPts val="2022"/>
              <a:buFont typeface="Calibri"/>
              <a:buNone/>
            </a:pPr>
            <a:r>
              <a:rPr b="1" i="0" lang="en-US" sz="2022" u="none" cap="none" strike="noStrike">
                <a:solidFill>
                  <a:srgbClr val="FFFFFF"/>
                </a:solidFill>
                <a:latin typeface="Calibri"/>
                <a:ea typeface="Calibri"/>
                <a:cs typeface="Calibri"/>
                <a:sym typeface="Calibri"/>
              </a:rPr>
              <a:t>▶  Next: Lesson 4: Ethics, Safety &amp; Responsible AI Use</a:t>
            </a:r>
            <a:endParaRPr b="0" i="0" sz="2022" u="none" cap="none" strike="noStrike">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68" name="Shape 568"/>
        <p:cNvGrpSpPr/>
        <p:nvPr/>
      </p:nvGrpSpPr>
      <p:grpSpPr>
        <a:xfrm>
          <a:off x="0" y="0"/>
          <a:ext cx="0" cy="0"/>
          <a:chOff x="0" y="0"/>
          <a:chExt cx="0" cy="0"/>
        </a:xfrm>
      </p:grpSpPr>
      <p:grpSp>
        <p:nvGrpSpPr>
          <p:cNvPr id="569" name="Google Shape;569;g3d6cbb43a59_0_664"/>
          <p:cNvGrpSpPr/>
          <p:nvPr/>
        </p:nvGrpSpPr>
        <p:grpSpPr>
          <a:xfrm>
            <a:off x="1028700" y="811707"/>
            <a:ext cx="16230707" cy="8446648"/>
            <a:chOff x="0" y="-57150"/>
            <a:chExt cx="4274726" cy="2224617"/>
          </a:xfrm>
        </p:grpSpPr>
        <p:sp>
          <p:nvSpPr>
            <p:cNvPr id="570" name="Google Shape;570;g3d6cbb43a59_0_66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71" name="Google Shape;571;g3d6cbb43a59_0_66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72" name="Google Shape;572;g3d6cbb43a59_0_66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73" name="Google Shape;573;g3d6cbb43a59_0_66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74" name="Google Shape;574;g3d6cbb43a59_0_664"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75" name="Google Shape;575;g3d6cbb43a59_0_66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g3d6cbb43a59_0_66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g3d6cbb43a59_0_664"/>
          <p:cNvSpPr/>
          <p:nvPr/>
        </p:nvSpPr>
        <p:spPr>
          <a:xfrm>
            <a:off x="2019475" y="3124551"/>
            <a:ext cx="1651200" cy="1651200"/>
          </a:xfrm>
          <a:prstGeom prst="rect">
            <a:avLst/>
          </a:prstGeom>
          <a:solidFill>
            <a:srgbClr val="F4A623"/>
          </a:solidFill>
          <a:ln cap="flat" cmpd="sng" w="22950">
            <a:solidFill>
              <a:srgbClr val="F4A623"/>
            </a:solidFill>
            <a:prstDash val="solid"/>
            <a:round/>
            <a:headEnd len="sm" w="sm" type="none"/>
            <a:tailEnd len="sm" w="sm" type="none"/>
          </a:ln>
        </p:spPr>
        <p:txBody>
          <a:bodyPr anchorCtr="0" anchor="ctr" bIns="165100" lIns="165100" spcFirstLastPara="1" rIns="165100" wrap="square" tIns="165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g3d6cbb43a59_0_664"/>
          <p:cNvSpPr/>
          <p:nvPr/>
        </p:nvSpPr>
        <p:spPr>
          <a:xfrm>
            <a:off x="2019475" y="3124551"/>
            <a:ext cx="1651200" cy="16512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D1B4B"/>
              </a:buClr>
              <a:buSzPts val="6501"/>
              <a:buFont typeface="Trebuchet MS"/>
              <a:buNone/>
            </a:pPr>
            <a:r>
              <a:rPr b="1" i="0" lang="en-US" sz="6501" u="none" cap="none" strike="noStrike">
                <a:solidFill>
                  <a:schemeClr val="lt1"/>
                </a:solidFill>
                <a:latin typeface="Trebuchet MS"/>
                <a:ea typeface="Trebuchet MS"/>
                <a:cs typeface="Trebuchet MS"/>
                <a:sym typeface="Trebuchet MS"/>
              </a:rPr>
              <a:t>4</a:t>
            </a:r>
            <a:endParaRPr b="0" i="0" sz="6501" u="none" cap="none" strike="noStrike">
              <a:solidFill>
                <a:schemeClr val="lt1"/>
              </a:solidFill>
              <a:latin typeface="Calibri"/>
              <a:ea typeface="Calibri"/>
              <a:cs typeface="Calibri"/>
              <a:sym typeface="Calibri"/>
            </a:endParaRPr>
          </a:p>
        </p:txBody>
      </p:sp>
      <p:sp>
        <p:nvSpPr>
          <p:cNvPr id="579" name="Google Shape;579;g3d6cbb43a59_0_664"/>
          <p:cNvSpPr/>
          <p:nvPr/>
        </p:nvSpPr>
        <p:spPr>
          <a:xfrm>
            <a:off x="4001027" y="3124551"/>
            <a:ext cx="4953900" cy="660600"/>
          </a:xfrm>
          <a:prstGeom prst="rect">
            <a:avLst/>
          </a:prstGeom>
          <a:noFill/>
          <a:ln>
            <a:noFill/>
          </a:ln>
        </p:spPr>
        <p:txBody>
          <a:bodyPr anchorCtr="0" anchor="ctr" bIns="82525" lIns="165100" spcFirstLastPara="1" rIns="165100" wrap="square" tIns="82525">
            <a:noAutofit/>
          </a:bodyPr>
          <a:lstStyle/>
          <a:p>
            <a:pPr indent="0" lvl="0" marL="0" marR="0" rtl="0" algn="l">
              <a:lnSpc>
                <a:spcPct val="100000"/>
              </a:lnSpc>
              <a:spcBef>
                <a:spcPts val="0"/>
              </a:spcBef>
              <a:spcAft>
                <a:spcPts val="0"/>
              </a:spcAft>
              <a:buClr>
                <a:srgbClr val="F4A623"/>
              </a:buClr>
              <a:buSzPts val="2167"/>
              <a:buFont typeface="Trebuchet MS"/>
              <a:buNone/>
            </a:pPr>
            <a:r>
              <a:rPr b="1" i="0" lang="en-US" sz="2367" u="none" cap="none" strike="noStrike">
                <a:solidFill>
                  <a:srgbClr val="980000"/>
                </a:solidFill>
                <a:latin typeface="Trebuchet MS"/>
                <a:ea typeface="Trebuchet MS"/>
                <a:cs typeface="Trebuchet MS"/>
                <a:sym typeface="Trebuchet MS"/>
              </a:rPr>
              <a:t>LESSON</a:t>
            </a:r>
            <a:endParaRPr b="0" i="0" sz="2367" u="none" cap="none" strike="noStrike">
              <a:solidFill>
                <a:srgbClr val="980000"/>
              </a:solidFill>
              <a:latin typeface="Calibri"/>
              <a:ea typeface="Calibri"/>
              <a:cs typeface="Calibri"/>
              <a:sym typeface="Calibri"/>
            </a:endParaRPr>
          </a:p>
        </p:txBody>
      </p:sp>
      <p:sp>
        <p:nvSpPr>
          <p:cNvPr id="580" name="Google Shape;580;g3d6cbb43a59_0_664"/>
          <p:cNvSpPr/>
          <p:nvPr/>
        </p:nvSpPr>
        <p:spPr>
          <a:xfrm>
            <a:off x="4001027" y="3785068"/>
            <a:ext cx="12879900" cy="1816800"/>
          </a:xfrm>
          <a:prstGeom prst="rect">
            <a:avLst/>
          </a:prstGeom>
          <a:noFill/>
          <a:ln>
            <a:noFill/>
          </a:ln>
        </p:spPr>
        <p:txBody>
          <a:bodyPr anchorCtr="0" anchor="ctr" bIns="82525" lIns="165100" spcFirstLastPara="1" rIns="165100" wrap="square" tIns="82525">
            <a:noAutofit/>
          </a:bodyPr>
          <a:lstStyle/>
          <a:p>
            <a:pPr indent="0" lvl="0" marL="0" marR="0" rtl="0" algn="l">
              <a:lnSpc>
                <a:spcPct val="100000"/>
              </a:lnSpc>
              <a:spcBef>
                <a:spcPts val="0"/>
              </a:spcBef>
              <a:spcAft>
                <a:spcPts val="0"/>
              </a:spcAft>
              <a:buClr>
                <a:srgbClr val="FFFFFF"/>
              </a:buClr>
              <a:buSzPts val="5779"/>
              <a:buFont typeface="Trebuchet MS"/>
              <a:buNone/>
            </a:pPr>
            <a:r>
              <a:rPr b="1" i="0" lang="en-US" sz="5779" u="none" cap="none" strike="noStrike">
                <a:solidFill>
                  <a:schemeClr val="dk1"/>
                </a:solidFill>
                <a:latin typeface="Trebuchet MS"/>
                <a:ea typeface="Trebuchet MS"/>
                <a:cs typeface="Trebuchet MS"/>
                <a:sym typeface="Trebuchet MS"/>
              </a:rPr>
              <a:t>Ethics, Safety &amp; Responsible AI Use</a:t>
            </a:r>
            <a:endParaRPr b="0" i="0" sz="5779" u="none" cap="none" strike="noStrike">
              <a:solidFill>
                <a:schemeClr val="dk1"/>
              </a:solidFill>
              <a:latin typeface="Calibri"/>
              <a:ea typeface="Calibri"/>
              <a:cs typeface="Calibri"/>
              <a:sym typeface="Calibri"/>
            </a:endParaRPr>
          </a:p>
        </p:txBody>
      </p:sp>
      <p:sp>
        <p:nvSpPr>
          <p:cNvPr id="581" name="Google Shape;581;g3d6cbb43a59_0_664"/>
          <p:cNvSpPr/>
          <p:nvPr/>
        </p:nvSpPr>
        <p:spPr>
          <a:xfrm>
            <a:off x="4001027" y="5849183"/>
            <a:ext cx="12384900" cy="1486200"/>
          </a:xfrm>
          <a:prstGeom prst="rect">
            <a:avLst/>
          </a:prstGeom>
          <a:noFill/>
          <a:ln>
            <a:noFill/>
          </a:ln>
        </p:spPr>
        <p:txBody>
          <a:bodyPr anchorCtr="0" anchor="ctr" bIns="82525" lIns="165100" spcFirstLastPara="1" rIns="165100" wrap="square" tIns="82525">
            <a:noAutofit/>
          </a:bodyPr>
          <a:lstStyle/>
          <a:p>
            <a:pPr indent="0" lvl="0" marL="0" marR="0" rtl="0" algn="l">
              <a:lnSpc>
                <a:spcPct val="100000"/>
              </a:lnSpc>
              <a:spcBef>
                <a:spcPts val="0"/>
              </a:spcBef>
              <a:spcAft>
                <a:spcPts val="0"/>
              </a:spcAft>
              <a:buClr>
                <a:srgbClr val="C4B5FD"/>
              </a:buClr>
              <a:buSzPts val="2709"/>
              <a:buFont typeface="Calibri"/>
              <a:buNone/>
            </a:pPr>
            <a:r>
              <a:rPr b="0" i="1" lang="en-US" sz="2709" u="none" cap="none" strike="noStrike">
                <a:solidFill>
                  <a:srgbClr val="1A5CB0"/>
                </a:solidFill>
                <a:latin typeface="Calibri"/>
                <a:ea typeface="Calibri"/>
                <a:cs typeface="Calibri"/>
                <a:sym typeface="Calibri"/>
              </a:rPr>
              <a:t>Using AI responsibly, protecting clients, and maintaining professional integrity</a:t>
            </a:r>
            <a:endParaRPr b="0" i="0" sz="2709" u="none" cap="none" strike="noStrike">
              <a:solidFill>
                <a:srgbClr val="1A5CB0"/>
              </a:solidFill>
              <a:latin typeface="Calibri"/>
              <a:ea typeface="Calibri"/>
              <a:cs typeface="Calibri"/>
              <a:sym typeface="Calibri"/>
            </a:endParaRPr>
          </a:p>
        </p:txBody>
      </p:sp>
      <p:sp>
        <p:nvSpPr>
          <p:cNvPr id="582" name="Google Shape;582;g3d6cbb43a59_0_664"/>
          <p:cNvSpPr/>
          <p:nvPr/>
        </p:nvSpPr>
        <p:spPr>
          <a:xfrm>
            <a:off x="4001027" y="5684054"/>
            <a:ext cx="8256600" cy="66300"/>
          </a:xfrm>
          <a:prstGeom prst="rect">
            <a:avLst/>
          </a:prstGeom>
          <a:solidFill>
            <a:srgbClr val="F4A623"/>
          </a:solidFill>
          <a:ln cap="flat" cmpd="sng" w="22950">
            <a:solidFill>
              <a:srgbClr val="F4A623"/>
            </a:solidFill>
            <a:prstDash val="solid"/>
            <a:round/>
            <a:headEnd len="sm" w="sm" type="none"/>
            <a:tailEnd len="sm" w="sm" type="none"/>
          </a:ln>
        </p:spPr>
        <p:txBody>
          <a:bodyPr anchorCtr="0" anchor="ctr" bIns="165100" lIns="165100" spcFirstLastPara="1" rIns="165100" wrap="square" tIns="165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86" name="Shape 586"/>
        <p:cNvGrpSpPr/>
        <p:nvPr/>
      </p:nvGrpSpPr>
      <p:grpSpPr>
        <a:xfrm>
          <a:off x="0" y="0"/>
          <a:ext cx="0" cy="0"/>
          <a:chOff x="0" y="0"/>
          <a:chExt cx="0" cy="0"/>
        </a:xfrm>
      </p:grpSpPr>
      <p:grpSp>
        <p:nvGrpSpPr>
          <p:cNvPr id="587" name="Google Shape;587;g3d6cbb43a59_0_653"/>
          <p:cNvGrpSpPr/>
          <p:nvPr/>
        </p:nvGrpSpPr>
        <p:grpSpPr>
          <a:xfrm>
            <a:off x="1028700" y="811707"/>
            <a:ext cx="16230707" cy="8446648"/>
            <a:chOff x="0" y="-57150"/>
            <a:chExt cx="4274726" cy="2224617"/>
          </a:xfrm>
        </p:grpSpPr>
        <p:sp>
          <p:nvSpPr>
            <p:cNvPr id="588" name="Google Shape;588;g3d6cbb43a59_0_653"/>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89" name="Google Shape;589;g3d6cbb43a59_0_653"/>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90" name="Google Shape;590;g3d6cbb43a59_0_653"/>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91" name="Google Shape;591;g3d6cbb43a59_0_653"/>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92" name="Google Shape;592;g3d6cbb43a59_0_653"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93" name="Google Shape;593;g3d6cbb43a59_0_653"/>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4" name="Google Shape;594;g3d6cbb43a59_0_653"/>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g3d6cbb43a59_0_653"/>
          <p:cNvSpPr/>
          <p:nvPr/>
        </p:nvSpPr>
        <p:spPr>
          <a:xfrm>
            <a:off x="1076407" y="1335595"/>
            <a:ext cx="15003600" cy="1108200"/>
          </a:xfrm>
          <a:prstGeom prst="rect">
            <a:avLst/>
          </a:prstGeom>
          <a:noFill/>
          <a:ln>
            <a:noFill/>
          </a:ln>
        </p:spPr>
        <p:txBody>
          <a:bodyPr anchorCtr="0" anchor="ctr" bIns="85200" lIns="170475" spcFirstLastPara="1" rIns="170475" wrap="square" tIns="85200">
            <a:noAutofit/>
          </a:bodyPr>
          <a:lstStyle/>
          <a:p>
            <a:pPr indent="0" lvl="0" marL="0" marR="0" rtl="0" algn="l">
              <a:lnSpc>
                <a:spcPct val="100000"/>
              </a:lnSpc>
              <a:spcBef>
                <a:spcPts val="0"/>
              </a:spcBef>
              <a:spcAft>
                <a:spcPts val="0"/>
              </a:spcAft>
              <a:buClr>
                <a:srgbClr val="0D1B4B"/>
              </a:buClr>
              <a:buSzPts val="4475"/>
              <a:buFont typeface="Trebuchet MS"/>
              <a:buNone/>
            </a:pPr>
            <a:r>
              <a:rPr b="1" i="0" lang="en-US" sz="4475" u="none" cap="none" strike="noStrike">
                <a:solidFill>
                  <a:srgbClr val="0D1B4B"/>
                </a:solidFill>
                <a:latin typeface="Trebuchet MS"/>
                <a:ea typeface="Trebuchet MS"/>
                <a:cs typeface="Trebuchet MS"/>
                <a:sym typeface="Trebuchet MS"/>
              </a:rPr>
              <a:t>AI Bias — What It Is and Why It Matters</a:t>
            </a:r>
            <a:endParaRPr b="0" i="0" sz="4475" u="none" cap="none" strike="noStrike">
              <a:solidFill>
                <a:srgbClr val="000000"/>
              </a:solidFill>
              <a:latin typeface="Calibri"/>
              <a:ea typeface="Calibri"/>
              <a:cs typeface="Calibri"/>
              <a:sym typeface="Calibri"/>
            </a:endParaRPr>
          </a:p>
        </p:txBody>
      </p:sp>
      <p:sp>
        <p:nvSpPr>
          <p:cNvPr id="596" name="Google Shape;596;g3d6cbb43a59_0_653"/>
          <p:cNvSpPr/>
          <p:nvPr/>
        </p:nvSpPr>
        <p:spPr>
          <a:xfrm>
            <a:off x="1076407" y="2443829"/>
            <a:ext cx="14662800" cy="51000"/>
          </a:xfrm>
          <a:prstGeom prst="rect">
            <a:avLst/>
          </a:prstGeom>
          <a:solidFill>
            <a:srgbClr val="7C3AED"/>
          </a:solidFill>
          <a:ln cap="flat" cmpd="sng" w="23675">
            <a:solidFill>
              <a:srgbClr val="7C3AED"/>
            </a:solidFill>
            <a:prstDash val="solid"/>
            <a:round/>
            <a:headEnd len="sm" w="sm" type="none"/>
            <a:tailEnd len="sm" w="sm" type="none"/>
          </a:ln>
        </p:spPr>
        <p:txBody>
          <a:bodyPr anchorCtr="0" anchor="ctr" bIns="170475" lIns="170475" spcFirstLastPara="1" rIns="170475" wrap="square" tIns="1704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g3d6cbb43a59_0_653"/>
          <p:cNvSpPr/>
          <p:nvPr/>
        </p:nvSpPr>
        <p:spPr>
          <a:xfrm>
            <a:off x="1076407" y="2665475"/>
            <a:ext cx="15003600" cy="7331100"/>
          </a:xfrm>
          <a:prstGeom prst="rect">
            <a:avLst/>
          </a:prstGeom>
          <a:noFill/>
          <a:ln>
            <a:noFill/>
          </a:ln>
        </p:spPr>
        <p:txBody>
          <a:bodyPr anchorCtr="0" anchor="t" bIns="85200" lIns="170475" spcFirstLastPara="1" rIns="170475" wrap="square" tIns="85200">
            <a:noAutofit/>
          </a:bodyPr>
          <a:lstStyle/>
          <a:p>
            <a:pPr indent="-639364" lvl="0" marL="639365" marR="0" rtl="0" algn="l">
              <a:lnSpc>
                <a:spcPct val="100000"/>
              </a:lnSpc>
              <a:spcBef>
                <a:spcPts val="0"/>
              </a:spcBef>
              <a:spcAft>
                <a:spcPts val="0"/>
              </a:spcAft>
              <a:buClr>
                <a:srgbClr val="1A202C"/>
              </a:buClr>
              <a:buSzPts val="2797"/>
              <a:buFont typeface="Calibri"/>
              <a:buChar char="•"/>
            </a:pPr>
            <a:r>
              <a:rPr b="1" i="0" lang="en-US" sz="2797" u="none" cap="none" strike="noStrike">
                <a:solidFill>
                  <a:srgbClr val="1A202C"/>
                </a:solidFill>
                <a:latin typeface="Calibri"/>
                <a:ea typeface="Calibri"/>
                <a:cs typeface="Calibri"/>
                <a:sym typeface="Calibri"/>
              </a:rPr>
              <a:t>AI can produce biased content including:</a:t>
            </a:r>
            <a:endParaRPr b="0" i="0" sz="2797" u="none" cap="none" strike="noStrike">
              <a:solidFill>
                <a:srgbClr val="000000"/>
              </a:solidFill>
              <a:latin typeface="Calibri"/>
              <a:ea typeface="Calibri"/>
              <a:cs typeface="Calibri"/>
              <a:sym typeface="Calibri"/>
            </a:endParaRPr>
          </a:p>
          <a:p>
            <a:pPr indent="-639364" lvl="0" marL="639365" marR="0" rtl="0" algn="l">
              <a:lnSpc>
                <a:spcPct val="100000"/>
              </a:lnSpc>
              <a:spcBef>
                <a:spcPts val="0"/>
              </a:spcBef>
              <a:spcAft>
                <a:spcPts val="0"/>
              </a:spcAft>
              <a:buClr>
                <a:srgbClr val="1A202C"/>
              </a:buClr>
              <a:buSzPts val="2797"/>
              <a:buFont typeface="Calibri"/>
              <a:buChar char="•"/>
            </a:pPr>
            <a:r>
              <a:rPr b="0" i="0" lang="en-US" sz="2797" u="none" cap="none" strike="noStrike">
                <a:solidFill>
                  <a:srgbClr val="1A202C"/>
                </a:solidFill>
                <a:latin typeface="Calibri"/>
                <a:ea typeface="Calibri"/>
                <a:cs typeface="Calibri"/>
                <a:sym typeface="Calibri"/>
              </a:rPr>
              <a:t>Gender-biased language (defaulting to 'he' for professionals)</a:t>
            </a:r>
            <a:endParaRPr b="0" i="0" sz="2797" u="none" cap="none" strike="noStrike">
              <a:solidFill>
                <a:srgbClr val="000000"/>
              </a:solidFill>
              <a:latin typeface="Calibri"/>
              <a:ea typeface="Calibri"/>
              <a:cs typeface="Calibri"/>
              <a:sym typeface="Calibri"/>
            </a:endParaRPr>
          </a:p>
          <a:p>
            <a:pPr indent="-639364" lvl="0" marL="639365" marR="0" rtl="0" algn="l">
              <a:lnSpc>
                <a:spcPct val="100000"/>
              </a:lnSpc>
              <a:spcBef>
                <a:spcPts val="0"/>
              </a:spcBef>
              <a:spcAft>
                <a:spcPts val="0"/>
              </a:spcAft>
              <a:buClr>
                <a:srgbClr val="1A202C"/>
              </a:buClr>
              <a:buSzPts val="2797"/>
              <a:buFont typeface="Calibri"/>
              <a:buChar char="•"/>
            </a:pPr>
            <a:r>
              <a:rPr b="0" i="0" lang="en-US" sz="2797" u="none" cap="none" strike="noStrike">
                <a:solidFill>
                  <a:srgbClr val="1A202C"/>
                </a:solidFill>
                <a:latin typeface="Calibri"/>
                <a:ea typeface="Calibri"/>
                <a:cs typeface="Calibri"/>
                <a:sym typeface="Calibri"/>
              </a:rPr>
              <a:t>Cultural stereotypes and assumptions based on training data</a:t>
            </a:r>
            <a:endParaRPr b="0" i="0" sz="2797" u="none" cap="none" strike="noStrike">
              <a:solidFill>
                <a:srgbClr val="000000"/>
              </a:solidFill>
              <a:latin typeface="Calibri"/>
              <a:ea typeface="Calibri"/>
              <a:cs typeface="Calibri"/>
              <a:sym typeface="Calibri"/>
            </a:endParaRPr>
          </a:p>
          <a:p>
            <a:pPr indent="-639364" lvl="0" marL="639365" marR="0" rtl="0" algn="l">
              <a:lnSpc>
                <a:spcPct val="100000"/>
              </a:lnSpc>
              <a:spcBef>
                <a:spcPts val="0"/>
              </a:spcBef>
              <a:spcAft>
                <a:spcPts val="0"/>
              </a:spcAft>
              <a:buClr>
                <a:srgbClr val="1A202C"/>
              </a:buClr>
              <a:buSzPts val="2797"/>
              <a:buFont typeface="Calibri"/>
              <a:buChar char="•"/>
            </a:pPr>
            <a:r>
              <a:rPr b="0" i="0" lang="en-US" sz="2797" u="none" cap="none" strike="noStrike">
                <a:solidFill>
                  <a:srgbClr val="1A202C"/>
                </a:solidFill>
                <a:latin typeface="Calibri"/>
                <a:ea typeface="Calibri"/>
                <a:cs typeface="Calibri"/>
                <a:sym typeface="Calibri"/>
              </a:rPr>
              <a:t>Racially biased descriptions or imagery suggestions</a:t>
            </a:r>
            <a:endParaRPr b="0" i="0" sz="2797" u="none" cap="none" strike="noStrike">
              <a:solidFill>
                <a:srgbClr val="000000"/>
              </a:solidFill>
              <a:latin typeface="Calibri"/>
              <a:ea typeface="Calibri"/>
              <a:cs typeface="Calibri"/>
              <a:sym typeface="Calibri"/>
            </a:endParaRPr>
          </a:p>
          <a:p>
            <a:pPr indent="-639364" lvl="0" marL="639365" marR="0" rtl="0" algn="l">
              <a:lnSpc>
                <a:spcPct val="100000"/>
              </a:lnSpc>
              <a:spcBef>
                <a:spcPts val="0"/>
              </a:spcBef>
              <a:spcAft>
                <a:spcPts val="0"/>
              </a:spcAft>
              <a:buClr>
                <a:srgbClr val="1A202C"/>
              </a:buClr>
              <a:buSzPts val="2797"/>
              <a:buFont typeface="Calibri"/>
              <a:buChar char="•"/>
            </a:pPr>
            <a:r>
              <a:rPr b="0" i="0" lang="en-US" sz="2797" u="none" cap="none" strike="noStrike">
                <a:solidFill>
                  <a:srgbClr val="1A202C"/>
                </a:solidFill>
                <a:latin typeface="Calibri"/>
                <a:ea typeface="Calibri"/>
                <a:cs typeface="Calibri"/>
                <a:sym typeface="Calibri"/>
              </a:rPr>
              <a:t>Inaccurate assumptions about regions, income levels, or lifestyles</a:t>
            </a:r>
            <a:endParaRPr b="0" i="0" sz="2797" u="none" cap="none" strike="noStrike">
              <a:solidFill>
                <a:srgbClr val="000000"/>
              </a:solidFill>
              <a:latin typeface="Calibri"/>
              <a:ea typeface="Calibri"/>
              <a:cs typeface="Calibri"/>
              <a:sym typeface="Calibri"/>
            </a:endParaRPr>
          </a:p>
          <a:p>
            <a:pPr indent="-461763" lvl="0" marL="639365" marR="0" rtl="0" algn="l">
              <a:lnSpc>
                <a:spcPct val="100000"/>
              </a:lnSpc>
              <a:spcBef>
                <a:spcPts val="0"/>
              </a:spcBef>
              <a:spcAft>
                <a:spcPts val="0"/>
              </a:spcAft>
              <a:buClr>
                <a:srgbClr val="000000"/>
              </a:buClr>
              <a:buSzPts val="2797"/>
              <a:buFont typeface="Calibri"/>
              <a:buNone/>
            </a:pPr>
            <a:r>
              <a:t/>
            </a:r>
            <a:endParaRPr b="0" i="0" sz="2797" u="none" cap="none" strike="noStrike">
              <a:solidFill>
                <a:srgbClr val="000000"/>
              </a:solidFill>
              <a:latin typeface="Calibri"/>
              <a:ea typeface="Calibri"/>
              <a:cs typeface="Calibri"/>
              <a:sym typeface="Calibri"/>
            </a:endParaRPr>
          </a:p>
          <a:p>
            <a:pPr indent="-639364" lvl="0" marL="639365" marR="0" rtl="0" algn="l">
              <a:lnSpc>
                <a:spcPct val="100000"/>
              </a:lnSpc>
              <a:spcBef>
                <a:spcPts val="0"/>
              </a:spcBef>
              <a:spcAft>
                <a:spcPts val="0"/>
              </a:spcAft>
              <a:buClr>
                <a:srgbClr val="1A202C"/>
              </a:buClr>
              <a:buSzPts val="2797"/>
              <a:buFont typeface="Calibri"/>
              <a:buChar char="•"/>
            </a:pPr>
            <a:r>
              <a:rPr b="1" i="0" lang="en-US" sz="2797" u="none" cap="none" strike="noStrike">
                <a:solidFill>
                  <a:srgbClr val="1A202C"/>
                </a:solidFill>
                <a:latin typeface="Calibri"/>
                <a:ea typeface="Calibri"/>
                <a:cs typeface="Calibri"/>
                <a:sym typeface="Calibri"/>
              </a:rPr>
              <a:t>Your responsibility as a freelancer:</a:t>
            </a:r>
            <a:endParaRPr b="0" i="0" sz="2797" u="none" cap="none" strike="noStrike">
              <a:solidFill>
                <a:srgbClr val="000000"/>
              </a:solidFill>
              <a:latin typeface="Calibri"/>
              <a:ea typeface="Calibri"/>
              <a:cs typeface="Calibri"/>
              <a:sym typeface="Calibri"/>
            </a:endParaRPr>
          </a:p>
          <a:p>
            <a:pPr indent="-639364" lvl="0" marL="639365" marR="0" rtl="0" algn="l">
              <a:lnSpc>
                <a:spcPct val="100000"/>
              </a:lnSpc>
              <a:spcBef>
                <a:spcPts val="0"/>
              </a:spcBef>
              <a:spcAft>
                <a:spcPts val="0"/>
              </a:spcAft>
              <a:buClr>
                <a:srgbClr val="1A202C"/>
              </a:buClr>
              <a:buSzPts val="2797"/>
              <a:buFont typeface="Calibri"/>
              <a:buChar char="•"/>
            </a:pPr>
            <a:r>
              <a:rPr b="0" i="0" lang="en-US" sz="2797" u="none" cap="none" strike="noStrike">
                <a:solidFill>
                  <a:srgbClr val="1A202C"/>
                </a:solidFill>
                <a:latin typeface="Calibri"/>
                <a:ea typeface="Calibri"/>
                <a:cs typeface="Calibri"/>
                <a:sym typeface="Calibri"/>
              </a:rPr>
              <a:t>Review every AI output critically before delivering to clients</a:t>
            </a:r>
            <a:endParaRPr b="0" i="0" sz="2797" u="none" cap="none" strike="noStrike">
              <a:solidFill>
                <a:srgbClr val="000000"/>
              </a:solidFill>
              <a:latin typeface="Calibri"/>
              <a:ea typeface="Calibri"/>
              <a:cs typeface="Calibri"/>
              <a:sym typeface="Calibri"/>
            </a:endParaRPr>
          </a:p>
          <a:p>
            <a:pPr indent="-639364" lvl="0" marL="639365" marR="0" rtl="0" algn="l">
              <a:lnSpc>
                <a:spcPct val="100000"/>
              </a:lnSpc>
              <a:spcBef>
                <a:spcPts val="0"/>
              </a:spcBef>
              <a:spcAft>
                <a:spcPts val="0"/>
              </a:spcAft>
              <a:buClr>
                <a:srgbClr val="1A202C"/>
              </a:buClr>
              <a:buSzPts val="2797"/>
              <a:buFont typeface="Calibri"/>
              <a:buChar char="•"/>
            </a:pPr>
            <a:r>
              <a:rPr b="0" i="0" lang="en-US" sz="2797" u="none" cap="none" strike="noStrike">
                <a:solidFill>
                  <a:srgbClr val="1A202C"/>
                </a:solidFill>
                <a:latin typeface="Calibri"/>
                <a:ea typeface="Calibri"/>
                <a:cs typeface="Calibri"/>
                <a:sym typeface="Calibri"/>
              </a:rPr>
              <a:t>Modify biased statements — do not pass on harmful content</a:t>
            </a:r>
            <a:endParaRPr b="0" i="0" sz="2797" u="none" cap="none" strike="noStrike">
              <a:solidFill>
                <a:srgbClr val="000000"/>
              </a:solidFill>
              <a:latin typeface="Calibri"/>
              <a:ea typeface="Calibri"/>
              <a:cs typeface="Calibri"/>
              <a:sym typeface="Calibri"/>
            </a:endParaRPr>
          </a:p>
          <a:p>
            <a:pPr indent="-639364" lvl="0" marL="639365" marR="0" rtl="0" algn="l">
              <a:lnSpc>
                <a:spcPct val="100000"/>
              </a:lnSpc>
              <a:spcBef>
                <a:spcPts val="0"/>
              </a:spcBef>
              <a:spcAft>
                <a:spcPts val="0"/>
              </a:spcAft>
              <a:buClr>
                <a:srgbClr val="1A202C"/>
              </a:buClr>
              <a:buSzPts val="2797"/>
              <a:buFont typeface="Calibri"/>
              <a:buChar char="•"/>
            </a:pPr>
            <a:r>
              <a:rPr b="0" i="0" lang="en-US" sz="2797" u="none" cap="none" strike="noStrike">
                <a:solidFill>
                  <a:srgbClr val="1A202C"/>
                </a:solidFill>
                <a:latin typeface="Calibri"/>
                <a:ea typeface="Calibri"/>
                <a:cs typeface="Calibri"/>
                <a:sym typeface="Calibri"/>
              </a:rPr>
              <a:t>Be especially careful with content about people, cultures, or communities</a:t>
            </a:r>
            <a:endParaRPr b="0" i="0" sz="2797" u="none" cap="none" strike="noStrike">
              <a:solidFill>
                <a:srgbClr val="000000"/>
              </a:solidFill>
              <a:latin typeface="Calibri"/>
              <a:ea typeface="Calibri"/>
              <a:cs typeface="Calibri"/>
              <a:sym typeface="Calibri"/>
            </a:endParaRPr>
          </a:p>
          <a:p>
            <a:pPr indent="-639364" lvl="0" marL="639365" marR="0" rtl="0" algn="l">
              <a:lnSpc>
                <a:spcPct val="100000"/>
              </a:lnSpc>
              <a:spcBef>
                <a:spcPts val="0"/>
              </a:spcBef>
              <a:spcAft>
                <a:spcPts val="0"/>
              </a:spcAft>
              <a:buClr>
                <a:srgbClr val="1A202C"/>
              </a:buClr>
              <a:buSzPts val="2797"/>
              <a:buFont typeface="Calibri"/>
              <a:buChar char="•"/>
            </a:pPr>
            <a:r>
              <a:rPr b="0" i="0" lang="en-US" sz="2797" u="none" cap="none" strike="noStrike">
                <a:solidFill>
                  <a:srgbClr val="1A202C"/>
                </a:solidFill>
                <a:latin typeface="Calibri"/>
                <a:ea typeface="Calibri"/>
                <a:cs typeface="Calibri"/>
                <a:sym typeface="Calibri"/>
              </a:rPr>
              <a:t>Avoid creating content that could harm or exclude groups</a:t>
            </a:r>
            <a:endParaRPr b="0" i="0" sz="2797" u="none" cap="none" strike="noStrike">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01" name="Shape 601"/>
        <p:cNvGrpSpPr/>
        <p:nvPr/>
      </p:nvGrpSpPr>
      <p:grpSpPr>
        <a:xfrm>
          <a:off x="0" y="0"/>
          <a:ext cx="0" cy="0"/>
          <a:chOff x="0" y="0"/>
          <a:chExt cx="0" cy="0"/>
        </a:xfrm>
      </p:grpSpPr>
      <p:grpSp>
        <p:nvGrpSpPr>
          <p:cNvPr id="602" name="Google Shape;602;g3d6cbb43a59_0_702"/>
          <p:cNvGrpSpPr/>
          <p:nvPr/>
        </p:nvGrpSpPr>
        <p:grpSpPr>
          <a:xfrm>
            <a:off x="1028700" y="811707"/>
            <a:ext cx="16230707" cy="8446648"/>
            <a:chOff x="0" y="-57150"/>
            <a:chExt cx="4274726" cy="2224617"/>
          </a:xfrm>
        </p:grpSpPr>
        <p:sp>
          <p:nvSpPr>
            <p:cNvPr id="603" name="Google Shape;603;g3d6cbb43a59_0_70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04" name="Google Shape;604;g3d6cbb43a59_0_70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05" name="Google Shape;605;g3d6cbb43a59_0_70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06" name="Google Shape;606;g3d6cbb43a59_0_70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07" name="Google Shape;607;g3d6cbb43a59_0_702" title="logo2.png"/>
          <p:cNvPicPr preferRelativeResize="0"/>
          <p:nvPr/>
        </p:nvPicPr>
        <p:blipFill rotWithShape="1">
          <a:blip r:embed="rId4">
            <a:alphaModFix/>
          </a:blip>
          <a:srcRect b="21968" l="0" r="0" t="25865"/>
          <a:stretch/>
        </p:blipFill>
        <p:spPr>
          <a:xfrm>
            <a:off x="15191750" y="8270550"/>
            <a:ext cx="1893475" cy="987800"/>
          </a:xfrm>
          <a:prstGeom prst="rect">
            <a:avLst/>
          </a:prstGeom>
          <a:noFill/>
          <a:ln>
            <a:noFill/>
          </a:ln>
        </p:spPr>
      </p:pic>
      <p:sp>
        <p:nvSpPr>
          <p:cNvPr id="608" name="Google Shape;608;g3d6cbb43a59_0_70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9" name="Google Shape;609;g3d6cbb43a59_0_70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0" name="Google Shape;610;g3d6cbb43a59_0_702"/>
          <p:cNvSpPr/>
          <p:nvPr/>
        </p:nvSpPr>
        <p:spPr>
          <a:xfrm>
            <a:off x="1440310" y="1207405"/>
            <a:ext cx="15475500" cy="806100"/>
          </a:xfrm>
          <a:prstGeom prst="rect">
            <a:avLst/>
          </a:prstGeom>
          <a:noFill/>
          <a:ln>
            <a:noFill/>
          </a:ln>
        </p:spPr>
        <p:txBody>
          <a:bodyPr anchorCtr="0" anchor="ctr" bIns="67150" lIns="134325" spcFirstLastPara="1" rIns="134325" wrap="square" tIns="67150">
            <a:noAutofit/>
          </a:bodyPr>
          <a:lstStyle/>
          <a:p>
            <a:pPr indent="0" lvl="0" marL="0" marR="0" rtl="0" algn="l">
              <a:lnSpc>
                <a:spcPct val="100000"/>
              </a:lnSpc>
              <a:spcBef>
                <a:spcPts val="0"/>
              </a:spcBef>
              <a:spcAft>
                <a:spcPts val="0"/>
              </a:spcAft>
              <a:buClr>
                <a:srgbClr val="0D1B4B"/>
              </a:buClr>
              <a:buSzPts val="3526"/>
              <a:buFont typeface="Trebuchet MS"/>
              <a:buNone/>
            </a:pPr>
            <a:r>
              <a:rPr b="1" i="0" lang="en-US" sz="3526" u="none" cap="none" strike="noStrike">
                <a:solidFill>
                  <a:srgbClr val="0D1B4B"/>
                </a:solidFill>
                <a:latin typeface="Trebuchet MS"/>
                <a:ea typeface="Trebuchet MS"/>
                <a:cs typeface="Trebuchet MS"/>
                <a:sym typeface="Trebuchet MS"/>
              </a:rPr>
              <a:t>Privacy Rules for AI Tool Use</a:t>
            </a:r>
            <a:endParaRPr b="0" i="0" sz="3526" u="none" cap="none" strike="noStrike">
              <a:solidFill>
                <a:srgbClr val="000000"/>
              </a:solidFill>
              <a:latin typeface="Calibri"/>
              <a:ea typeface="Calibri"/>
              <a:cs typeface="Calibri"/>
              <a:sym typeface="Calibri"/>
            </a:endParaRPr>
          </a:p>
        </p:txBody>
      </p:sp>
      <p:sp>
        <p:nvSpPr>
          <p:cNvPr id="611" name="Google Shape;611;g3d6cbb43a59_0_702"/>
          <p:cNvSpPr/>
          <p:nvPr/>
        </p:nvSpPr>
        <p:spPr>
          <a:xfrm>
            <a:off x="1440310" y="2013524"/>
            <a:ext cx="15475500" cy="40200"/>
          </a:xfrm>
          <a:prstGeom prst="rect">
            <a:avLst/>
          </a:prstGeom>
          <a:solidFill>
            <a:srgbClr val="1A5CB0"/>
          </a:solidFill>
          <a:ln cap="flat" cmpd="sng" w="18650">
            <a:solidFill>
              <a:srgbClr val="1A5CB0"/>
            </a:solidFill>
            <a:prstDash val="solid"/>
            <a:round/>
            <a:headEnd len="sm" w="sm" type="none"/>
            <a:tailEnd len="sm" w="sm" type="none"/>
          </a:ln>
        </p:spPr>
        <p:txBody>
          <a:bodyPr anchorCtr="0" anchor="ctr" bIns="134325" lIns="134325" spcFirstLastPara="1" rIns="134325" wrap="square" tIns="1343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g3d6cbb43a59_0_702"/>
          <p:cNvSpPr/>
          <p:nvPr/>
        </p:nvSpPr>
        <p:spPr>
          <a:xfrm>
            <a:off x="1440310" y="2215054"/>
            <a:ext cx="7569600" cy="5911500"/>
          </a:xfrm>
          <a:prstGeom prst="rect">
            <a:avLst/>
          </a:prstGeom>
          <a:solidFill>
            <a:srgbClr val="EBF4FC"/>
          </a:solidFill>
          <a:ln cap="flat" cmpd="sng" w="28000">
            <a:solidFill>
              <a:srgbClr val="1A5CB0"/>
            </a:solidFill>
            <a:prstDash val="solid"/>
            <a:round/>
            <a:headEnd len="sm" w="sm" type="none"/>
            <a:tailEnd len="sm" w="sm" type="none"/>
          </a:ln>
        </p:spPr>
        <p:txBody>
          <a:bodyPr anchorCtr="0" anchor="ctr" bIns="134325" lIns="134325" spcFirstLastPara="1" rIns="134325" wrap="square" tIns="1343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g3d6cbb43a59_0_702"/>
          <p:cNvSpPr/>
          <p:nvPr/>
        </p:nvSpPr>
        <p:spPr>
          <a:xfrm>
            <a:off x="1440310" y="2215054"/>
            <a:ext cx="7569600" cy="604800"/>
          </a:xfrm>
          <a:prstGeom prst="rect">
            <a:avLst/>
          </a:prstGeom>
          <a:solidFill>
            <a:srgbClr val="6B21A8"/>
          </a:solidFill>
          <a:ln cap="flat" cmpd="sng" w="18650">
            <a:solidFill>
              <a:srgbClr val="6B21A8"/>
            </a:solidFill>
            <a:prstDash val="solid"/>
            <a:round/>
            <a:headEnd len="sm" w="sm" type="none"/>
            <a:tailEnd len="sm" w="sm" type="none"/>
          </a:ln>
        </p:spPr>
        <p:txBody>
          <a:bodyPr anchorCtr="0" anchor="ctr" bIns="134325" lIns="134325" spcFirstLastPara="1" rIns="134325" wrap="square" tIns="1343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4" name="Google Shape;614;g3d6cbb43a59_0_702"/>
          <p:cNvSpPr/>
          <p:nvPr/>
        </p:nvSpPr>
        <p:spPr>
          <a:xfrm>
            <a:off x="1440310" y="2215054"/>
            <a:ext cx="7569600" cy="6048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057"/>
              <a:buFont typeface="Trebuchet MS"/>
              <a:buNone/>
            </a:pPr>
            <a:r>
              <a:rPr b="1" i="0" lang="en-US" sz="2057" u="none" cap="none" strike="noStrike">
                <a:solidFill>
                  <a:srgbClr val="FFFFFF"/>
                </a:solidFill>
                <a:latin typeface="Trebuchet MS"/>
                <a:ea typeface="Trebuchet MS"/>
                <a:cs typeface="Trebuchet MS"/>
                <a:sym typeface="Trebuchet MS"/>
              </a:rPr>
              <a:t>🚫  NEVER Input Into AI:</a:t>
            </a:r>
            <a:endParaRPr b="0" i="0" sz="2057" u="none" cap="none" strike="noStrike">
              <a:solidFill>
                <a:srgbClr val="000000"/>
              </a:solidFill>
              <a:latin typeface="Calibri"/>
              <a:ea typeface="Calibri"/>
              <a:cs typeface="Calibri"/>
              <a:sym typeface="Calibri"/>
            </a:endParaRPr>
          </a:p>
        </p:txBody>
      </p:sp>
      <p:sp>
        <p:nvSpPr>
          <p:cNvPr id="615" name="Google Shape;615;g3d6cbb43a59_0_702"/>
          <p:cNvSpPr/>
          <p:nvPr/>
        </p:nvSpPr>
        <p:spPr>
          <a:xfrm>
            <a:off x="1692624" y="2913691"/>
            <a:ext cx="7065000" cy="5105400"/>
          </a:xfrm>
          <a:prstGeom prst="rect">
            <a:avLst/>
          </a:prstGeom>
          <a:noFill/>
          <a:ln>
            <a:noFill/>
          </a:ln>
        </p:spPr>
        <p:txBody>
          <a:bodyPr anchorCtr="0" anchor="t" bIns="67150" lIns="134325" spcFirstLastPara="1" rIns="134325" wrap="square" tIns="67150">
            <a:noAutofit/>
          </a:bodyPr>
          <a:lstStyle/>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Client financial data or bank details</a:t>
            </a:r>
            <a:endParaRPr b="0" i="0" sz="2057" u="none" cap="none" strike="noStrike">
              <a:solidFill>
                <a:srgbClr val="000000"/>
              </a:solidFill>
              <a:latin typeface="Calibri"/>
              <a:ea typeface="Calibri"/>
              <a:cs typeface="Calibri"/>
              <a:sym typeface="Calibri"/>
            </a:endParaRPr>
          </a:p>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Personal identity numbers or passport data</a:t>
            </a:r>
            <a:endParaRPr b="0" i="0" sz="2057" u="none" cap="none" strike="noStrike">
              <a:solidFill>
                <a:srgbClr val="000000"/>
              </a:solidFill>
              <a:latin typeface="Calibri"/>
              <a:ea typeface="Calibri"/>
              <a:cs typeface="Calibri"/>
              <a:sym typeface="Calibri"/>
            </a:endParaRPr>
          </a:p>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Confidential contracts or business plans</a:t>
            </a:r>
            <a:endParaRPr b="0" i="0" sz="2057" u="none" cap="none" strike="noStrike">
              <a:solidFill>
                <a:srgbClr val="000000"/>
              </a:solidFill>
              <a:latin typeface="Calibri"/>
              <a:ea typeface="Calibri"/>
              <a:cs typeface="Calibri"/>
              <a:sym typeface="Calibri"/>
            </a:endParaRPr>
          </a:p>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Medical or legal records of any kind</a:t>
            </a:r>
            <a:endParaRPr b="0" i="0" sz="2057" u="none" cap="none" strike="noStrike">
              <a:solidFill>
                <a:srgbClr val="000000"/>
              </a:solidFill>
              <a:latin typeface="Calibri"/>
              <a:ea typeface="Calibri"/>
              <a:cs typeface="Calibri"/>
              <a:sym typeface="Calibri"/>
            </a:endParaRPr>
          </a:p>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Client passwords or access credentials</a:t>
            </a:r>
            <a:endParaRPr b="0" i="0" sz="2057" u="none" cap="none" strike="noStrike">
              <a:solidFill>
                <a:srgbClr val="000000"/>
              </a:solidFill>
              <a:latin typeface="Calibri"/>
              <a:ea typeface="Calibri"/>
              <a:cs typeface="Calibri"/>
              <a:sym typeface="Calibri"/>
            </a:endParaRPr>
          </a:p>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Personal data of third parties (customers)</a:t>
            </a:r>
            <a:endParaRPr b="0" i="0" sz="2057" u="none" cap="none" strike="noStrike">
              <a:solidFill>
                <a:srgbClr val="000000"/>
              </a:solidFill>
              <a:latin typeface="Calibri"/>
              <a:ea typeface="Calibri"/>
              <a:cs typeface="Calibri"/>
              <a:sym typeface="Calibri"/>
            </a:endParaRPr>
          </a:p>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Proprietary formulas or trade secrets</a:t>
            </a:r>
            <a:endParaRPr b="0" i="0" sz="2057" u="none" cap="none" strike="noStrike">
              <a:solidFill>
                <a:srgbClr val="000000"/>
              </a:solidFill>
              <a:latin typeface="Calibri"/>
              <a:ea typeface="Calibri"/>
              <a:cs typeface="Calibri"/>
              <a:sym typeface="Calibri"/>
            </a:endParaRPr>
          </a:p>
        </p:txBody>
      </p:sp>
      <p:sp>
        <p:nvSpPr>
          <p:cNvPr id="616" name="Google Shape;616;g3d6cbb43a59_0_702"/>
          <p:cNvSpPr/>
          <p:nvPr/>
        </p:nvSpPr>
        <p:spPr>
          <a:xfrm>
            <a:off x="9346127" y="2215054"/>
            <a:ext cx="7569600" cy="5911500"/>
          </a:xfrm>
          <a:prstGeom prst="rect">
            <a:avLst/>
          </a:prstGeom>
          <a:solidFill>
            <a:srgbClr val="0B8FAC">
              <a:alpha val="10196"/>
            </a:srgbClr>
          </a:solidFill>
          <a:ln cap="flat" cmpd="sng" w="28000">
            <a:solidFill>
              <a:srgbClr val="0B8FAC"/>
            </a:solidFill>
            <a:prstDash val="solid"/>
            <a:round/>
            <a:headEnd len="sm" w="sm" type="none"/>
            <a:tailEnd len="sm" w="sm" type="none"/>
          </a:ln>
        </p:spPr>
        <p:txBody>
          <a:bodyPr anchorCtr="0" anchor="ctr" bIns="134325" lIns="134325" spcFirstLastPara="1" rIns="134325" wrap="square" tIns="1343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7" name="Google Shape;617;g3d6cbb43a59_0_702"/>
          <p:cNvSpPr/>
          <p:nvPr/>
        </p:nvSpPr>
        <p:spPr>
          <a:xfrm>
            <a:off x="9346127" y="2215054"/>
            <a:ext cx="7569600" cy="604800"/>
          </a:xfrm>
          <a:prstGeom prst="rect">
            <a:avLst/>
          </a:prstGeom>
          <a:solidFill>
            <a:srgbClr val="0B8FAC"/>
          </a:solidFill>
          <a:ln cap="flat" cmpd="sng" w="18650">
            <a:solidFill>
              <a:srgbClr val="0B8FAC"/>
            </a:solidFill>
            <a:prstDash val="solid"/>
            <a:round/>
            <a:headEnd len="sm" w="sm" type="none"/>
            <a:tailEnd len="sm" w="sm" type="none"/>
          </a:ln>
        </p:spPr>
        <p:txBody>
          <a:bodyPr anchorCtr="0" anchor="ctr" bIns="134325" lIns="134325" spcFirstLastPara="1" rIns="134325" wrap="square" tIns="1343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8" name="Google Shape;618;g3d6cbb43a59_0_702"/>
          <p:cNvSpPr/>
          <p:nvPr/>
        </p:nvSpPr>
        <p:spPr>
          <a:xfrm>
            <a:off x="9346127" y="2215054"/>
            <a:ext cx="7569600" cy="604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057"/>
              <a:buFont typeface="Trebuchet MS"/>
              <a:buNone/>
            </a:pPr>
            <a:r>
              <a:rPr b="1" i="0" lang="en-US" sz="2057" u="none" cap="none" strike="noStrike">
                <a:solidFill>
                  <a:srgbClr val="FFFFFF"/>
                </a:solidFill>
                <a:latin typeface="Trebuchet MS"/>
                <a:ea typeface="Trebuchet MS"/>
                <a:cs typeface="Trebuchet MS"/>
                <a:sym typeface="Trebuchet MS"/>
              </a:rPr>
              <a:t>✅  SAFE AI Input Practices:</a:t>
            </a:r>
            <a:endParaRPr b="0" i="0" sz="2057" u="none" cap="none" strike="noStrike">
              <a:solidFill>
                <a:srgbClr val="000000"/>
              </a:solidFill>
              <a:latin typeface="Calibri"/>
              <a:ea typeface="Calibri"/>
              <a:cs typeface="Calibri"/>
              <a:sym typeface="Calibri"/>
            </a:endParaRPr>
          </a:p>
        </p:txBody>
      </p:sp>
      <p:sp>
        <p:nvSpPr>
          <p:cNvPr id="619" name="Google Shape;619;g3d6cbb43a59_0_702"/>
          <p:cNvSpPr/>
          <p:nvPr/>
        </p:nvSpPr>
        <p:spPr>
          <a:xfrm>
            <a:off x="9598440" y="2913691"/>
            <a:ext cx="7065000" cy="5105400"/>
          </a:xfrm>
          <a:prstGeom prst="rect">
            <a:avLst/>
          </a:prstGeom>
          <a:noFill/>
          <a:ln>
            <a:noFill/>
          </a:ln>
        </p:spPr>
        <p:txBody>
          <a:bodyPr anchorCtr="0" anchor="t" bIns="67150" lIns="134325" spcFirstLastPara="1" rIns="134325" wrap="square" tIns="67150">
            <a:noAutofit/>
          </a:bodyPr>
          <a:lstStyle/>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Use anonymized or fictional examples</a:t>
            </a:r>
            <a:endParaRPr b="0" i="0" sz="2057" u="none" cap="none" strike="noStrike">
              <a:solidFill>
                <a:srgbClr val="000000"/>
              </a:solidFill>
              <a:latin typeface="Calibri"/>
              <a:ea typeface="Calibri"/>
              <a:cs typeface="Calibri"/>
              <a:sym typeface="Calibri"/>
            </a:endParaRPr>
          </a:p>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Replace real names with 'Client A' or 'Company X'</a:t>
            </a:r>
            <a:endParaRPr b="0" i="0" sz="2057" u="none" cap="none" strike="noStrike">
              <a:solidFill>
                <a:srgbClr val="000000"/>
              </a:solidFill>
              <a:latin typeface="Calibri"/>
              <a:ea typeface="Calibri"/>
              <a:cs typeface="Calibri"/>
              <a:sym typeface="Calibri"/>
            </a:endParaRPr>
          </a:p>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Use placeholder figures, not real financial data</a:t>
            </a:r>
            <a:endParaRPr b="0" i="0" sz="2057" u="none" cap="none" strike="noStrike">
              <a:solidFill>
                <a:srgbClr val="000000"/>
              </a:solidFill>
              <a:latin typeface="Calibri"/>
              <a:ea typeface="Calibri"/>
              <a:cs typeface="Calibri"/>
              <a:sym typeface="Calibri"/>
            </a:endParaRPr>
          </a:p>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Ask client permission before describing their business to AI</a:t>
            </a:r>
            <a:endParaRPr b="0" i="0" sz="2057" u="none" cap="none" strike="noStrike">
              <a:solidFill>
                <a:srgbClr val="000000"/>
              </a:solidFill>
              <a:latin typeface="Calibri"/>
              <a:ea typeface="Calibri"/>
              <a:cs typeface="Calibri"/>
              <a:sym typeface="Calibri"/>
            </a:endParaRPr>
          </a:p>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Download and delete AI conversation history after use</a:t>
            </a:r>
            <a:endParaRPr b="0" i="0" sz="2057" u="none" cap="none" strike="noStrike">
              <a:solidFill>
                <a:srgbClr val="000000"/>
              </a:solidFill>
              <a:latin typeface="Calibri"/>
              <a:ea typeface="Calibri"/>
              <a:cs typeface="Calibri"/>
              <a:sym typeface="Calibri"/>
            </a:endParaRPr>
          </a:p>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Check AI tool's privacy policy for data retention rules</a:t>
            </a:r>
            <a:endParaRPr b="0" i="0" sz="2057" u="none" cap="none" strike="noStrike">
              <a:solidFill>
                <a:srgbClr val="000000"/>
              </a:solidFill>
              <a:latin typeface="Calibri"/>
              <a:ea typeface="Calibri"/>
              <a:cs typeface="Calibri"/>
              <a:sym typeface="Calibri"/>
            </a:endParaRPr>
          </a:p>
          <a:p>
            <a:pPr indent="-503825" lvl="0" marL="503826" marR="0" rtl="0" algn="l">
              <a:lnSpc>
                <a:spcPct val="100000"/>
              </a:lnSpc>
              <a:spcBef>
                <a:spcPts val="0"/>
              </a:spcBef>
              <a:spcAft>
                <a:spcPts val="0"/>
              </a:spcAft>
              <a:buClr>
                <a:srgbClr val="1A202C"/>
              </a:buClr>
              <a:buSzPts val="2057"/>
              <a:buFont typeface="Calibri"/>
              <a:buChar char="•"/>
            </a:pPr>
            <a:r>
              <a:rPr b="0" i="0" lang="en-US" sz="2057" u="none" cap="none" strike="noStrike">
                <a:solidFill>
                  <a:srgbClr val="1A202C"/>
                </a:solidFill>
                <a:latin typeface="Calibri"/>
                <a:ea typeface="Calibri"/>
                <a:cs typeface="Calibri"/>
                <a:sym typeface="Calibri"/>
              </a:rPr>
              <a:t>Never use AI tools that store data on insecure servers</a:t>
            </a:r>
            <a:endParaRPr b="0" i="0" sz="2057" u="none" cap="none" strike="noStrike">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23" name="Shape 623"/>
        <p:cNvGrpSpPr/>
        <p:nvPr/>
      </p:nvGrpSpPr>
      <p:grpSpPr>
        <a:xfrm>
          <a:off x="0" y="0"/>
          <a:ext cx="0" cy="0"/>
          <a:chOff x="0" y="0"/>
          <a:chExt cx="0" cy="0"/>
        </a:xfrm>
      </p:grpSpPr>
      <p:grpSp>
        <p:nvGrpSpPr>
          <p:cNvPr id="624" name="Google Shape;624;g3d6cbb43a59_0_742"/>
          <p:cNvGrpSpPr/>
          <p:nvPr/>
        </p:nvGrpSpPr>
        <p:grpSpPr>
          <a:xfrm>
            <a:off x="1028700" y="811707"/>
            <a:ext cx="16230707" cy="8446648"/>
            <a:chOff x="0" y="-57150"/>
            <a:chExt cx="4274726" cy="2224617"/>
          </a:xfrm>
        </p:grpSpPr>
        <p:sp>
          <p:nvSpPr>
            <p:cNvPr id="625" name="Google Shape;625;g3d6cbb43a59_0_74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26" name="Google Shape;626;g3d6cbb43a59_0_74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27" name="Google Shape;627;g3d6cbb43a59_0_74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28" name="Google Shape;628;g3d6cbb43a59_0_74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29" name="Google Shape;629;g3d6cbb43a59_0_742"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30" name="Google Shape;630;g3d6cbb43a59_0_74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 name="Google Shape;631;g3d6cbb43a59_0_74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g3d6cbb43a59_0_742"/>
          <p:cNvSpPr/>
          <p:nvPr/>
        </p:nvSpPr>
        <p:spPr>
          <a:xfrm>
            <a:off x="1052336" y="1442992"/>
            <a:ext cx="14666100" cy="1083000"/>
          </a:xfrm>
          <a:prstGeom prst="rect">
            <a:avLst/>
          </a:prstGeom>
          <a:noFill/>
          <a:ln>
            <a:noFill/>
          </a:ln>
        </p:spPr>
        <p:txBody>
          <a:bodyPr anchorCtr="0" anchor="ctr" bIns="83300" lIns="166625" spcFirstLastPara="1" rIns="166625" wrap="square" tIns="83300">
            <a:noAutofit/>
          </a:bodyPr>
          <a:lstStyle/>
          <a:p>
            <a:pPr indent="0" lvl="0" marL="0" marR="0" rtl="0" algn="l">
              <a:lnSpc>
                <a:spcPct val="100000"/>
              </a:lnSpc>
              <a:spcBef>
                <a:spcPts val="0"/>
              </a:spcBef>
              <a:spcAft>
                <a:spcPts val="0"/>
              </a:spcAft>
              <a:buClr>
                <a:srgbClr val="0D1B4B"/>
              </a:buClr>
              <a:buSzPts val="4374"/>
              <a:buFont typeface="Trebuchet MS"/>
              <a:buNone/>
            </a:pPr>
            <a:r>
              <a:rPr b="1" i="0" lang="en-US" sz="4374" u="none" cap="none" strike="noStrike">
                <a:solidFill>
                  <a:srgbClr val="0D1B4B"/>
                </a:solidFill>
                <a:latin typeface="Trebuchet MS"/>
                <a:ea typeface="Trebuchet MS"/>
                <a:cs typeface="Trebuchet MS"/>
                <a:sym typeface="Trebuchet MS"/>
              </a:rPr>
              <a:t>Accuracy Verification — Never Trust, Always Verify</a:t>
            </a:r>
            <a:endParaRPr b="0" i="0" sz="4374" u="none" cap="none" strike="noStrike">
              <a:solidFill>
                <a:srgbClr val="000000"/>
              </a:solidFill>
              <a:latin typeface="Calibri"/>
              <a:ea typeface="Calibri"/>
              <a:cs typeface="Calibri"/>
              <a:sym typeface="Calibri"/>
            </a:endParaRPr>
          </a:p>
        </p:txBody>
      </p:sp>
      <p:sp>
        <p:nvSpPr>
          <p:cNvPr id="633" name="Google Shape;633;g3d6cbb43a59_0_742"/>
          <p:cNvSpPr/>
          <p:nvPr/>
        </p:nvSpPr>
        <p:spPr>
          <a:xfrm>
            <a:off x="1052336" y="2526297"/>
            <a:ext cx="14333100" cy="49800"/>
          </a:xfrm>
          <a:prstGeom prst="rect">
            <a:avLst/>
          </a:prstGeom>
          <a:solidFill>
            <a:srgbClr val="1A5CB0"/>
          </a:solidFill>
          <a:ln cap="flat" cmpd="sng" w="23150">
            <a:solidFill>
              <a:srgbClr val="1A5CB0"/>
            </a:solidFill>
            <a:prstDash val="solid"/>
            <a:round/>
            <a:headEnd len="sm" w="sm" type="none"/>
            <a:tailEnd len="sm" w="sm" type="none"/>
          </a:ln>
        </p:spPr>
        <p:txBody>
          <a:bodyPr anchorCtr="0" anchor="ctr" bIns="166625" lIns="166625" spcFirstLastPara="1" rIns="166625" wrap="square" tIns="1666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g3d6cbb43a59_0_742"/>
          <p:cNvSpPr/>
          <p:nvPr/>
        </p:nvSpPr>
        <p:spPr>
          <a:xfrm>
            <a:off x="1052336" y="2742958"/>
            <a:ext cx="14666100" cy="7166100"/>
          </a:xfrm>
          <a:prstGeom prst="rect">
            <a:avLst/>
          </a:prstGeom>
          <a:noFill/>
          <a:ln>
            <a:noFill/>
          </a:ln>
        </p:spPr>
        <p:txBody>
          <a:bodyPr anchorCtr="0" anchor="t" bIns="83300" lIns="166625" spcFirstLastPara="1" rIns="166625" wrap="square" tIns="83300">
            <a:noAutofit/>
          </a:bodyPr>
          <a:lstStyle/>
          <a:p>
            <a:pPr indent="-624984" lvl="0" marL="624984" marR="0" rtl="0" algn="l">
              <a:lnSpc>
                <a:spcPct val="100000"/>
              </a:lnSpc>
              <a:spcBef>
                <a:spcPts val="0"/>
              </a:spcBef>
              <a:spcAft>
                <a:spcPts val="0"/>
              </a:spcAft>
              <a:buClr>
                <a:srgbClr val="1A202C"/>
              </a:buClr>
              <a:buSzPts val="2734"/>
              <a:buFont typeface="Calibri"/>
              <a:buChar char="•"/>
            </a:pPr>
            <a:r>
              <a:rPr b="1" i="0" lang="en-US" sz="2734" u="none" cap="none" strike="noStrike">
                <a:solidFill>
                  <a:srgbClr val="1A202C"/>
                </a:solidFill>
                <a:latin typeface="Calibri"/>
                <a:ea typeface="Calibri"/>
                <a:cs typeface="Calibri"/>
                <a:sym typeface="Calibri"/>
              </a:rPr>
              <a:t>AI commonly gets wrong:</a:t>
            </a:r>
            <a:endParaRPr b="0" i="0" sz="2734" u="none" cap="none" strike="noStrike">
              <a:solidFill>
                <a:srgbClr val="000000"/>
              </a:solidFill>
              <a:latin typeface="Calibri"/>
              <a:ea typeface="Calibri"/>
              <a:cs typeface="Calibri"/>
              <a:sym typeface="Calibri"/>
            </a:endParaRPr>
          </a:p>
          <a:p>
            <a:pPr indent="-624984" lvl="0" marL="624984" marR="0" rtl="0" algn="l">
              <a:lnSpc>
                <a:spcPct val="100000"/>
              </a:lnSpc>
              <a:spcBef>
                <a:spcPts val="0"/>
              </a:spcBef>
              <a:spcAft>
                <a:spcPts val="0"/>
              </a:spcAft>
              <a:buClr>
                <a:srgbClr val="1A202C"/>
              </a:buClr>
              <a:buSzPts val="2734"/>
              <a:buFont typeface="Calibri"/>
              <a:buChar char="•"/>
            </a:pPr>
            <a:r>
              <a:rPr b="0" i="0" lang="en-US" sz="2734" u="none" cap="none" strike="noStrike">
                <a:solidFill>
                  <a:srgbClr val="1A202C"/>
                </a:solidFill>
                <a:latin typeface="Calibri"/>
                <a:ea typeface="Calibri"/>
                <a:cs typeface="Calibri"/>
                <a:sym typeface="Calibri"/>
              </a:rPr>
              <a:t>Statistics and numerical data — always cross-check</a:t>
            </a:r>
            <a:endParaRPr b="0" i="0" sz="2734" u="none" cap="none" strike="noStrike">
              <a:solidFill>
                <a:srgbClr val="000000"/>
              </a:solidFill>
              <a:latin typeface="Calibri"/>
              <a:ea typeface="Calibri"/>
              <a:cs typeface="Calibri"/>
              <a:sym typeface="Calibri"/>
            </a:endParaRPr>
          </a:p>
          <a:p>
            <a:pPr indent="-624984" lvl="0" marL="624984" marR="0" rtl="0" algn="l">
              <a:lnSpc>
                <a:spcPct val="100000"/>
              </a:lnSpc>
              <a:spcBef>
                <a:spcPts val="0"/>
              </a:spcBef>
              <a:spcAft>
                <a:spcPts val="0"/>
              </a:spcAft>
              <a:buClr>
                <a:srgbClr val="1A202C"/>
              </a:buClr>
              <a:buSzPts val="2734"/>
              <a:buFont typeface="Calibri"/>
              <a:buChar char="•"/>
            </a:pPr>
            <a:r>
              <a:rPr b="0" i="0" lang="en-US" sz="2734" u="none" cap="none" strike="noStrike">
                <a:solidFill>
                  <a:srgbClr val="1A202C"/>
                </a:solidFill>
                <a:latin typeface="Calibri"/>
                <a:ea typeface="Calibri"/>
                <a:cs typeface="Calibri"/>
                <a:sym typeface="Calibri"/>
              </a:rPr>
              <a:t>Names, dates, and historical facts — AI can 'hallucinate' false information</a:t>
            </a:r>
            <a:endParaRPr b="0" i="0" sz="2734" u="none" cap="none" strike="noStrike">
              <a:solidFill>
                <a:srgbClr val="000000"/>
              </a:solidFill>
              <a:latin typeface="Calibri"/>
              <a:ea typeface="Calibri"/>
              <a:cs typeface="Calibri"/>
              <a:sym typeface="Calibri"/>
            </a:endParaRPr>
          </a:p>
          <a:p>
            <a:pPr indent="-624984" lvl="0" marL="624984" marR="0" rtl="0" algn="l">
              <a:lnSpc>
                <a:spcPct val="100000"/>
              </a:lnSpc>
              <a:spcBef>
                <a:spcPts val="0"/>
              </a:spcBef>
              <a:spcAft>
                <a:spcPts val="0"/>
              </a:spcAft>
              <a:buClr>
                <a:srgbClr val="1A202C"/>
              </a:buClr>
              <a:buSzPts val="2734"/>
              <a:buFont typeface="Calibri"/>
              <a:buChar char="•"/>
            </a:pPr>
            <a:r>
              <a:rPr b="0" i="0" lang="en-US" sz="2734" u="none" cap="none" strike="noStrike">
                <a:solidFill>
                  <a:srgbClr val="1A202C"/>
                </a:solidFill>
                <a:latin typeface="Calibri"/>
                <a:ea typeface="Calibri"/>
                <a:cs typeface="Calibri"/>
                <a:sym typeface="Calibri"/>
              </a:rPr>
              <a:t>Legal, medical, and scientific information — must be verified by professionals</a:t>
            </a:r>
            <a:endParaRPr b="0" i="0" sz="2734" u="none" cap="none" strike="noStrike">
              <a:solidFill>
                <a:srgbClr val="000000"/>
              </a:solidFill>
              <a:latin typeface="Calibri"/>
              <a:ea typeface="Calibri"/>
              <a:cs typeface="Calibri"/>
              <a:sym typeface="Calibri"/>
            </a:endParaRPr>
          </a:p>
          <a:p>
            <a:pPr indent="-624984" lvl="0" marL="624984" marR="0" rtl="0" algn="l">
              <a:lnSpc>
                <a:spcPct val="100000"/>
              </a:lnSpc>
              <a:spcBef>
                <a:spcPts val="0"/>
              </a:spcBef>
              <a:spcAft>
                <a:spcPts val="0"/>
              </a:spcAft>
              <a:buClr>
                <a:srgbClr val="1A202C"/>
              </a:buClr>
              <a:buSzPts val="2734"/>
              <a:buFont typeface="Calibri"/>
              <a:buChar char="•"/>
            </a:pPr>
            <a:r>
              <a:rPr b="0" i="0" lang="en-US" sz="2734" u="none" cap="none" strike="noStrike">
                <a:solidFill>
                  <a:srgbClr val="1A202C"/>
                </a:solidFill>
                <a:latin typeface="Calibri"/>
                <a:ea typeface="Calibri"/>
                <a:cs typeface="Calibri"/>
                <a:sym typeface="Calibri"/>
              </a:rPr>
              <a:t>Pricing, regulations, and local requirements — check with official sources</a:t>
            </a:r>
            <a:endParaRPr b="0" i="0" sz="2734" u="none" cap="none" strike="noStrike">
              <a:solidFill>
                <a:srgbClr val="000000"/>
              </a:solidFill>
              <a:latin typeface="Calibri"/>
              <a:ea typeface="Calibri"/>
              <a:cs typeface="Calibri"/>
              <a:sym typeface="Calibri"/>
            </a:endParaRPr>
          </a:p>
          <a:p>
            <a:pPr indent="-451377" lvl="0" marL="624984" marR="0" rtl="0" algn="l">
              <a:lnSpc>
                <a:spcPct val="100000"/>
              </a:lnSpc>
              <a:spcBef>
                <a:spcPts val="0"/>
              </a:spcBef>
              <a:spcAft>
                <a:spcPts val="0"/>
              </a:spcAft>
              <a:buClr>
                <a:srgbClr val="000000"/>
              </a:buClr>
              <a:buSzPts val="2734"/>
              <a:buFont typeface="Calibri"/>
              <a:buNone/>
            </a:pPr>
            <a:r>
              <a:t/>
            </a:r>
            <a:endParaRPr b="0" i="0" sz="2734" u="none" cap="none" strike="noStrike">
              <a:solidFill>
                <a:srgbClr val="000000"/>
              </a:solidFill>
              <a:latin typeface="Calibri"/>
              <a:ea typeface="Calibri"/>
              <a:cs typeface="Calibri"/>
              <a:sym typeface="Calibri"/>
            </a:endParaRPr>
          </a:p>
          <a:p>
            <a:pPr indent="-624984" lvl="0" marL="624984" marR="0" rtl="0" algn="l">
              <a:lnSpc>
                <a:spcPct val="100000"/>
              </a:lnSpc>
              <a:spcBef>
                <a:spcPts val="0"/>
              </a:spcBef>
              <a:spcAft>
                <a:spcPts val="0"/>
              </a:spcAft>
              <a:buClr>
                <a:srgbClr val="1A202C"/>
              </a:buClr>
              <a:buSzPts val="2734"/>
              <a:buFont typeface="Calibri"/>
              <a:buChar char="•"/>
            </a:pPr>
            <a:r>
              <a:rPr b="1" i="0" lang="en-US" sz="2734" u="none" cap="none" strike="noStrike">
                <a:solidFill>
                  <a:srgbClr val="1A202C"/>
                </a:solidFill>
                <a:latin typeface="Calibri"/>
                <a:ea typeface="Calibri"/>
                <a:cs typeface="Calibri"/>
                <a:sym typeface="Calibri"/>
              </a:rPr>
              <a:t>Verification checklist before submitting any AI work:</a:t>
            </a:r>
            <a:endParaRPr b="0" i="0" sz="2734" u="none" cap="none" strike="noStrike">
              <a:solidFill>
                <a:srgbClr val="000000"/>
              </a:solidFill>
              <a:latin typeface="Calibri"/>
              <a:ea typeface="Calibri"/>
              <a:cs typeface="Calibri"/>
              <a:sym typeface="Calibri"/>
            </a:endParaRPr>
          </a:p>
          <a:p>
            <a:pPr indent="-624984" lvl="0" marL="624984" marR="0" rtl="0" algn="l">
              <a:lnSpc>
                <a:spcPct val="100000"/>
              </a:lnSpc>
              <a:spcBef>
                <a:spcPts val="0"/>
              </a:spcBef>
              <a:spcAft>
                <a:spcPts val="0"/>
              </a:spcAft>
              <a:buClr>
                <a:srgbClr val="1A202C"/>
              </a:buClr>
              <a:buSzPts val="2734"/>
              <a:buFont typeface="Calibri"/>
              <a:buChar char="•"/>
            </a:pPr>
            <a:r>
              <a:rPr b="0" i="0" lang="en-US" sz="2734" u="none" cap="none" strike="noStrike">
                <a:solidFill>
                  <a:srgbClr val="1A202C"/>
                </a:solidFill>
                <a:latin typeface="Calibri"/>
                <a:ea typeface="Calibri"/>
                <a:cs typeface="Calibri"/>
                <a:sym typeface="Calibri"/>
              </a:rPr>
              <a:t>Cross-check all statistics with original sources</a:t>
            </a:r>
            <a:endParaRPr b="0" i="0" sz="2734" u="none" cap="none" strike="noStrike">
              <a:solidFill>
                <a:srgbClr val="000000"/>
              </a:solidFill>
              <a:latin typeface="Calibri"/>
              <a:ea typeface="Calibri"/>
              <a:cs typeface="Calibri"/>
              <a:sym typeface="Calibri"/>
            </a:endParaRPr>
          </a:p>
          <a:p>
            <a:pPr indent="-624984" lvl="0" marL="624984" marR="0" rtl="0" algn="l">
              <a:lnSpc>
                <a:spcPct val="100000"/>
              </a:lnSpc>
              <a:spcBef>
                <a:spcPts val="0"/>
              </a:spcBef>
              <a:spcAft>
                <a:spcPts val="0"/>
              </a:spcAft>
              <a:buClr>
                <a:srgbClr val="1A202C"/>
              </a:buClr>
              <a:buSzPts val="2734"/>
              <a:buFont typeface="Calibri"/>
              <a:buChar char="•"/>
            </a:pPr>
            <a:r>
              <a:rPr b="0" i="0" lang="en-US" sz="2734" u="none" cap="none" strike="noStrike">
                <a:solidFill>
                  <a:srgbClr val="1A202C"/>
                </a:solidFill>
                <a:latin typeface="Calibri"/>
                <a:ea typeface="Calibri"/>
                <a:cs typeface="Calibri"/>
                <a:sym typeface="Calibri"/>
              </a:rPr>
              <a:t>Verify all names, titles, and references</a:t>
            </a:r>
            <a:endParaRPr b="0" i="0" sz="2734" u="none" cap="none" strike="noStrike">
              <a:solidFill>
                <a:srgbClr val="000000"/>
              </a:solidFill>
              <a:latin typeface="Calibri"/>
              <a:ea typeface="Calibri"/>
              <a:cs typeface="Calibri"/>
              <a:sym typeface="Calibri"/>
            </a:endParaRPr>
          </a:p>
          <a:p>
            <a:pPr indent="-624984" lvl="0" marL="624984" marR="0" rtl="0" algn="l">
              <a:lnSpc>
                <a:spcPct val="100000"/>
              </a:lnSpc>
              <a:spcBef>
                <a:spcPts val="0"/>
              </a:spcBef>
              <a:spcAft>
                <a:spcPts val="0"/>
              </a:spcAft>
              <a:buClr>
                <a:srgbClr val="1A202C"/>
              </a:buClr>
              <a:buSzPts val="2734"/>
              <a:buFont typeface="Calibri"/>
              <a:buChar char="•"/>
            </a:pPr>
            <a:r>
              <a:rPr b="0" i="0" lang="en-US" sz="2734" u="none" cap="none" strike="noStrike">
                <a:solidFill>
                  <a:srgbClr val="1A202C"/>
                </a:solidFill>
                <a:latin typeface="Calibri"/>
                <a:ea typeface="Calibri"/>
                <a:cs typeface="Calibri"/>
                <a:sym typeface="Calibri"/>
              </a:rPr>
              <a:t>Confirm all data points are accurate and up to date</a:t>
            </a:r>
            <a:endParaRPr b="0" i="0" sz="2734" u="none" cap="none" strike="noStrike">
              <a:solidFill>
                <a:srgbClr val="000000"/>
              </a:solidFill>
              <a:latin typeface="Calibri"/>
              <a:ea typeface="Calibri"/>
              <a:cs typeface="Calibri"/>
              <a:sym typeface="Calibri"/>
            </a:endParaRPr>
          </a:p>
          <a:p>
            <a:pPr indent="-624984" lvl="0" marL="624984" marR="0" rtl="0" algn="l">
              <a:lnSpc>
                <a:spcPct val="100000"/>
              </a:lnSpc>
              <a:spcBef>
                <a:spcPts val="0"/>
              </a:spcBef>
              <a:spcAft>
                <a:spcPts val="0"/>
              </a:spcAft>
              <a:buClr>
                <a:srgbClr val="1A202C"/>
              </a:buClr>
              <a:buSzPts val="2734"/>
              <a:buFont typeface="Calibri"/>
              <a:buChar char="•"/>
            </a:pPr>
            <a:r>
              <a:rPr b="0" i="0" lang="en-US" sz="2734" u="none" cap="none" strike="noStrike">
                <a:solidFill>
                  <a:srgbClr val="1A202C"/>
                </a:solidFill>
                <a:latin typeface="Calibri"/>
                <a:ea typeface="Calibri"/>
                <a:cs typeface="Calibri"/>
                <a:sym typeface="Calibri"/>
              </a:rPr>
              <a:t>Test all claims against your own knowledge of the topic</a:t>
            </a:r>
            <a:endParaRPr b="0" i="0" sz="2734" u="none" cap="none" strike="noStrike">
              <a:solidFill>
                <a:srgbClr val="000000"/>
              </a:solidFill>
              <a:latin typeface="Calibri"/>
              <a:ea typeface="Calibri"/>
              <a:cs typeface="Calibri"/>
              <a:sym typeface="Calibri"/>
            </a:endParaRPr>
          </a:p>
          <a:p>
            <a:pPr indent="-624984" lvl="0" marL="624984" marR="0" rtl="0" algn="l">
              <a:lnSpc>
                <a:spcPct val="100000"/>
              </a:lnSpc>
              <a:spcBef>
                <a:spcPts val="0"/>
              </a:spcBef>
              <a:spcAft>
                <a:spcPts val="0"/>
              </a:spcAft>
              <a:buClr>
                <a:srgbClr val="1A202C"/>
              </a:buClr>
              <a:buSzPts val="2734"/>
              <a:buFont typeface="Calibri"/>
              <a:buChar char="•"/>
            </a:pPr>
            <a:r>
              <a:rPr b="0" i="0" lang="en-US" sz="2734" u="none" cap="none" strike="noStrike">
                <a:solidFill>
                  <a:srgbClr val="1A202C"/>
                </a:solidFill>
                <a:latin typeface="Calibri"/>
                <a:ea typeface="Calibri"/>
                <a:cs typeface="Calibri"/>
                <a:sym typeface="Calibri"/>
              </a:rPr>
              <a:t>Have a peer review the final output if possible</a:t>
            </a:r>
            <a:endParaRPr b="0" i="0" sz="2734" u="none" cap="none" strike="noStrike">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38" name="Shape 638"/>
        <p:cNvGrpSpPr/>
        <p:nvPr/>
      </p:nvGrpSpPr>
      <p:grpSpPr>
        <a:xfrm>
          <a:off x="0" y="0"/>
          <a:ext cx="0" cy="0"/>
          <a:chOff x="0" y="0"/>
          <a:chExt cx="0" cy="0"/>
        </a:xfrm>
      </p:grpSpPr>
      <p:grpSp>
        <p:nvGrpSpPr>
          <p:cNvPr id="639" name="Google Shape;639;g3d6cbb43a59_0_720"/>
          <p:cNvGrpSpPr/>
          <p:nvPr/>
        </p:nvGrpSpPr>
        <p:grpSpPr>
          <a:xfrm>
            <a:off x="1028700" y="811707"/>
            <a:ext cx="16230707" cy="8446648"/>
            <a:chOff x="0" y="-57150"/>
            <a:chExt cx="4274726" cy="2224617"/>
          </a:xfrm>
        </p:grpSpPr>
        <p:sp>
          <p:nvSpPr>
            <p:cNvPr id="640" name="Google Shape;640;g3d6cbb43a59_0_72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41" name="Google Shape;641;g3d6cbb43a59_0_72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42" name="Google Shape;642;g3d6cbb43a59_0_72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43" name="Google Shape;643;g3d6cbb43a59_0_72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44" name="Google Shape;644;g3d6cbb43a59_0_72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45" name="Google Shape;645;g3d6cbb43a59_0_72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6" name="Google Shape;646;g3d6cbb43a59_0_72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g3d6cbb43a59_0_720"/>
          <p:cNvSpPr/>
          <p:nvPr/>
        </p:nvSpPr>
        <p:spPr>
          <a:xfrm>
            <a:off x="1089260" y="1430999"/>
            <a:ext cx="14991600" cy="1039800"/>
          </a:xfrm>
          <a:prstGeom prst="rect">
            <a:avLst/>
          </a:prstGeom>
          <a:noFill/>
          <a:ln>
            <a:noFill/>
          </a:ln>
        </p:spPr>
        <p:txBody>
          <a:bodyPr anchorCtr="0" anchor="ctr" bIns="79975" lIns="159975" spcFirstLastPara="1" rIns="159975" wrap="square" tIns="79975">
            <a:noAutofit/>
          </a:bodyPr>
          <a:lstStyle/>
          <a:p>
            <a:pPr indent="0" lvl="0" marL="0" marR="0" rtl="0" algn="l">
              <a:lnSpc>
                <a:spcPct val="100000"/>
              </a:lnSpc>
              <a:spcBef>
                <a:spcPts val="0"/>
              </a:spcBef>
              <a:spcAft>
                <a:spcPts val="0"/>
              </a:spcAft>
              <a:buClr>
                <a:srgbClr val="0D1B4B"/>
              </a:buClr>
              <a:buSzPts val="4199"/>
              <a:buFont typeface="Trebuchet MS"/>
              <a:buNone/>
            </a:pPr>
            <a:r>
              <a:rPr b="1" i="0" lang="en-US" sz="4199" u="none" cap="none" strike="noStrike">
                <a:solidFill>
                  <a:srgbClr val="0D1B4B"/>
                </a:solidFill>
                <a:latin typeface="Trebuchet MS"/>
                <a:ea typeface="Trebuchet MS"/>
                <a:cs typeface="Trebuchet MS"/>
                <a:sym typeface="Trebuchet MS"/>
              </a:rPr>
              <a:t>Responsible AI Use in Freelancing</a:t>
            </a:r>
            <a:endParaRPr b="0" i="0" sz="4199" u="none" cap="none" strike="noStrike">
              <a:solidFill>
                <a:srgbClr val="000000"/>
              </a:solidFill>
              <a:latin typeface="Calibri"/>
              <a:ea typeface="Calibri"/>
              <a:cs typeface="Calibri"/>
              <a:sym typeface="Calibri"/>
            </a:endParaRPr>
          </a:p>
        </p:txBody>
      </p:sp>
      <p:sp>
        <p:nvSpPr>
          <p:cNvPr id="648" name="Google Shape;648;g3d6cbb43a59_0_720"/>
          <p:cNvSpPr/>
          <p:nvPr/>
        </p:nvSpPr>
        <p:spPr>
          <a:xfrm>
            <a:off x="1089260" y="2470994"/>
            <a:ext cx="14651400" cy="47700"/>
          </a:xfrm>
          <a:prstGeom prst="rect">
            <a:avLst/>
          </a:prstGeom>
          <a:solidFill>
            <a:srgbClr val="1A5CB0"/>
          </a:solidFill>
          <a:ln cap="flat" cmpd="sng" w="22225">
            <a:solidFill>
              <a:srgbClr val="B0C8E8"/>
            </a:solidFill>
            <a:prstDash val="solid"/>
            <a:round/>
            <a:headEnd len="sm" w="sm" type="none"/>
            <a:tailEnd len="sm" w="sm" type="none"/>
          </a:ln>
        </p:spPr>
        <p:txBody>
          <a:bodyPr anchorCtr="0" anchor="ctr" bIns="159975" lIns="159975" spcFirstLastPara="1" rIns="159975" wrap="square" tIns="1599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9" name="Google Shape;649;g3d6cbb43a59_0_720"/>
          <p:cNvSpPr/>
          <p:nvPr/>
        </p:nvSpPr>
        <p:spPr>
          <a:xfrm>
            <a:off x="1089260" y="2678993"/>
            <a:ext cx="14991600" cy="6879900"/>
          </a:xfrm>
          <a:prstGeom prst="rect">
            <a:avLst/>
          </a:prstGeom>
          <a:noFill/>
          <a:ln>
            <a:noFill/>
          </a:ln>
        </p:spPr>
        <p:txBody>
          <a:bodyPr anchorCtr="0" anchor="t" bIns="79975" lIns="159975" spcFirstLastPara="1" rIns="159975" wrap="square" tIns="79975">
            <a:noAutofit/>
          </a:bodyPr>
          <a:lstStyle/>
          <a:p>
            <a:pPr indent="-599998" lvl="0" marL="599998" marR="0" rtl="0" algn="l">
              <a:lnSpc>
                <a:spcPct val="100000"/>
              </a:lnSpc>
              <a:spcBef>
                <a:spcPts val="0"/>
              </a:spcBef>
              <a:spcAft>
                <a:spcPts val="0"/>
              </a:spcAft>
              <a:buClr>
                <a:srgbClr val="1A202C"/>
              </a:buClr>
              <a:buSzPts val="2625"/>
              <a:buFont typeface="Calibri"/>
              <a:buChar char="•"/>
            </a:pPr>
            <a:r>
              <a:rPr b="1" i="0" lang="en-US" sz="2625" u="none" cap="none" strike="noStrike">
                <a:solidFill>
                  <a:srgbClr val="1A202C"/>
                </a:solidFill>
                <a:latin typeface="Calibri"/>
                <a:ea typeface="Calibri"/>
                <a:cs typeface="Calibri"/>
                <a:sym typeface="Calibri"/>
              </a:rPr>
              <a:t>Transparency rules:</a:t>
            </a:r>
            <a:endParaRPr b="0" i="0" sz="2625" u="none" cap="none" strike="noStrike">
              <a:solidFill>
                <a:srgbClr val="000000"/>
              </a:solidFill>
              <a:latin typeface="Calibri"/>
              <a:ea typeface="Calibri"/>
              <a:cs typeface="Calibri"/>
              <a:sym typeface="Calibri"/>
            </a:endParaRPr>
          </a:p>
          <a:p>
            <a:pPr indent="-599998" lvl="0" marL="599998" marR="0" rtl="0" algn="l">
              <a:lnSpc>
                <a:spcPct val="100000"/>
              </a:lnSpc>
              <a:spcBef>
                <a:spcPts val="0"/>
              </a:spcBef>
              <a:spcAft>
                <a:spcPts val="0"/>
              </a:spcAft>
              <a:buClr>
                <a:srgbClr val="1A202C"/>
              </a:buClr>
              <a:buSzPts val="2625"/>
              <a:buFont typeface="Calibri"/>
              <a:buChar char="•"/>
            </a:pPr>
            <a:r>
              <a:rPr b="0" i="0" lang="en-US" sz="2625" u="none" cap="none" strike="noStrike">
                <a:solidFill>
                  <a:srgbClr val="1A202C"/>
                </a:solidFill>
                <a:latin typeface="Calibri"/>
                <a:ea typeface="Calibri"/>
                <a:cs typeface="Calibri"/>
                <a:sym typeface="Calibri"/>
              </a:rPr>
              <a:t>Inform clients if AI was significantly used in creating their deliverables — when required</a:t>
            </a:r>
            <a:endParaRPr b="0" i="0" sz="2625" u="none" cap="none" strike="noStrike">
              <a:solidFill>
                <a:srgbClr val="000000"/>
              </a:solidFill>
              <a:latin typeface="Calibri"/>
              <a:ea typeface="Calibri"/>
              <a:cs typeface="Calibri"/>
              <a:sym typeface="Calibri"/>
            </a:endParaRPr>
          </a:p>
          <a:p>
            <a:pPr indent="-599998" lvl="0" marL="599998" marR="0" rtl="0" algn="l">
              <a:lnSpc>
                <a:spcPct val="100000"/>
              </a:lnSpc>
              <a:spcBef>
                <a:spcPts val="0"/>
              </a:spcBef>
              <a:spcAft>
                <a:spcPts val="0"/>
              </a:spcAft>
              <a:buClr>
                <a:srgbClr val="1A202C"/>
              </a:buClr>
              <a:buSzPts val="2625"/>
              <a:buFont typeface="Calibri"/>
              <a:buChar char="•"/>
            </a:pPr>
            <a:r>
              <a:rPr b="0" i="0" lang="en-US" sz="2625" u="none" cap="none" strike="noStrike">
                <a:solidFill>
                  <a:srgbClr val="1A202C"/>
                </a:solidFill>
                <a:latin typeface="Calibri"/>
                <a:ea typeface="Calibri"/>
                <a:cs typeface="Calibri"/>
                <a:sym typeface="Calibri"/>
              </a:rPr>
              <a:t>Some platforms and clients have explicit 'no AI' policies — respect them</a:t>
            </a:r>
            <a:endParaRPr b="0" i="0" sz="2625" u="none" cap="none" strike="noStrike">
              <a:solidFill>
                <a:srgbClr val="000000"/>
              </a:solidFill>
              <a:latin typeface="Calibri"/>
              <a:ea typeface="Calibri"/>
              <a:cs typeface="Calibri"/>
              <a:sym typeface="Calibri"/>
            </a:endParaRPr>
          </a:p>
          <a:p>
            <a:pPr indent="-599998" lvl="0" marL="599998" marR="0" rtl="0" algn="l">
              <a:lnSpc>
                <a:spcPct val="100000"/>
              </a:lnSpc>
              <a:spcBef>
                <a:spcPts val="0"/>
              </a:spcBef>
              <a:spcAft>
                <a:spcPts val="0"/>
              </a:spcAft>
              <a:buClr>
                <a:srgbClr val="1A202C"/>
              </a:buClr>
              <a:buSzPts val="2625"/>
              <a:buFont typeface="Calibri"/>
              <a:buChar char="•"/>
            </a:pPr>
            <a:r>
              <a:rPr b="0" i="0" lang="en-US" sz="2625" u="none" cap="none" strike="noStrike">
                <a:solidFill>
                  <a:srgbClr val="1A202C"/>
                </a:solidFill>
                <a:latin typeface="Calibri"/>
                <a:ea typeface="Calibri"/>
                <a:cs typeface="Calibri"/>
                <a:sym typeface="Calibri"/>
              </a:rPr>
              <a:t>Never submit AI work to academic or research clients without disclosure</a:t>
            </a:r>
            <a:endParaRPr b="0" i="0" sz="2625" u="none" cap="none" strike="noStrike">
              <a:solidFill>
                <a:srgbClr val="000000"/>
              </a:solidFill>
              <a:latin typeface="Calibri"/>
              <a:ea typeface="Calibri"/>
              <a:cs typeface="Calibri"/>
              <a:sym typeface="Calibri"/>
            </a:endParaRPr>
          </a:p>
          <a:p>
            <a:pPr indent="-433332" lvl="0" marL="599998" marR="0" rtl="0" algn="l">
              <a:lnSpc>
                <a:spcPct val="100000"/>
              </a:lnSpc>
              <a:spcBef>
                <a:spcPts val="0"/>
              </a:spcBef>
              <a:spcAft>
                <a:spcPts val="0"/>
              </a:spcAft>
              <a:buClr>
                <a:srgbClr val="000000"/>
              </a:buClr>
              <a:buSzPts val="2625"/>
              <a:buFont typeface="Calibri"/>
              <a:buNone/>
            </a:pPr>
            <a:r>
              <a:t/>
            </a:r>
            <a:endParaRPr b="0" i="0" sz="2625" u="none" cap="none" strike="noStrike">
              <a:solidFill>
                <a:srgbClr val="000000"/>
              </a:solidFill>
              <a:latin typeface="Calibri"/>
              <a:ea typeface="Calibri"/>
              <a:cs typeface="Calibri"/>
              <a:sym typeface="Calibri"/>
            </a:endParaRPr>
          </a:p>
          <a:p>
            <a:pPr indent="-599998" lvl="0" marL="599998" marR="0" rtl="0" algn="l">
              <a:lnSpc>
                <a:spcPct val="100000"/>
              </a:lnSpc>
              <a:spcBef>
                <a:spcPts val="0"/>
              </a:spcBef>
              <a:spcAft>
                <a:spcPts val="0"/>
              </a:spcAft>
              <a:buClr>
                <a:srgbClr val="1A202C"/>
              </a:buClr>
              <a:buSzPts val="2625"/>
              <a:buFont typeface="Calibri"/>
              <a:buChar char="•"/>
            </a:pPr>
            <a:r>
              <a:rPr b="1" i="0" lang="en-US" sz="2625" u="none" cap="none" strike="noStrike">
                <a:solidFill>
                  <a:srgbClr val="1A202C"/>
                </a:solidFill>
                <a:latin typeface="Calibri"/>
                <a:ea typeface="Calibri"/>
                <a:cs typeface="Calibri"/>
                <a:sym typeface="Calibri"/>
              </a:rPr>
              <a:t>Originality and plagiarism:</a:t>
            </a:r>
            <a:endParaRPr b="0" i="0" sz="2625" u="none" cap="none" strike="noStrike">
              <a:solidFill>
                <a:srgbClr val="000000"/>
              </a:solidFill>
              <a:latin typeface="Calibri"/>
              <a:ea typeface="Calibri"/>
              <a:cs typeface="Calibri"/>
              <a:sym typeface="Calibri"/>
            </a:endParaRPr>
          </a:p>
          <a:p>
            <a:pPr indent="-599998" lvl="0" marL="599998" marR="0" rtl="0" algn="l">
              <a:lnSpc>
                <a:spcPct val="100000"/>
              </a:lnSpc>
              <a:spcBef>
                <a:spcPts val="0"/>
              </a:spcBef>
              <a:spcAft>
                <a:spcPts val="0"/>
              </a:spcAft>
              <a:buClr>
                <a:srgbClr val="1A202C"/>
              </a:buClr>
              <a:buSzPts val="2625"/>
              <a:buFont typeface="Calibri"/>
              <a:buChar char="•"/>
            </a:pPr>
            <a:r>
              <a:rPr b="0" i="0" lang="en-US" sz="2625" u="none" cap="none" strike="noStrike">
                <a:solidFill>
                  <a:srgbClr val="1A202C"/>
                </a:solidFill>
                <a:latin typeface="Calibri"/>
                <a:ea typeface="Calibri"/>
                <a:cs typeface="Calibri"/>
                <a:sym typeface="Calibri"/>
              </a:rPr>
              <a:t>AI content may resemble existing content — run through plagiarism checkers</a:t>
            </a:r>
            <a:endParaRPr b="0" i="0" sz="2625" u="none" cap="none" strike="noStrike">
              <a:solidFill>
                <a:srgbClr val="000000"/>
              </a:solidFill>
              <a:latin typeface="Calibri"/>
              <a:ea typeface="Calibri"/>
              <a:cs typeface="Calibri"/>
              <a:sym typeface="Calibri"/>
            </a:endParaRPr>
          </a:p>
          <a:p>
            <a:pPr indent="-599998" lvl="0" marL="599998" marR="0" rtl="0" algn="l">
              <a:lnSpc>
                <a:spcPct val="100000"/>
              </a:lnSpc>
              <a:spcBef>
                <a:spcPts val="0"/>
              </a:spcBef>
              <a:spcAft>
                <a:spcPts val="0"/>
              </a:spcAft>
              <a:buClr>
                <a:srgbClr val="1A202C"/>
              </a:buClr>
              <a:buSzPts val="2625"/>
              <a:buFont typeface="Calibri"/>
              <a:buChar char="•"/>
            </a:pPr>
            <a:r>
              <a:rPr b="0" i="0" lang="en-US" sz="2625" u="none" cap="none" strike="noStrike">
                <a:solidFill>
                  <a:srgbClr val="1A202C"/>
                </a:solidFill>
                <a:latin typeface="Calibri"/>
                <a:ea typeface="Calibri"/>
                <a:cs typeface="Calibri"/>
                <a:sym typeface="Calibri"/>
              </a:rPr>
              <a:t>Edit and personalize all AI outputs so they are unique to your client</a:t>
            </a:r>
            <a:endParaRPr b="0" i="0" sz="2625" u="none" cap="none" strike="noStrike">
              <a:solidFill>
                <a:srgbClr val="000000"/>
              </a:solidFill>
              <a:latin typeface="Calibri"/>
              <a:ea typeface="Calibri"/>
              <a:cs typeface="Calibri"/>
              <a:sym typeface="Calibri"/>
            </a:endParaRPr>
          </a:p>
          <a:p>
            <a:pPr indent="-599998" lvl="0" marL="599998" marR="0" rtl="0" algn="l">
              <a:lnSpc>
                <a:spcPct val="100000"/>
              </a:lnSpc>
              <a:spcBef>
                <a:spcPts val="0"/>
              </a:spcBef>
              <a:spcAft>
                <a:spcPts val="0"/>
              </a:spcAft>
              <a:buClr>
                <a:srgbClr val="1A202C"/>
              </a:buClr>
              <a:buSzPts val="2625"/>
              <a:buFont typeface="Calibri"/>
              <a:buChar char="•"/>
            </a:pPr>
            <a:r>
              <a:rPr b="0" i="0" lang="en-US" sz="2625" u="none" cap="none" strike="noStrike">
                <a:solidFill>
                  <a:srgbClr val="1A202C"/>
                </a:solidFill>
                <a:latin typeface="Calibri"/>
                <a:ea typeface="Calibri"/>
                <a:cs typeface="Calibri"/>
                <a:sym typeface="Calibri"/>
              </a:rPr>
              <a:t>Take full professional responsibility for everything you deliver</a:t>
            </a:r>
            <a:endParaRPr b="0" i="0" sz="2625" u="none" cap="none" strike="noStrike">
              <a:solidFill>
                <a:srgbClr val="000000"/>
              </a:solidFill>
              <a:latin typeface="Calibri"/>
              <a:ea typeface="Calibri"/>
              <a:cs typeface="Calibri"/>
              <a:sym typeface="Calibri"/>
            </a:endParaRPr>
          </a:p>
          <a:p>
            <a:pPr indent="-433332" lvl="0" marL="599998" marR="0" rtl="0" algn="l">
              <a:lnSpc>
                <a:spcPct val="100000"/>
              </a:lnSpc>
              <a:spcBef>
                <a:spcPts val="0"/>
              </a:spcBef>
              <a:spcAft>
                <a:spcPts val="0"/>
              </a:spcAft>
              <a:buClr>
                <a:srgbClr val="000000"/>
              </a:buClr>
              <a:buSzPts val="2625"/>
              <a:buFont typeface="Calibri"/>
              <a:buNone/>
            </a:pPr>
            <a:r>
              <a:t/>
            </a:r>
            <a:endParaRPr b="0" i="0" sz="2625" u="none" cap="none" strike="noStrike">
              <a:solidFill>
                <a:srgbClr val="000000"/>
              </a:solidFill>
              <a:latin typeface="Calibri"/>
              <a:ea typeface="Calibri"/>
              <a:cs typeface="Calibri"/>
              <a:sym typeface="Calibri"/>
            </a:endParaRPr>
          </a:p>
          <a:p>
            <a:pPr indent="-599998" lvl="0" marL="599998" marR="0" rtl="0" algn="l">
              <a:lnSpc>
                <a:spcPct val="100000"/>
              </a:lnSpc>
              <a:spcBef>
                <a:spcPts val="0"/>
              </a:spcBef>
              <a:spcAft>
                <a:spcPts val="0"/>
              </a:spcAft>
              <a:buClr>
                <a:srgbClr val="1A202C"/>
              </a:buClr>
              <a:buSzPts val="2625"/>
              <a:buFont typeface="Calibri"/>
              <a:buChar char="•"/>
            </a:pPr>
            <a:r>
              <a:rPr b="1" i="0" lang="en-US" sz="2625" u="none" cap="none" strike="noStrike">
                <a:solidFill>
                  <a:srgbClr val="1A202C"/>
                </a:solidFill>
                <a:latin typeface="Calibri"/>
                <a:ea typeface="Calibri"/>
                <a:cs typeface="Calibri"/>
                <a:sym typeface="Calibri"/>
              </a:rPr>
              <a:t>Quality standards:</a:t>
            </a:r>
            <a:endParaRPr b="0" i="0" sz="2625" u="none" cap="none" strike="noStrike">
              <a:solidFill>
                <a:srgbClr val="000000"/>
              </a:solidFill>
              <a:latin typeface="Calibri"/>
              <a:ea typeface="Calibri"/>
              <a:cs typeface="Calibri"/>
              <a:sym typeface="Calibri"/>
            </a:endParaRPr>
          </a:p>
          <a:p>
            <a:pPr indent="-599998" lvl="0" marL="599998" marR="0" rtl="0" algn="l">
              <a:lnSpc>
                <a:spcPct val="100000"/>
              </a:lnSpc>
              <a:spcBef>
                <a:spcPts val="0"/>
              </a:spcBef>
              <a:spcAft>
                <a:spcPts val="0"/>
              </a:spcAft>
              <a:buClr>
                <a:srgbClr val="1A202C"/>
              </a:buClr>
              <a:buSzPts val="2625"/>
              <a:buFont typeface="Calibri"/>
              <a:buChar char="•"/>
            </a:pPr>
            <a:r>
              <a:rPr b="0" i="0" lang="en-US" sz="2625" u="none" cap="none" strike="noStrike">
                <a:solidFill>
                  <a:srgbClr val="1A202C"/>
                </a:solidFill>
                <a:latin typeface="Calibri"/>
                <a:ea typeface="Calibri"/>
                <a:cs typeface="Calibri"/>
                <a:sym typeface="Calibri"/>
              </a:rPr>
              <a:t>Your name is on the work — make every output worth your reputation</a:t>
            </a:r>
            <a:endParaRPr b="0" i="0" sz="2625" u="none" cap="none" strike="noStrike">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53" name="Shape 653"/>
        <p:cNvGrpSpPr/>
        <p:nvPr/>
      </p:nvGrpSpPr>
      <p:grpSpPr>
        <a:xfrm>
          <a:off x="0" y="0"/>
          <a:ext cx="0" cy="0"/>
          <a:chOff x="0" y="0"/>
          <a:chExt cx="0" cy="0"/>
        </a:xfrm>
      </p:grpSpPr>
      <p:grpSp>
        <p:nvGrpSpPr>
          <p:cNvPr id="654" name="Google Shape;654;g3d6cbb43a59_0_691"/>
          <p:cNvGrpSpPr/>
          <p:nvPr/>
        </p:nvGrpSpPr>
        <p:grpSpPr>
          <a:xfrm>
            <a:off x="1028700" y="811707"/>
            <a:ext cx="16230707" cy="8446648"/>
            <a:chOff x="0" y="-57150"/>
            <a:chExt cx="4274726" cy="2224617"/>
          </a:xfrm>
        </p:grpSpPr>
        <p:sp>
          <p:nvSpPr>
            <p:cNvPr id="655" name="Google Shape;655;g3d6cbb43a59_0_69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56" name="Google Shape;656;g3d6cbb43a59_0_69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57" name="Google Shape;657;g3d6cbb43a59_0_69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58" name="Google Shape;658;g3d6cbb43a59_0_69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59" name="Google Shape;659;g3d6cbb43a59_0_69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60" name="Google Shape;660;g3d6cbb43a59_0_69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1" name="Google Shape;661;g3d6cbb43a59_0_69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g3d6cbb43a59_0_691"/>
          <p:cNvSpPr/>
          <p:nvPr/>
        </p:nvSpPr>
        <p:spPr>
          <a:xfrm>
            <a:off x="1155363" y="1436474"/>
            <a:ext cx="3912900" cy="733800"/>
          </a:xfrm>
          <a:prstGeom prst="rect">
            <a:avLst/>
          </a:prstGeom>
          <a:solidFill>
            <a:srgbClr val="F4A623"/>
          </a:solidFill>
          <a:ln cap="flat" cmpd="sng" w="22650">
            <a:solidFill>
              <a:srgbClr val="F4A623"/>
            </a:solidFill>
            <a:prstDash val="solid"/>
            <a:round/>
            <a:headEnd len="sm" w="sm" type="none"/>
            <a:tailEnd len="sm" w="sm" type="none"/>
          </a:ln>
        </p:spPr>
        <p:txBody>
          <a:bodyPr anchorCtr="0" anchor="ctr" bIns="163025" lIns="163025" spcFirstLastPara="1" rIns="163025" wrap="square" tIns="1630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g3d6cbb43a59_0_691"/>
          <p:cNvSpPr/>
          <p:nvPr/>
        </p:nvSpPr>
        <p:spPr>
          <a:xfrm>
            <a:off x="1155363" y="1436474"/>
            <a:ext cx="3912900" cy="73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D1B4B"/>
              </a:buClr>
              <a:buSzPts val="2140"/>
              <a:buFont typeface="Trebuchet MS"/>
              <a:buNone/>
            </a:pPr>
            <a:r>
              <a:rPr b="1" i="0" lang="en-US" sz="2140" u="none" cap="none" strike="noStrike">
                <a:solidFill>
                  <a:srgbClr val="0D1B4B"/>
                </a:solidFill>
                <a:latin typeface="Trebuchet MS"/>
                <a:ea typeface="Trebuchet MS"/>
                <a:cs typeface="Trebuchet MS"/>
                <a:sym typeface="Trebuchet MS"/>
              </a:rPr>
              <a:t>📹  CASE STUDY</a:t>
            </a:r>
            <a:endParaRPr b="0" i="0" sz="2140" u="none" cap="none" strike="noStrike">
              <a:solidFill>
                <a:srgbClr val="000000"/>
              </a:solidFill>
              <a:latin typeface="Calibri"/>
              <a:ea typeface="Calibri"/>
              <a:cs typeface="Calibri"/>
              <a:sym typeface="Calibri"/>
            </a:endParaRPr>
          </a:p>
        </p:txBody>
      </p:sp>
      <p:sp>
        <p:nvSpPr>
          <p:cNvPr id="664" name="Google Shape;664;g3d6cbb43a59_0_691"/>
          <p:cNvSpPr/>
          <p:nvPr/>
        </p:nvSpPr>
        <p:spPr>
          <a:xfrm>
            <a:off x="5394425" y="1436474"/>
            <a:ext cx="10760700" cy="815100"/>
          </a:xfrm>
          <a:prstGeom prst="rect">
            <a:avLst/>
          </a:prstGeom>
          <a:noFill/>
          <a:ln>
            <a:noFill/>
          </a:ln>
        </p:spPr>
        <p:txBody>
          <a:bodyPr anchorCtr="0" anchor="ctr" bIns="81475" lIns="163025" spcFirstLastPara="1" rIns="163025" wrap="square" tIns="81475">
            <a:noAutofit/>
          </a:bodyPr>
          <a:lstStyle/>
          <a:p>
            <a:pPr indent="0" lvl="0" marL="0" marR="0" rtl="0" algn="l">
              <a:lnSpc>
                <a:spcPct val="100000"/>
              </a:lnSpc>
              <a:spcBef>
                <a:spcPts val="0"/>
              </a:spcBef>
              <a:spcAft>
                <a:spcPts val="0"/>
              </a:spcAft>
              <a:buClr>
                <a:srgbClr val="0D1B4B"/>
              </a:buClr>
              <a:buSzPts val="3566"/>
              <a:buFont typeface="Trebuchet MS"/>
              <a:buNone/>
            </a:pPr>
            <a:r>
              <a:rPr b="1" i="0" lang="en-US" sz="3566" u="none" cap="none" strike="noStrike">
                <a:solidFill>
                  <a:srgbClr val="0D1B4B"/>
                </a:solidFill>
                <a:latin typeface="Trebuchet MS"/>
                <a:ea typeface="Trebuchet MS"/>
                <a:cs typeface="Trebuchet MS"/>
                <a:sym typeface="Trebuchet MS"/>
              </a:rPr>
              <a:t>The Shortcut That Cost a Rating — A Cautionary Tale</a:t>
            </a:r>
            <a:endParaRPr b="0" i="0" sz="3566" u="none" cap="none" strike="noStrike">
              <a:solidFill>
                <a:srgbClr val="000000"/>
              </a:solidFill>
              <a:latin typeface="Calibri"/>
              <a:ea typeface="Calibri"/>
              <a:cs typeface="Calibri"/>
              <a:sym typeface="Calibri"/>
            </a:endParaRPr>
          </a:p>
        </p:txBody>
      </p:sp>
      <p:sp>
        <p:nvSpPr>
          <p:cNvPr id="665" name="Google Shape;665;g3d6cbb43a59_0_691"/>
          <p:cNvSpPr/>
          <p:nvPr/>
        </p:nvSpPr>
        <p:spPr>
          <a:xfrm>
            <a:off x="1155363" y="2528850"/>
            <a:ext cx="15000000" cy="3260700"/>
          </a:xfrm>
          <a:prstGeom prst="rect">
            <a:avLst/>
          </a:prstGeom>
          <a:solidFill>
            <a:srgbClr val="FFF8F2"/>
          </a:solidFill>
          <a:ln cap="flat" cmpd="sng" w="33975">
            <a:solidFill>
              <a:srgbClr val="F4A623"/>
            </a:solidFill>
            <a:prstDash val="solid"/>
            <a:round/>
            <a:headEnd len="sm" w="sm" type="none"/>
            <a:tailEnd len="sm" w="sm" type="none"/>
          </a:ln>
          <a:effectLst>
            <a:outerShdw blurRad="181157" rotWithShape="0" algn="bl" dir="8100000" dist="67934">
              <a:srgbClr val="000000">
                <a:alpha val="12156"/>
              </a:srgbClr>
            </a:outerShdw>
          </a:effectLst>
        </p:spPr>
        <p:txBody>
          <a:bodyPr anchorCtr="0" anchor="ctr" bIns="163025" lIns="163025" spcFirstLastPara="1" rIns="163025" wrap="square" tIns="1630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g3d6cbb43a59_0_691"/>
          <p:cNvSpPr/>
          <p:nvPr/>
        </p:nvSpPr>
        <p:spPr>
          <a:xfrm>
            <a:off x="1481445" y="2610371"/>
            <a:ext cx="4891200" cy="619500"/>
          </a:xfrm>
          <a:prstGeom prst="rect">
            <a:avLst/>
          </a:prstGeom>
          <a:noFill/>
          <a:ln>
            <a:noFill/>
          </a:ln>
        </p:spPr>
        <p:txBody>
          <a:bodyPr anchorCtr="0" anchor="ctr" bIns="81475" lIns="163025" spcFirstLastPara="1" rIns="163025" wrap="square" tIns="81475">
            <a:noAutofit/>
          </a:bodyPr>
          <a:lstStyle/>
          <a:p>
            <a:pPr indent="0" lvl="0" marL="0" marR="0" rtl="0" algn="l">
              <a:lnSpc>
                <a:spcPct val="100000"/>
              </a:lnSpc>
              <a:spcBef>
                <a:spcPts val="0"/>
              </a:spcBef>
              <a:spcAft>
                <a:spcPts val="0"/>
              </a:spcAft>
              <a:buClr>
                <a:srgbClr val="7C3AED"/>
              </a:buClr>
              <a:buSzPts val="2318"/>
              <a:buFont typeface="Trebuchet MS"/>
              <a:buNone/>
            </a:pPr>
            <a:r>
              <a:rPr b="1" i="0" lang="en-US" sz="2318" u="none" cap="none" strike="noStrike">
                <a:solidFill>
                  <a:srgbClr val="1A5CB0"/>
                </a:solidFill>
                <a:latin typeface="Trebuchet MS"/>
                <a:ea typeface="Trebuchet MS"/>
                <a:cs typeface="Trebuchet MS"/>
                <a:sym typeface="Trebuchet MS"/>
              </a:rPr>
              <a:t>Case Summary</a:t>
            </a:r>
            <a:endParaRPr b="0" i="0" sz="2318" u="none" cap="none" strike="noStrike">
              <a:solidFill>
                <a:srgbClr val="1A5CB0"/>
              </a:solidFill>
              <a:latin typeface="Calibri"/>
              <a:ea typeface="Calibri"/>
              <a:cs typeface="Calibri"/>
              <a:sym typeface="Calibri"/>
            </a:endParaRPr>
          </a:p>
        </p:txBody>
      </p:sp>
      <p:sp>
        <p:nvSpPr>
          <p:cNvPr id="667" name="Google Shape;667;g3d6cbb43a59_0_691"/>
          <p:cNvSpPr/>
          <p:nvPr/>
        </p:nvSpPr>
        <p:spPr>
          <a:xfrm>
            <a:off x="1481445" y="3229928"/>
            <a:ext cx="14347500" cy="2445600"/>
          </a:xfrm>
          <a:prstGeom prst="rect">
            <a:avLst/>
          </a:prstGeom>
          <a:noFill/>
          <a:ln>
            <a:noFill/>
          </a:ln>
        </p:spPr>
        <p:txBody>
          <a:bodyPr anchorCtr="0" anchor="t" bIns="81475" lIns="163025" spcFirstLastPara="1" rIns="163025" wrap="square" tIns="81475">
            <a:noAutofit/>
          </a:bodyPr>
          <a:lstStyle/>
          <a:p>
            <a:pPr indent="0" lvl="0" marL="0" marR="0" rtl="0" algn="l">
              <a:lnSpc>
                <a:spcPct val="100000"/>
              </a:lnSpc>
              <a:spcBef>
                <a:spcPts val="0"/>
              </a:spcBef>
              <a:spcAft>
                <a:spcPts val="0"/>
              </a:spcAft>
              <a:buClr>
                <a:srgbClr val="1A202C"/>
              </a:buClr>
              <a:buSzPts val="2318"/>
              <a:buFont typeface="Calibri"/>
              <a:buNone/>
            </a:pPr>
            <a:r>
              <a:rPr b="0" i="0" lang="en-US" sz="2318" u="none" cap="none" strike="noStrike">
                <a:solidFill>
                  <a:srgbClr val="1A202C"/>
                </a:solidFill>
                <a:latin typeface="Calibri"/>
                <a:ea typeface="Calibri"/>
                <a:cs typeface="Calibri"/>
                <a:sym typeface="Calibri"/>
              </a:rPr>
              <a:t>David, 24, started freelancing with strong AI skills. To save time, he submitted AI-generated content without editing — including an article with two factual errors about local tax laws. The client spotted the errors and left a 2-star review mentioning 'inaccurate information.' His profile rating dropped from 4.9 to 4.4 — and his incoming messages reduced by 60% in 3 weeks. He spent 2 months rebuilding his reputation with extra-careful work and lower prices.</a:t>
            </a:r>
            <a:endParaRPr b="0" i="0" sz="2318" u="none" cap="none" strike="noStrike">
              <a:solidFill>
                <a:srgbClr val="000000"/>
              </a:solidFill>
              <a:latin typeface="Calibri"/>
              <a:ea typeface="Calibri"/>
              <a:cs typeface="Calibri"/>
              <a:sym typeface="Calibri"/>
            </a:endParaRPr>
          </a:p>
        </p:txBody>
      </p:sp>
      <p:sp>
        <p:nvSpPr>
          <p:cNvPr id="668" name="Google Shape;668;g3d6cbb43a59_0_691"/>
          <p:cNvSpPr/>
          <p:nvPr/>
        </p:nvSpPr>
        <p:spPr>
          <a:xfrm>
            <a:off x="1155363" y="6197278"/>
            <a:ext cx="8151900" cy="619500"/>
          </a:xfrm>
          <a:prstGeom prst="rect">
            <a:avLst/>
          </a:prstGeom>
          <a:noFill/>
          <a:ln>
            <a:noFill/>
          </a:ln>
        </p:spPr>
        <p:txBody>
          <a:bodyPr anchorCtr="0" anchor="ctr" bIns="81475" lIns="163025" spcFirstLastPara="1" rIns="163025" wrap="square" tIns="81475">
            <a:noAutofit/>
          </a:bodyPr>
          <a:lstStyle/>
          <a:p>
            <a:pPr indent="0" lvl="0" marL="0" marR="0" rtl="0" algn="l">
              <a:lnSpc>
                <a:spcPct val="100000"/>
              </a:lnSpc>
              <a:spcBef>
                <a:spcPts val="0"/>
              </a:spcBef>
              <a:spcAft>
                <a:spcPts val="0"/>
              </a:spcAft>
              <a:buClr>
                <a:srgbClr val="7C3AED"/>
              </a:buClr>
              <a:buSzPts val="2496"/>
              <a:buFont typeface="Trebuchet MS"/>
              <a:buNone/>
            </a:pPr>
            <a:r>
              <a:rPr b="1" i="0" lang="en-US" sz="2496" u="none" cap="none" strike="noStrike">
                <a:solidFill>
                  <a:srgbClr val="1A5CB0"/>
                </a:solidFill>
                <a:latin typeface="Trebuchet MS"/>
                <a:ea typeface="Trebuchet MS"/>
                <a:cs typeface="Trebuchet MS"/>
                <a:sym typeface="Trebuchet MS"/>
              </a:rPr>
              <a:t>Learning Questions</a:t>
            </a:r>
            <a:endParaRPr b="0" i="0" sz="2496" u="none" cap="none" strike="noStrike">
              <a:solidFill>
                <a:srgbClr val="1A5CB0"/>
              </a:solidFill>
              <a:latin typeface="Calibri"/>
              <a:ea typeface="Calibri"/>
              <a:cs typeface="Calibri"/>
              <a:sym typeface="Calibri"/>
            </a:endParaRPr>
          </a:p>
        </p:txBody>
      </p:sp>
      <p:sp>
        <p:nvSpPr>
          <p:cNvPr id="669" name="Google Shape;669;g3d6cbb43a59_0_691"/>
          <p:cNvSpPr/>
          <p:nvPr/>
        </p:nvSpPr>
        <p:spPr>
          <a:xfrm>
            <a:off x="1155363" y="6882051"/>
            <a:ext cx="15000000" cy="3260700"/>
          </a:xfrm>
          <a:prstGeom prst="rect">
            <a:avLst/>
          </a:prstGeom>
          <a:noFill/>
          <a:ln>
            <a:noFill/>
          </a:ln>
        </p:spPr>
        <p:txBody>
          <a:bodyPr anchorCtr="0" anchor="t" bIns="81475" lIns="163025" spcFirstLastPara="1" rIns="163025" wrap="square" tIns="81475">
            <a:noAutofit/>
          </a:bodyPr>
          <a:lstStyle/>
          <a:p>
            <a:pPr indent="-611403" lvl="0" marL="611403" marR="0" rtl="0" algn="l">
              <a:lnSpc>
                <a:spcPct val="100000"/>
              </a:lnSpc>
              <a:spcBef>
                <a:spcPts val="0"/>
              </a:spcBef>
              <a:spcAft>
                <a:spcPts val="0"/>
              </a:spcAft>
              <a:buClr>
                <a:srgbClr val="1A202C"/>
              </a:buClr>
              <a:buSzPts val="2318"/>
              <a:buFont typeface="Calibri"/>
              <a:buAutoNum type="arabicPeriod"/>
            </a:pPr>
            <a:r>
              <a:rPr b="0" i="0" lang="en-US" sz="2318" u="none" cap="none" strike="noStrike">
                <a:solidFill>
                  <a:srgbClr val="1A202C"/>
                </a:solidFill>
                <a:latin typeface="Calibri"/>
                <a:ea typeface="Calibri"/>
                <a:cs typeface="Calibri"/>
                <a:sym typeface="Calibri"/>
              </a:rPr>
              <a:t>What specific mistake did David make, and which ethical principle did he violate?</a:t>
            </a:r>
            <a:endParaRPr b="0" i="0" sz="2318" u="none" cap="none" strike="noStrike">
              <a:solidFill>
                <a:srgbClr val="000000"/>
              </a:solidFill>
              <a:latin typeface="Calibri"/>
              <a:ea typeface="Calibri"/>
              <a:cs typeface="Calibri"/>
              <a:sym typeface="Calibri"/>
            </a:endParaRPr>
          </a:p>
          <a:p>
            <a:pPr indent="-611403" lvl="0" marL="611403" marR="0" rtl="0" algn="l">
              <a:lnSpc>
                <a:spcPct val="100000"/>
              </a:lnSpc>
              <a:spcBef>
                <a:spcPts val="0"/>
              </a:spcBef>
              <a:spcAft>
                <a:spcPts val="0"/>
              </a:spcAft>
              <a:buClr>
                <a:srgbClr val="1A202C"/>
              </a:buClr>
              <a:buSzPts val="2318"/>
              <a:buFont typeface="Calibri"/>
              <a:buAutoNum type="arabicPeriod"/>
            </a:pPr>
            <a:r>
              <a:rPr b="0" i="0" lang="en-US" sz="2318" u="none" cap="none" strike="noStrike">
                <a:solidFill>
                  <a:srgbClr val="1A202C"/>
                </a:solidFill>
                <a:latin typeface="Calibri"/>
                <a:ea typeface="Calibri"/>
                <a:cs typeface="Calibri"/>
                <a:sym typeface="Calibri"/>
              </a:rPr>
              <a:t>How could David have avoided this situation while still using AI efficiently?</a:t>
            </a:r>
            <a:endParaRPr b="0" i="0" sz="2318" u="none" cap="none" strike="noStrike">
              <a:solidFill>
                <a:srgbClr val="000000"/>
              </a:solidFill>
              <a:latin typeface="Calibri"/>
              <a:ea typeface="Calibri"/>
              <a:cs typeface="Calibri"/>
              <a:sym typeface="Calibri"/>
            </a:endParaRPr>
          </a:p>
          <a:p>
            <a:pPr indent="-611403" lvl="0" marL="611403" marR="0" rtl="0" algn="l">
              <a:lnSpc>
                <a:spcPct val="100000"/>
              </a:lnSpc>
              <a:spcBef>
                <a:spcPts val="0"/>
              </a:spcBef>
              <a:spcAft>
                <a:spcPts val="0"/>
              </a:spcAft>
              <a:buClr>
                <a:srgbClr val="1A202C"/>
              </a:buClr>
              <a:buSzPts val="2318"/>
              <a:buFont typeface="Calibri"/>
              <a:buAutoNum type="arabicPeriod"/>
            </a:pPr>
            <a:r>
              <a:rPr b="0" i="0" lang="en-US" sz="2318" u="none" cap="none" strike="noStrike">
                <a:solidFill>
                  <a:srgbClr val="1A202C"/>
                </a:solidFill>
                <a:latin typeface="Calibri"/>
                <a:ea typeface="Calibri"/>
                <a:cs typeface="Calibri"/>
                <a:sym typeface="Calibri"/>
              </a:rPr>
              <a:t>Once damage was done, what steps could David take to rebuild faster?</a:t>
            </a:r>
            <a:endParaRPr b="0" i="0" sz="2318" u="none" cap="none" strike="noStrike">
              <a:solidFill>
                <a:srgbClr val="000000"/>
              </a:solidFill>
              <a:latin typeface="Calibri"/>
              <a:ea typeface="Calibri"/>
              <a:cs typeface="Calibri"/>
              <a:sym typeface="Calibri"/>
            </a:endParaRPr>
          </a:p>
          <a:p>
            <a:pPr indent="-611403" lvl="0" marL="611403" marR="0" rtl="0" algn="l">
              <a:lnSpc>
                <a:spcPct val="100000"/>
              </a:lnSpc>
              <a:spcBef>
                <a:spcPts val="0"/>
              </a:spcBef>
              <a:spcAft>
                <a:spcPts val="0"/>
              </a:spcAft>
              <a:buClr>
                <a:srgbClr val="1A202C"/>
              </a:buClr>
              <a:buSzPts val="2318"/>
              <a:buFont typeface="Calibri"/>
              <a:buAutoNum type="arabicPeriod"/>
            </a:pPr>
            <a:r>
              <a:rPr b="0" i="0" lang="en-US" sz="2318" u="none" cap="none" strike="noStrike">
                <a:solidFill>
                  <a:srgbClr val="1A202C"/>
                </a:solidFill>
                <a:latin typeface="Calibri"/>
                <a:ea typeface="Calibri"/>
                <a:cs typeface="Calibri"/>
                <a:sym typeface="Calibri"/>
              </a:rPr>
              <a:t>Design a personal AI quality checklist based on this case — what would be on it?</a:t>
            </a:r>
            <a:endParaRPr b="0" i="0" sz="2318" u="none" cap="none" strike="noStrike">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73" name="Shape 673"/>
        <p:cNvGrpSpPr/>
        <p:nvPr/>
      </p:nvGrpSpPr>
      <p:grpSpPr>
        <a:xfrm>
          <a:off x="0" y="0"/>
          <a:ext cx="0" cy="0"/>
          <a:chOff x="0" y="0"/>
          <a:chExt cx="0" cy="0"/>
        </a:xfrm>
      </p:grpSpPr>
      <p:grpSp>
        <p:nvGrpSpPr>
          <p:cNvPr id="674" name="Google Shape;674;g3d6cbb43a59_0_480"/>
          <p:cNvGrpSpPr/>
          <p:nvPr/>
        </p:nvGrpSpPr>
        <p:grpSpPr>
          <a:xfrm>
            <a:off x="1028700" y="811707"/>
            <a:ext cx="16230707" cy="8446648"/>
            <a:chOff x="0" y="-57150"/>
            <a:chExt cx="4274726" cy="2224617"/>
          </a:xfrm>
        </p:grpSpPr>
        <p:sp>
          <p:nvSpPr>
            <p:cNvPr id="675" name="Google Shape;675;g3d6cbb43a59_0_48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76" name="Google Shape;676;g3d6cbb43a59_0_48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77" name="Google Shape;677;g3d6cbb43a59_0_48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78" name="Google Shape;678;g3d6cbb43a59_0_48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79" name="Google Shape;679;g3d6cbb43a59_0_48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80" name="Google Shape;680;g3d6cbb43a59_0_48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1" name="Google Shape;681;g3d6cbb43a59_0_48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g3d6cbb43a59_0_480"/>
          <p:cNvSpPr/>
          <p:nvPr/>
        </p:nvSpPr>
        <p:spPr>
          <a:xfrm>
            <a:off x="1028700" y="1374158"/>
            <a:ext cx="16230600" cy="949200"/>
          </a:xfrm>
          <a:prstGeom prst="rect">
            <a:avLst/>
          </a:prstGeom>
          <a:solidFill>
            <a:srgbClr val="1A5CB0"/>
          </a:solidFill>
          <a:ln cap="flat" cmpd="sng" w="17575">
            <a:solidFill>
              <a:srgbClr val="1A5CB0"/>
            </a:solidFill>
            <a:prstDash val="solid"/>
            <a:round/>
            <a:headEnd len="sm" w="sm" type="none"/>
            <a:tailEnd len="sm" w="sm" type="none"/>
          </a:ln>
        </p:spPr>
        <p:txBody>
          <a:bodyPr anchorCtr="0" anchor="ctr" bIns="126550" lIns="126550" spcFirstLastPara="1" rIns="126550" wrap="square" tIns="126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3" name="Google Shape;683;g3d6cbb43a59_0_480"/>
          <p:cNvSpPr/>
          <p:nvPr/>
        </p:nvSpPr>
        <p:spPr>
          <a:xfrm>
            <a:off x="1677919" y="1399472"/>
            <a:ext cx="6492000" cy="886200"/>
          </a:xfrm>
          <a:prstGeom prst="rect">
            <a:avLst/>
          </a:prstGeom>
          <a:noFill/>
          <a:ln>
            <a:noFill/>
          </a:ln>
        </p:spPr>
        <p:txBody>
          <a:bodyPr anchorCtr="0" anchor="ctr" bIns="63250" lIns="126550" spcFirstLastPara="1" rIns="126550" wrap="square" tIns="63250">
            <a:noAutofit/>
          </a:bodyPr>
          <a:lstStyle/>
          <a:p>
            <a:pPr indent="0" lvl="0" marL="0" marR="0" rtl="0" algn="l">
              <a:lnSpc>
                <a:spcPct val="100000"/>
              </a:lnSpc>
              <a:spcBef>
                <a:spcPts val="0"/>
              </a:spcBef>
              <a:spcAft>
                <a:spcPts val="0"/>
              </a:spcAft>
              <a:buClr>
                <a:srgbClr val="FFFFFF"/>
              </a:buClr>
              <a:buSzPts val="3599"/>
              <a:buFont typeface="Trebuchet MS"/>
              <a:buNone/>
            </a:pPr>
            <a:r>
              <a:rPr b="1" i="0" lang="en-US" sz="3599" u="none" cap="none" strike="noStrike">
                <a:solidFill>
                  <a:srgbClr val="FFFFFF"/>
                </a:solidFill>
                <a:latin typeface="Trebuchet MS"/>
                <a:ea typeface="Trebuchet MS"/>
                <a:cs typeface="Trebuchet MS"/>
                <a:sym typeface="Trebuchet MS"/>
              </a:rPr>
              <a:t>📖  GLOSSARY</a:t>
            </a:r>
            <a:endParaRPr b="0" i="0" sz="3599" u="none" cap="none" strike="noStrike">
              <a:solidFill>
                <a:srgbClr val="000000"/>
              </a:solidFill>
              <a:latin typeface="Calibri"/>
              <a:ea typeface="Calibri"/>
              <a:cs typeface="Calibri"/>
              <a:sym typeface="Calibri"/>
            </a:endParaRPr>
          </a:p>
        </p:txBody>
      </p:sp>
      <p:sp>
        <p:nvSpPr>
          <p:cNvPr id="684" name="Google Shape;684;g3d6cbb43a59_0_480"/>
          <p:cNvSpPr/>
          <p:nvPr/>
        </p:nvSpPr>
        <p:spPr>
          <a:xfrm>
            <a:off x="1677919" y="2601906"/>
            <a:ext cx="14932200" cy="987000"/>
          </a:xfrm>
          <a:prstGeom prst="rect">
            <a:avLst/>
          </a:prstGeom>
          <a:solidFill>
            <a:srgbClr val="EBF4FC"/>
          </a:solidFill>
          <a:ln cap="flat" cmpd="sng" w="17575">
            <a:solidFill>
              <a:srgbClr val="1A5CB0"/>
            </a:solidFill>
            <a:prstDash val="solid"/>
            <a:round/>
            <a:headEnd len="sm" w="sm" type="none"/>
            <a:tailEnd len="sm" w="sm" type="none"/>
          </a:ln>
        </p:spPr>
        <p:txBody>
          <a:bodyPr anchorCtr="0" anchor="ctr" bIns="126550" lIns="126550" spcFirstLastPara="1" rIns="126550" wrap="square" tIns="126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5" name="Google Shape;685;g3d6cbb43a59_0_480"/>
          <p:cNvSpPr/>
          <p:nvPr/>
        </p:nvSpPr>
        <p:spPr>
          <a:xfrm>
            <a:off x="2002528" y="2703164"/>
            <a:ext cx="3894900" cy="784800"/>
          </a:xfrm>
          <a:prstGeom prst="rect">
            <a:avLst/>
          </a:prstGeom>
          <a:noFill/>
          <a:ln>
            <a:noFill/>
          </a:ln>
        </p:spPr>
        <p:txBody>
          <a:bodyPr anchorCtr="0" anchor="ctr" bIns="63250" lIns="126550" spcFirstLastPara="1" rIns="126550" wrap="square" tIns="63250">
            <a:noAutofit/>
          </a:bodyPr>
          <a:lstStyle/>
          <a:p>
            <a:pPr indent="0" lvl="0" marL="0" marR="0" rtl="0" algn="l">
              <a:lnSpc>
                <a:spcPct val="100000"/>
              </a:lnSpc>
              <a:spcBef>
                <a:spcPts val="0"/>
              </a:spcBef>
              <a:spcAft>
                <a:spcPts val="0"/>
              </a:spcAft>
              <a:buClr>
                <a:srgbClr val="6B21A8"/>
              </a:buClr>
              <a:buSzPts val="1799"/>
              <a:buFont typeface="Trebuchet MS"/>
              <a:buNone/>
            </a:pPr>
            <a:r>
              <a:rPr b="1" i="0" lang="en-US" sz="1799" u="none" cap="none" strike="noStrike">
                <a:solidFill>
                  <a:srgbClr val="6B21A8"/>
                </a:solidFill>
                <a:latin typeface="Trebuchet MS"/>
                <a:ea typeface="Trebuchet MS"/>
                <a:cs typeface="Trebuchet MS"/>
                <a:sym typeface="Trebuchet MS"/>
              </a:rPr>
              <a:t>Machine Learning:</a:t>
            </a:r>
            <a:endParaRPr b="0" i="0" sz="1799" u="none" cap="none" strike="noStrike">
              <a:solidFill>
                <a:srgbClr val="000000"/>
              </a:solidFill>
              <a:latin typeface="Calibri"/>
              <a:ea typeface="Calibri"/>
              <a:cs typeface="Calibri"/>
              <a:sym typeface="Calibri"/>
            </a:endParaRPr>
          </a:p>
        </p:txBody>
      </p:sp>
      <p:sp>
        <p:nvSpPr>
          <p:cNvPr id="686" name="Google Shape;686;g3d6cbb43a59_0_480"/>
          <p:cNvSpPr/>
          <p:nvPr/>
        </p:nvSpPr>
        <p:spPr>
          <a:xfrm>
            <a:off x="6060146" y="2703164"/>
            <a:ext cx="10225200" cy="784800"/>
          </a:xfrm>
          <a:prstGeom prst="rect">
            <a:avLst/>
          </a:prstGeom>
          <a:noFill/>
          <a:ln>
            <a:noFill/>
          </a:ln>
        </p:spPr>
        <p:txBody>
          <a:bodyPr anchorCtr="0" anchor="ctr" bIns="63250" lIns="126550" spcFirstLastPara="1" rIns="126550" wrap="square" tIns="63250">
            <a:noAutofit/>
          </a:bodyPr>
          <a:lstStyle/>
          <a:p>
            <a:pPr indent="0" lvl="0" marL="0" marR="0" rtl="0" algn="l">
              <a:lnSpc>
                <a:spcPct val="100000"/>
              </a:lnSpc>
              <a:spcBef>
                <a:spcPts val="0"/>
              </a:spcBef>
              <a:spcAft>
                <a:spcPts val="0"/>
              </a:spcAft>
              <a:buClr>
                <a:srgbClr val="1A202C"/>
              </a:buClr>
              <a:buSzPts val="1799"/>
              <a:buFont typeface="Calibri"/>
              <a:buNone/>
            </a:pPr>
            <a:r>
              <a:rPr b="0" i="0" lang="en-US" sz="1799" u="none" cap="none" strike="noStrike">
                <a:solidFill>
                  <a:srgbClr val="1A202C"/>
                </a:solidFill>
                <a:latin typeface="Calibri"/>
                <a:ea typeface="Calibri"/>
                <a:cs typeface="Calibri"/>
                <a:sym typeface="Calibri"/>
              </a:rPr>
              <a:t>A subset of AI where systems learn from data without explicit programming — improving accuracy with more examples</a:t>
            </a:r>
            <a:endParaRPr b="0" i="0" sz="1799" u="none" cap="none" strike="noStrike">
              <a:solidFill>
                <a:srgbClr val="000000"/>
              </a:solidFill>
              <a:latin typeface="Calibri"/>
              <a:ea typeface="Calibri"/>
              <a:cs typeface="Calibri"/>
              <a:sym typeface="Calibri"/>
            </a:endParaRPr>
          </a:p>
        </p:txBody>
      </p:sp>
      <p:sp>
        <p:nvSpPr>
          <p:cNvPr id="687" name="Google Shape;687;g3d6cbb43a59_0_480"/>
          <p:cNvSpPr/>
          <p:nvPr/>
        </p:nvSpPr>
        <p:spPr>
          <a:xfrm>
            <a:off x="1677919" y="3741055"/>
            <a:ext cx="14932200" cy="987000"/>
          </a:xfrm>
          <a:prstGeom prst="rect">
            <a:avLst/>
          </a:prstGeom>
          <a:solidFill>
            <a:srgbClr val="FFF8F2"/>
          </a:solidFill>
          <a:ln cap="flat" cmpd="sng" w="17575">
            <a:solidFill>
              <a:srgbClr val="F4A623"/>
            </a:solidFill>
            <a:prstDash val="solid"/>
            <a:round/>
            <a:headEnd len="sm" w="sm" type="none"/>
            <a:tailEnd len="sm" w="sm" type="none"/>
          </a:ln>
        </p:spPr>
        <p:txBody>
          <a:bodyPr anchorCtr="0" anchor="ctr" bIns="126550" lIns="126550" spcFirstLastPara="1" rIns="126550" wrap="square" tIns="126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g3d6cbb43a59_0_480"/>
          <p:cNvSpPr/>
          <p:nvPr/>
        </p:nvSpPr>
        <p:spPr>
          <a:xfrm>
            <a:off x="2002528" y="3842312"/>
            <a:ext cx="3894900" cy="784800"/>
          </a:xfrm>
          <a:prstGeom prst="rect">
            <a:avLst/>
          </a:prstGeom>
          <a:noFill/>
          <a:ln>
            <a:noFill/>
          </a:ln>
        </p:spPr>
        <p:txBody>
          <a:bodyPr anchorCtr="0" anchor="ctr" bIns="63250" lIns="126550" spcFirstLastPara="1" rIns="126550" wrap="square" tIns="63250">
            <a:noAutofit/>
          </a:bodyPr>
          <a:lstStyle/>
          <a:p>
            <a:pPr indent="0" lvl="0" marL="0" marR="0" rtl="0" algn="l">
              <a:lnSpc>
                <a:spcPct val="100000"/>
              </a:lnSpc>
              <a:spcBef>
                <a:spcPts val="0"/>
              </a:spcBef>
              <a:spcAft>
                <a:spcPts val="0"/>
              </a:spcAft>
              <a:buClr>
                <a:srgbClr val="6B21A8"/>
              </a:buClr>
              <a:buSzPts val="1799"/>
              <a:buFont typeface="Trebuchet MS"/>
              <a:buNone/>
            </a:pPr>
            <a:r>
              <a:rPr b="1" i="0" lang="en-US" sz="1799" u="none" cap="none" strike="noStrike">
                <a:solidFill>
                  <a:srgbClr val="6B21A8"/>
                </a:solidFill>
                <a:latin typeface="Trebuchet MS"/>
                <a:ea typeface="Trebuchet MS"/>
                <a:cs typeface="Trebuchet MS"/>
                <a:sym typeface="Trebuchet MS"/>
              </a:rPr>
              <a:t>Prompt Engineering:</a:t>
            </a:r>
            <a:endParaRPr b="0" i="0" sz="1799" u="none" cap="none" strike="noStrike">
              <a:solidFill>
                <a:srgbClr val="000000"/>
              </a:solidFill>
              <a:latin typeface="Calibri"/>
              <a:ea typeface="Calibri"/>
              <a:cs typeface="Calibri"/>
              <a:sym typeface="Calibri"/>
            </a:endParaRPr>
          </a:p>
        </p:txBody>
      </p:sp>
      <p:sp>
        <p:nvSpPr>
          <p:cNvPr id="689" name="Google Shape;689;g3d6cbb43a59_0_480"/>
          <p:cNvSpPr/>
          <p:nvPr/>
        </p:nvSpPr>
        <p:spPr>
          <a:xfrm>
            <a:off x="6060146" y="3842312"/>
            <a:ext cx="10225200" cy="784800"/>
          </a:xfrm>
          <a:prstGeom prst="rect">
            <a:avLst/>
          </a:prstGeom>
          <a:noFill/>
          <a:ln>
            <a:noFill/>
          </a:ln>
        </p:spPr>
        <p:txBody>
          <a:bodyPr anchorCtr="0" anchor="ctr" bIns="63250" lIns="126550" spcFirstLastPara="1" rIns="126550" wrap="square" tIns="63250">
            <a:noAutofit/>
          </a:bodyPr>
          <a:lstStyle/>
          <a:p>
            <a:pPr indent="0" lvl="0" marL="0" marR="0" rtl="0" algn="l">
              <a:lnSpc>
                <a:spcPct val="100000"/>
              </a:lnSpc>
              <a:spcBef>
                <a:spcPts val="0"/>
              </a:spcBef>
              <a:spcAft>
                <a:spcPts val="0"/>
              </a:spcAft>
              <a:buClr>
                <a:srgbClr val="1A202C"/>
              </a:buClr>
              <a:buSzPts val="1799"/>
              <a:buFont typeface="Calibri"/>
              <a:buNone/>
            </a:pPr>
            <a:r>
              <a:rPr b="0" i="0" lang="en-US" sz="1799" u="none" cap="none" strike="noStrike">
                <a:solidFill>
                  <a:srgbClr val="1A202C"/>
                </a:solidFill>
                <a:latin typeface="Calibri"/>
                <a:ea typeface="Calibri"/>
                <a:cs typeface="Calibri"/>
                <a:sym typeface="Calibri"/>
              </a:rPr>
              <a:t>The skill of writing precise, effective AI instructions to produce high-quality, targeted outputs</a:t>
            </a:r>
            <a:endParaRPr b="0" i="0" sz="1799" u="none" cap="none" strike="noStrike">
              <a:solidFill>
                <a:srgbClr val="000000"/>
              </a:solidFill>
              <a:latin typeface="Calibri"/>
              <a:ea typeface="Calibri"/>
              <a:cs typeface="Calibri"/>
              <a:sym typeface="Calibri"/>
            </a:endParaRPr>
          </a:p>
        </p:txBody>
      </p:sp>
      <p:sp>
        <p:nvSpPr>
          <p:cNvPr id="690" name="Google Shape;690;g3d6cbb43a59_0_480"/>
          <p:cNvSpPr/>
          <p:nvPr/>
        </p:nvSpPr>
        <p:spPr>
          <a:xfrm>
            <a:off x="1677919" y="4880203"/>
            <a:ext cx="14932200" cy="987000"/>
          </a:xfrm>
          <a:prstGeom prst="rect">
            <a:avLst/>
          </a:prstGeom>
          <a:solidFill>
            <a:srgbClr val="EBF4FC"/>
          </a:solidFill>
          <a:ln cap="flat" cmpd="sng" w="17575">
            <a:solidFill>
              <a:srgbClr val="1A5CB0"/>
            </a:solidFill>
            <a:prstDash val="solid"/>
            <a:round/>
            <a:headEnd len="sm" w="sm" type="none"/>
            <a:tailEnd len="sm" w="sm" type="none"/>
          </a:ln>
        </p:spPr>
        <p:txBody>
          <a:bodyPr anchorCtr="0" anchor="ctr" bIns="126550" lIns="126550" spcFirstLastPara="1" rIns="126550" wrap="square" tIns="126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1" name="Google Shape;691;g3d6cbb43a59_0_480"/>
          <p:cNvSpPr/>
          <p:nvPr/>
        </p:nvSpPr>
        <p:spPr>
          <a:xfrm>
            <a:off x="2002528" y="4981461"/>
            <a:ext cx="3894900" cy="784800"/>
          </a:xfrm>
          <a:prstGeom prst="rect">
            <a:avLst/>
          </a:prstGeom>
          <a:noFill/>
          <a:ln>
            <a:noFill/>
          </a:ln>
        </p:spPr>
        <p:txBody>
          <a:bodyPr anchorCtr="0" anchor="ctr" bIns="63250" lIns="126550" spcFirstLastPara="1" rIns="126550" wrap="square" tIns="63250">
            <a:noAutofit/>
          </a:bodyPr>
          <a:lstStyle/>
          <a:p>
            <a:pPr indent="0" lvl="0" marL="0" marR="0" rtl="0" algn="l">
              <a:lnSpc>
                <a:spcPct val="100000"/>
              </a:lnSpc>
              <a:spcBef>
                <a:spcPts val="0"/>
              </a:spcBef>
              <a:spcAft>
                <a:spcPts val="0"/>
              </a:spcAft>
              <a:buClr>
                <a:srgbClr val="6B21A8"/>
              </a:buClr>
              <a:buSzPts val="1799"/>
              <a:buFont typeface="Trebuchet MS"/>
              <a:buNone/>
            </a:pPr>
            <a:r>
              <a:rPr b="1" i="0" lang="en-US" sz="1799" u="none" cap="none" strike="noStrike">
                <a:solidFill>
                  <a:srgbClr val="6B21A8"/>
                </a:solidFill>
                <a:latin typeface="Trebuchet MS"/>
                <a:ea typeface="Trebuchet MS"/>
                <a:cs typeface="Trebuchet MS"/>
                <a:sym typeface="Trebuchet MS"/>
              </a:rPr>
              <a:t>Generative AI:</a:t>
            </a:r>
            <a:endParaRPr b="0" i="0" sz="1799" u="none" cap="none" strike="noStrike">
              <a:solidFill>
                <a:srgbClr val="000000"/>
              </a:solidFill>
              <a:latin typeface="Calibri"/>
              <a:ea typeface="Calibri"/>
              <a:cs typeface="Calibri"/>
              <a:sym typeface="Calibri"/>
            </a:endParaRPr>
          </a:p>
        </p:txBody>
      </p:sp>
      <p:sp>
        <p:nvSpPr>
          <p:cNvPr id="692" name="Google Shape;692;g3d6cbb43a59_0_480"/>
          <p:cNvSpPr/>
          <p:nvPr/>
        </p:nvSpPr>
        <p:spPr>
          <a:xfrm>
            <a:off x="6060146" y="4981461"/>
            <a:ext cx="10225200" cy="784800"/>
          </a:xfrm>
          <a:prstGeom prst="rect">
            <a:avLst/>
          </a:prstGeom>
          <a:noFill/>
          <a:ln>
            <a:noFill/>
          </a:ln>
        </p:spPr>
        <p:txBody>
          <a:bodyPr anchorCtr="0" anchor="ctr" bIns="63250" lIns="126550" spcFirstLastPara="1" rIns="126550" wrap="square" tIns="63250">
            <a:noAutofit/>
          </a:bodyPr>
          <a:lstStyle/>
          <a:p>
            <a:pPr indent="0" lvl="0" marL="0" marR="0" rtl="0" algn="l">
              <a:lnSpc>
                <a:spcPct val="100000"/>
              </a:lnSpc>
              <a:spcBef>
                <a:spcPts val="0"/>
              </a:spcBef>
              <a:spcAft>
                <a:spcPts val="0"/>
              </a:spcAft>
              <a:buClr>
                <a:srgbClr val="1A202C"/>
              </a:buClr>
              <a:buSzPts val="1799"/>
              <a:buFont typeface="Calibri"/>
              <a:buNone/>
            </a:pPr>
            <a:r>
              <a:rPr b="0" i="0" lang="en-US" sz="1799" u="none" cap="none" strike="noStrike">
                <a:solidFill>
                  <a:srgbClr val="1A202C"/>
                </a:solidFill>
                <a:latin typeface="Calibri"/>
                <a:ea typeface="Calibri"/>
                <a:cs typeface="Calibri"/>
                <a:sym typeface="Calibri"/>
              </a:rPr>
              <a:t>AI systems that create new content (text, images, audio) based on patterns learned from training data</a:t>
            </a:r>
            <a:endParaRPr b="0" i="0" sz="1799" u="none" cap="none" strike="noStrike">
              <a:solidFill>
                <a:srgbClr val="000000"/>
              </a:solidFill>
              <a:latin typeface="Calibri"/>
              <a:ea typeface="Calibri"/>
              <a:cs typeface="Calibri"/>
              <a:sym typeface="Calibri"/>
            </a:endParaRPr>
          </a:p>
        </p:txBody>
      </p:sp>
      <p:sp>
        <p:nvSpPr>
          <p:cNvPr id="693" name="Google Shape;693;g3d6cbb43a59_0_480"/>
          <p:cNvSpPr/>
          <p:nvPr/>
        </p:nvSpPr>
        <p:spPr>
          <a:xfrm>
            <a:off x="1677919" y="6019351"/>
            <a:ext cx="14932200" cy="987000"/>
          </a:xfrm>
          <a:prstGeom prst="rect">
            <a:avLst/>
          </a:prstGeom>
          <a:solidFill>
            <a:srgbClr val="FFF8F2"/>
          </a:solidFill>
          <a:ln cap="flat" cmpd="sng" w="17575">
            <a:solidFill>
              <a:srgbClr val="F4A623"/>
            </a:solidFill>
            <a:prstDash val="solid"/>
            <a:round/>
            <a:headEnd len="sm" w="sm" type="none"/>
            <a:tailEnd len="sm" w="sm" type="none"/>
          </a:ln>
        </p:spPr>
        <p:txBody>
          <a:bodyPr anchorCtr="0" anchor="ctr" bIns="126550" lIns="126550" spcFirstLastPara="1" rIns="126550" wrap="square" tIns="126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4" name="Google Shape;694;g3d6cbb43a59_0_480"/>
          <p:cNvSpPr/>
          <p:nvPr/>
        </p:nvSpPr>
        <p:spPr>
          <a:xfrm>
            <a:off x="2002528" y="6120609"/>
            <a:ext cx="3894900" cy="784800"/>
          </a:xfrm>
          <a:prstGeom prst="rect">
            <a:avLst/>
          </a:prstGeom>
          <a:noFill/>
          <a:ln>
            <a:noFill/>
          </a:ln>
        </p:spPr>
        <p:txBody>
          <a:bodyPr anchorCtr="0" anchor="ctr" bIns="63250" lIns="126550" spcFirstLastPara="1" rIns="126550" wrap="square" tIns="63250">
            <a:noAutofit/>
          </a:bodyPr>
          <a:lstStyle/>
          <a:p>
            <a:pPr indent="0" lvl="0" marL="0" marR="0" rtl="0" algn="l">
              <a:lnSpc>
                <a:spcPct val="100000"/>
              </a:lnSpc>
              <a:spcBef>
                <a:spcPts val="0"/>
              </a:spcBef>
              <a:spcAft>
                <a:spcPts val="0"/>
              </a:spcAft>
              <a:buClr>
                <a:srgbClr val="6B21A8"/>
              </a:buClr>
              <a:buSzPts val="1799"/>
              <a:buFont typeface="Trebuchet MS"/>
              <a:buNone/>
            </a:pPr>
            <a:r>
              <a:rPr b="1" i="0" lang="en-US" sz="1799" u="none" cap="none" strike="noStrike">
                <a:solidFill>
                  <a:srgbClr val="6B21A8"/>
                </a:solidFill>
                <a:latin typeface="Trebuchet MS"/>
                <a:ea typeface="Trebuchet MS"/>
                <a:cs typeface="Trebuchet MS"/>
                <a:sym typeface="Trebuchet MS"/>
              </a:rPr>
              <a:t>AI Hallucination:</a:t>
            </a:r>
            <a:endParaRPr b="0" i="0" sz="1799" u="none" cap="none" strike="noStrike">
              <a:solidFill>
                <a:srgbClr val="000000"/>
              </a:solidFill>
              <a:latin typeface="Calibri"/>
              <a:ea typeface="Calibri"/>
              <a:cs typeface="Calibri"/>
              <a:sym typeface="Calibri"/>
            </a:endParaRPr>
          </a:p>
        </p:txBody>
      </p:sp>
      <p:sp>
        <p:nvSpPr>
          <p:cNvPr id="695" name="Google Shape;695;g3d6cbb43a59_0_480"/>
          <p:cNvSpPr/>
          <p:nvPr/>
        </p:nvSpPr>
        <p:spPr>
          <a:xfrm>
            <a:off x="6060146" y="6120609"/>
            <a:ext cx="10225200" cy="784800"/>
          </a:xfrm>
          <a:prstGeom prst="rect">
            <a:avLst/>
          </a:prstGeom>
          <a:noFill/>
          <a:ln>
            <a:noFill/>
          </a:ln>
        </p:spPr>
        <p:txBody>
          <a:bodyPr anchorCtr="0" anchor="ctr" bIns="63250" lIns="126550" spcFirstLastPara="1" rIns="126550" wrap="square" tIns="63250">
            <a:noAutofit/>
          </a:bodyPr>
          <a:lstStyle/>
          <a:p>
            <a:pPr indent="0" lvl="0" marL="0" marR="0" rtl="0" algn="l">
              <a:lnSpc>
                <a:spcPct val="100000"/>
              </a:lnSpc>
              <a:spcBef>
                <a:spcPts val="0"/>
              </a:spcBef>
              <a:spcAft>
                <a:spcPts val="0"/>
              </a:spcAft>
              <a:buClr>
                <a:srgbClr val="1A202C"/>
              </a:buClr>
              <a:buSzPts val="1799"/>
              <a:buFont typeface="Calibri"/>
              <a:buNone/>
            </a:pPr>
            <a:r>
              <a:rPr b="0" i="0" lang="en-US" sz="1799" u="none" cap="none" strike="noStrike">
                <a:solidFill>
                  <a:srgbClr val="1A202C"/>
                </a:solidFill>
                <a:latin typeface="Calibri"/>
                <a:ea typeface="Calibri"/>
                <a:cs typeface="Calibri"/>
                <a:sym typeface="Calibri"/>
              </a:rPr>
              <a:t>When an AI confidently states false information as fact — always verify AI output against reliable sources</a:t>
            </a:r>
            <a:endParaRPr b="0" i="0" sz="1799" u="none" cap="none" strike="noStrike">
              <a:solidFill>
                <a:srgbClr val="000000"/>
              </a:solidFill>
              <a:latin typeface="Calibri"/>
              <a:ea typeface="Calibri"/>
              <a:cs typeface="Calibri"/>
              <a:sym typeface="Calibri"/>
            </a:endParaRPr>
          </a:p>
        </p:txBody>
      </p:sp>
      <p:sp>
        <p:nvSpPr>
          <p:cNvPr id="696" name="Google Shape;696;g3d6cbb43a59_0_480"/>
          <p:cNvSpPr/>
          <p:nvPr/>
        </p:nvSpPr>
        <p:spPr>
          <a:xfrm>
            <a:off x="1677919" y="7158499"/>
            <a:ext cx="14932200" cy="987000"/>
          </a:xfrm>
          <a:prstGeom prst="rect">
            <a:avLst/>
          </a:prstGeom>
          <a:solidFill>
            <a:srgbClr val="EBF4FC"/>
          </a:solidFill>
          <a:ln cap="flat" cmpd="sng" w="17575">
            <a:solidFill>
              <a:srgbClr val="1A5CB0"/>
            </a:solidFill>
            <a:prstDash val="solid"/>
            <a:round/>
            <a:headEnd len="sm" w="sm" type="none"/>
            <a:tailEnd len="sm" w="sm" type="none"/>
          </a:ln>
        </p:spPr>
        <p:txBody>
          <a:bodyPr anchorCtr="0" anchor="ctr" bIns="126550" lIns="126550" spcFirstLastPara="1" rIns="126550" wrap="square" tIns="126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7" name="Google Shape;697;g3d6cbb43a59_0_480"/>
          <p:cNvSpPr/>
          <p:nvPr/>
        </p:nvSpPr>
        <p:spPr>
          <a:xfrm>
            <a:off x="2002528" y="7259757"/>
            <a:ext cx="3894900" cy="784800"/>
          </a:xfrm>
          <a:prstGeom prst="rect">
            <a:avLst/>
          </a:prstGeom>
          <a:noFill/>
          <a:ln>
            <a:noFill/>
          </a:ln>
        </p:spPr>
        <p:txBody>
          <a:bodyPr anchorCtr="0" anchor="ctr" bIns="63250" lIns="126550" spcFirstLastPara="1" rIns="126550" wrap="square" tIns="63250">
            <a:noAutofit/>
          </a:bodyPr>
          <a:lstStyle/>
          <a:p>
            <a:pPr indent="0" lvl="0" marL="0" marR="0" rtl="0" algn="l">
              <a:lnSpc>
                <a:spcPct val="100000"/>
              </a:lnSpc>
              <a:spcBef>
                <a:spcPts val="0"/>
              </a:spcBef>
              <a:spcAft>
                <a:spcPts val="0"/>
              </a:spcAft>
              <a:buClr>
                <a:srgbClr val="6B21A8"/>
              </a:buClr>
              <a:buSzPts val="1799"/>
              <a:buFont typeface="Trebuchet MS"/>
              <a:buNone/>
            </a:pPr>
            <a:r>
              <a:rPr b="1" i="0" lang="en-US" sz="1799" u="none" cap="none" strike="noStrike">
                <a:solidFill>
                  <a:srgbClr val="6B21A8"/>
                </a:solidFill>
                <a:latin typeface="Trebuchet MS"/>
                <a:ea typeface="Trebuchet MS"/>
                <a:cs typeface="Trebuchet MS"/>
                <a:sym typeface="Trebuchet MS"/>
              </a:rPr>
              <a:t>Few-Shot Prompting:</a:t>
            </a:r>
            <a:endParaRPr b="0" i="0" sz="1799" u="none" cap="none" strike="noStrike">
              <a:solidFill>
                <a:srgbClr val="000000"/>
              </a:solidFill>
              <a:latin typeface="Calibri"/>
              <a:ea typeface="Calibri"/>
              <a:cs typeface="Calibri"/>
              <a:sym typeface="Calibri"/>
            </a:endParaRPr>
          </a:p>
        </p:txBody>
      </p:sp>
      <p:sp>
        <p:nvSpPr>
          <p:cNvPr id="698" name="Google Shape;698;g3d6cbb43a59_0_480"/>
          <p:cNvSpPr/>
          <p:nvPr/>
        </p:nvSpPr>
        <p:spPr>
          <a:xfrm>
            <a:off x="6060146" y="7259757"/>
            <a:ext cx="10225200" cy="784800"/>
          </a:xfrm>
          <a:prstGeom prst="rect">
            <a:avLst/>
          </a:prstGeom>
          <a:noFill/>
          <a:ln>
            <a:noFill/>
          </a:ln>
        </p:spPr>
        <p:txBody>
          <a:bodyPr anchorCtr="0" anchor="ctr" bIns="63250" lIns="126550" spcFirstLastPara="1" rIns="126550" wrap="square" tIns="63250">
            <a:noAutofit/>
          </a:bodyPr>
          <a:lstStyle/>
          <a:p>
            <a:pPr indent="0" lvl="0" marL="0" marR="0" rtl="0" algn="l">
              <a:lnSpc>
                <a:spcPct val="100000"/>
              </a:lnSpc>
              <a:spcBef>
                <a:spcPts val="0"/>
              </a:spcBef>
              <a:spcAft>
                <a:spcPts val="0"/>
              </a:spcAft>
              <a:buClr>
                <a:srgbClr val="1A202C"/>
              </a:buClr>
              <a:buSzPts val="1799"/>
              <a:buFont typeface="Calibri"/>
              <a:buNone/>
            </a:pPr>
            <a:r>
              <a:rPr b="0" i="0" lang="en-US" sz="1799" u="none" cap="none" strike="noStrike">
                <a:solidFill>
                  <a:srgbClr val="1A202C"/>
                </a:solidFill>
                <a:latin typeface="Calibri"/>
                <a:ea typeface="Calibri"/>
                <a:cs typeface="Calibri"/>
                <a:sym typeface="Calibri"/>
              </a:rPr>
              <a:t>Including 2-3 examples in your prompt so AI understands exactly the style and format you want</a:t>
            </a:r>
            <a:endParaRPr b="0" i="0" sz="1799"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