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44.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45.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8.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3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6.xml"/>
  <Override ContentType="application/vnd.openxmlformats-officedocument.presentationml.slide+xml" PartName="/ppt/slides/slide53.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 id="299" r:id="rId50"/>
    <p:sldId id="300" r:id="rId51"/>
    <p:sldId id="301" r:id="rId52"/>
    <p:sldId id="302" r:id="rId53"/>
    <p:sldId id="303" r:id="rId54"/>
    <p:sldId id="304" r:id="rId55"/>
    <p:sldId id="305" r:id="rId56"/>
    <p:sldId id="306" r:id="rId57"/>
    <p:sldId id="307" r:id="rId58"/>
    <p:sldId id="308" r:id="rId59"/>
  </p:sldIdLst>
  <p:sldSz cy="10287000" cx="18288000"/>
  <p:notesSz cx="6858000" cy="9144000"/>
  <p:embeddedFontLst>
    <p:embeddedFont>
      <p:font typeface="Roboto"/>
      <p:bold r:id="rId60"/>
      <p:boldItalic r:id="rId61"/>
    </p:embeddedFont>
    <p:embeddedFont>
      <p:font typeface="Poppins"/>
      <p:regular r:id="rId62"/>
      <p:bold r:id="rId63"/>
      <p:italic r:id="rId64"/>
      <p:boldItalic r:id="rId65"/>
    </p:embeddedFont>
    <p:embeddedFont>
      <p:font typeface="Lexend"/>
      <p:regular r:id="rId66"/>
      <p:bold r:id="rId67"/>
    </p:embeddedFont>
    <p:embeddedFont>
      <p:font typeface="Barlow"/>
      <p:bold r:id="rId68"/>
      <p:boldItalic r:id="rId6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000000"/>
          </p15:clr>
        </p15:guide>
        <p15:guide id="2" pos="2880">
          <p15:clr>
            <a:srgbClr val="000000"/>
          </p15:clr>
        </p15:guide>
      </p15:sldGuideLst>
    </p:ext>
    <p:ext uri="GoogleSlidesCustomDataVersion2">
      <go:slidesCustomData xmlns:go="http://customooxmlschemas.google.com/" r:id="rId70" roundtripDataSignature="AMtx7mjcbLpvhtdTOjLDUjIv1jQZR1vXk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D449D7CD-0F8A-4B1C-9F38-E67037B35180}">
  <a:tblStyle styleId="{D449D7CD-0F8A-4B1C-9F38-E67037B35180}" styleName="Table_0">
    <a:wholeTbl>
      <a:tcTxStyle>
        <a:font>
          <a:latin typeface="Arial"/>
          <a:ea typeface="Arial"/>
          <a:cs typeface="Arial"/>
        </a:font>
        <a:srgbClr val="000000"/>
      </a:tcTx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4.xml"/><Relationship Id="rId42" Type="http://schemas.openxmlformats.org/officeDocument/2006/relationships/slide" Target="slides/slide36.xml"/><Relationship Id="rId41" Type="http://schemas.openxmlformats.org/officeDocument/2006/relationships/slide" Target="slides/slide35.xml"/><Relationship Id="rId44" Type="http://schemas.openxmlformats.org/officeDocument/2006/relationships/slide" Target="slides/slide38.xml"/><Relationship Id="rId43" Type="http://schemas.openxmlformats.org/officeDocument/2006/relationships/slide" Target="slides/slide37.xml"/><Relationship Id="rId46" Type="http://schemas.openxmlformats.org/officeDocument/2006/relationships/slide" Target="slides/slide40.xml"/><Relationship Id="rId45" Type="http://schemas.openxmlformats.org/officeDocument/2006/relationships/slide" Target="slides/slide39.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48" Type="http://schemas.openxmlformats.org/officeDocument/2006/relationships/slide" Target="slides/slide42.xml"/><Relationship Id="rId47" Type="http://schemas.openxmlformats.org/officeDocument/2006/relationships/slide" Target="slides/slide41.xml"/><Relationship Id="rId49" Type="http://schemas.openxmlformats.org/officeDocument/2006/relationships/slide" Target="slides/slide43.xml"/><Relationship Id="rId5" Type="http://schemas.openxmlformats.org/officeDocument/2006/relationships/slideMaster" Target="slideMasters/slideMaster1.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33" Type="http://schemas.openxmlformats.org/officeDocument/2006/relationships/slide" Target="slides/slide27.xml"/><Relationship Id="rId32" Type="http://schemas.openxmlformats.org/officeDocument/2006/relationships/slide" Target="slides/slide26.xml"/><Relationship Id="rId35" Type="http://schemas.openxmlformats.org/officeDocument/2006/relationships/slide" Target="slides/slide29.xml"/><Relationship Id="rId34" Type="http://schemas.openxmlformats.org/officeDocument/2006/relationships/slide" Target="slides/slide28.xml"/><Relationship Id="rId70" Type="http://customschemas.google.com/relationships/presentationmetadata" Target="metadata"/><Relationship Id="rId37" Type="http://schemas.openxmlformats.org/officeDocument/2006/relationships/slide" Target="slides/slide31.xml"/><Relationship Id="rId36" Type="http://schemas.openxmlformats.org/officeDocument/2006/relationships/slide" Target="slides/slide30.xml"/><Relationship Id="rId39" Type="http://schemas.openxmlformats.org/officeDocument/2006/relationships/slide" Target="slides/slide33.xml"/><Relationship Id="rId38" Type="http://schemas.openxmlformats.org/officeDocument/2006/relationships/slide" Target="slides/slide32.xml"/><Relationship Id="rId62" Type="http://schemas.openxmlformats.org/officeDocument/2006/relationships/font" Target="fonts/Poppins-regular.fntdata"/><Relationship Id="rId61" Type="http://schemas.openxmlformats.org/officeDocument/2006/relationships/font" Target="fonts/Roboto-boldItalic.fntdata"/><Relationship Id="rId20" Type="http://schemas.openxmlformats.org/officeDocument/2006/relationships/slide" Target="slides/slide14.xml"/><Relationship Id="rId64" Type="http://schemas.openxmlformats.org/officeDocument/2006/relationships/font" Target="fonts/Poppins-italic.fntdata"/><Relationship Id="rId63" Type="http://schemas.openxmlformats.org/officeDocument/2006/relationships/font" Target="fonts/Poppins-bold.fntdata"/><Relationship Id="rId22" Type="http://schemas.openxmlformats.org/officeDocument/2006/relationships/slide" Target="slides/slide16.xml"/><Relationship Id="rId66" Type="http://schemas.openxmlformats.org/officeDocument/2006/relationships/font" Target="fonts/Lexend-regular.fntdata"/><Relationship Id="rId21" Type="http://schemas.openxmlformats.org/officeDocument/2006/relationships/slide" Target="slides/slide15.xml"/><Relationship Id="rId65" Type="http://schemas.openxmlformats.org/officeDocument/2006/relationships/font" Target="fonts/Poppins-boldItalic.fntdata"/><Relationship Id="rId24" Type="http://schemas.openxmlformats.org/officeDocument/2006/relationships/slide" Target="slides/slide18.xml"/><Relationship Id="rId68" Type="http://schemas.openxmlformats.org/officeDocument/2006/relationships/font" Target="fonts/Barlow-bold.fntdata"/><Relationship Id="rId23" Type="http://schemas.openxmlformats.org/officeDocument/2006/relationships/slide" Target="slides/slide17.xml"/><Relationship Id="rId67" Type="http://schemas.openxmlformats.org/officeDocument/2006/relationships/font" Target="fonts/Lexend-bold.fntdata"/><Relationship Id="rId60" Type="http://schemas.openxmlformats.org/officeDocument/2006/relationships/font" Target="fonts/Roboto-bold.fntdata"/><Relationship Id="rId26" Type="http://schemas.openxmlformats.org/officeDocument/2006/relationships/slide" Target="slides/slide20.xml"/><Relationship Id="rId25" Type="http://schemas.openxmlformats.org/officeDocument/2006/relationships/slide" Target="slides/slide19.xml"/><Relationship Id="rId69" Type="http://schemas.openxmlformats.org/officeDocument/2006/relationships/font" Target="fonts/Barlow-boldItalic.fntdata"/><Relationship Id="rId28" Type="http://schemas.openxmlformats.org/officeDocument/2006/relationships/slide" Target="slides/slide22.xml"/><Relationship Id="rId27" Type="http://schemas.openxmlformats.org/officeDocument/2006/relationships/slide" Target="slides/slide21.xml"/><Relationship Id="rId29" Type="http://schemas.openxmlformats.org/officeDocument/2006/relationships/slide" Target="slides/slide23.xml"/><Relationship Id="rId51" Type="http://schemas.openxmlformats.org/officeDocument/2006/relationships/slide" Target="slides/slide45.xml"/><Relationship Id="rId50" Type="http://schemas.openxmlformats.org/officeDocument/2006/relationships/slide" Target="slides/slide44.xml"/><Relationship Id="rId53" Type="http://schemas.openxmlformats.org/officeDocument/2006/relationships/slide" Target="slides/slide47.xml"/><Relationship Id="rId52" Type="http://schemas.openxmlformats.org/officeDocument/2006/relationships/slide" Target="slides/slide46.xml"/><Relationship Id="rId11" Type="http://schemas.openxmlformats.org/officeDocument/2006/relationships/slide" Target="slides/slide5.xml"/><Relationship Id="rId55" Type="http://schemas.openxmlformats.org/officeDocument/2006/relationships/slide" Target="slides/slide49.xml"/><Relationship Id="rId10" Type="http://schemas.openxmlformats.org/officeDocument/2006/relationships/slide" Target="slides/slide4.xml"/><Relationship Id="rId54" Type="http://schemas.openxmlformats.org/officeDocument/2006/relationships/slide" Target="slides/slide48.xml"/><Relationship Id="rId13" Type="http://schemas.openxmlformats.org/officeDocument/2006/relationships/slide" Target="slides/slide7.xml"/><Relationship Id="rId57" Type="http://schemas.openxmlformats.org/officeDocument/2006/relationships/slide" Target="slides/slide51.xml"/><Relationship Id="rId12" Type="http://schemas.openxmlformats.org/officeDocument/2006/relationships/slide" Target="slides/slide6.xml"/><Relationship Id="rId56" Type="http://schemas.openxmlformats.org/officeDocument/2006/relationships/slide" Target="slides/slide50.xml"/><Relationship Id="rId15" Type="http://schemas.openxmlformats.org/officeDocument/2006/relationships/slide" Target="slides/slide9.xml"/><Relationship Id="rId59" Type="http://schemas.openxmlformats.org/officeDocument/2006/relationships/slide" Target="slides/slide53.xml"/><Relationship Id="rId14" Type="http://schemas.openxmlformats.org/officeDocument/2006/relationships/slide" Target="slides/slide8.xml"/><Relationship Id="rId58" Type="http://schemas.openxmlformats.org/officeDocument/2006/relationships/slide" Target="slides/slide52.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p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 name="Shape 100"/>
        <p:cNvGrpSpPr/>
        <p:nvPr/>
      </p:nvGrpSpPr>
      <p:grpSpPr>
        <a:xfrm>
          <a:off x="0" y="0"/>
          <a:ext cx="0" cy="0"/>
          <a:chOff x="0" y="0"/>
          <a:chExt cx="0" cy="0"/>
        </a:xfrm>
      </p:grpSpPr>
      <p:sp>
        <p:nvSpPr>
          <p:cNvPr id="101" name="Google Shape;101;p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02" name="Google Shape;102;p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 name="Shape 111"/>
        <p:cNvGrpSpPr/>
        <p:nvPr/>
      </p:nvGrpSpPr>
      <p:grpSpPr>
        <a:xfrm>
          <a:off x="0" y="0"/>
          <a:ext cx="0" cy="0"/>
          <a:chOff x="0" y="0"/>
          <a:chExt cx="0" cy="0"/>
        </a:xfrm>
      </p:grpSpPr>
      <p:sp>
        <p:nvSpPr>
          <p:cNvPr id="112" name="Google Shape;112;p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13" name="Google Shape;113;p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 name="Shape 135"/>
        <p:cNvGrpSpPr/>
        <p:nvPr/>
      </p:nvGrpSpPr>
      <p:grpSpPr>
        <a:xfrm>
          <a:off x="0" y="0"/>
          <a:ext cx="0" cy="0"/>
          <a:chOff x="0" y="0"/>
          <a:chExt cx="0" cy="0"/>
        </a:xfrm>
      </p:grpSpPr>
      <p:sp>
        <p:nvSpPr>
          <p:cNvPr id="136" name="Google Shape;136;p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37" name="Google Shape;137;p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2" name="Shape 172"/>
        <p:cNvGrpSpPr/>
        <p:nvPr/>
      </p:nvGrpSpPr>
      <p:grpSpPr>
        <a:xfrm>
          <a:off x="0" y="0"/>
          <a:ext cx="0" cy="0"/>
          <a:chOff x="0" y="0"/>
          <a:chExt cx="0" cy="0"/>
        </a:xfrm>
      </p:grpSpPr>
      <p:sp>
        <p:nvSpPr>
          <p:cNvPr id="173" name="Google Shape;173;p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74" name="Google Shape;174;p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0" name="Shape 190"/>
        <p:cNvGrpSpPr/>
        <p:nvPr/>
      </p:nvGrpSpPr>
      <p:grpSpPr>
        <a:xfrm>
          <a:off x="0" y="0"/>
          <a:ext cx="0" cy="0"/>
          <a:chOff x="0" y="0"/>
          <a:chExt cx="0" cy="0"/>
        </a:xfrm>
      </p:grpSpPr>
      <p:sp>
        <p:nvSpPr>
          <p:cNvPr id="191" name="Google Shape;191;g3dec333fe1b_0_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92" name="Google Shape;192;g3dec333fe1b_0_4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9" name="Shape 209"/>
        <p:cNvGrpSpPr/>
        <p:nvPr/>
      </p:nvGrpSpPr>
      <p:grpSpPr>
        <a:xfrm>
          <a:off x="0" y="0"/>
          <a:ext cx="0" cy="0"/>
          <a:chOff x="0" y="0"/>
          <a:chExt cx="0" cy="0"/>
        </a:xfrm>
      </p:grpSpPr>
      <p:sp>
        <p:nvSpPr>
          <p:cNvPr id="210" name="Google Shape;210;g3dec333fe1b_0_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11" name="Google Shape;211;g3dec333fe1b_0_7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4" name="Shape 224"/>
        <p:cNvGrpSpPr/>
        <p:nvPr/>
      </p:nvGrpSpPr>
      <p:grpSpPr>
        <a:xfrm>
          <a:off x="0" y="0"/>
          <a:ext cx="0" cy="0"/>
          <a:chOff x="0" y="0"/>
          <a:chExt cx="0" cy="0"/>
        </a:xfrm>
      </p:grpSpPr>
      <p:sp>
        <p:nvSpPr>
          <p:cNvPr id="225" name="Google Shape;225;g3dec333fe1b_0_10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26" name="Google Shape;226;g3dec333fe1b_0_10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0" name="Shape 250"/>
        <p:cNvGrpSpPr/>
        <p:nvPr/>
      </p:nvGrpSpPr>
      <p:grpSpPr>
        <a:xfrm>
          <a:off x="0" y="0"/>
          <a:ext cx="0" cy="0"/>
          <a:chOff x="0" y="0"/>
          <a:chExt cx="0" cy="0"/>
        </a:xfrm>
      </p:grpSpPr>
      <p:sp>
        <p:nvSpPr>
          <p:cNvPr id="251" name="Google Shape;251;g3dec333fe1b_0_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52" name="Google Shape;252;g3dec333fe1b_0_9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9" name="Shape 269"/>
        <p:cNvGrpSpPr/>
        <p:nvPr/>
      </p:nvGrpSpPr>
      <p:grpSpPr>
        <a:xfrm>
          <a:off x="0" y="0"/>
          <a:ext cx="0" cy="0"/>
          <a:chOff x="0" y="0"/>
          <a:chExt cx="0" cy="0"/>
        </a:xfrm>
      </p:grpSpPr>
      <p:sp>
        <p:nvSpPr>
          <p:cNvPr id="270" name="Google Shape;270;g3dec333fe1b_0_1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71" name="Google Shape;271;g3dec333fe1b_0_13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5" name="Shape 285"/>
        <p:cNvGrpSpPr/>
        <p:nvPr/>
      </p:nvGrpSpPr>
      <p:grpSpPr>
        <a:xfrm>
          <a:off x="0" y="0"/>
          <a:ext cx="0" cy="0"/>
          <a:chOff x="0" y="0"/>
          <a:chExt cx="0" cy="0"/>
        </a:xfrm>
      </p:grpSpPr>
      <p:sp>
        <p:nvSpPr>
          <p:cNvPr id="286" name="Google Shape;286;g3dec333fe1b_0_1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87" name="Google Shape;287;g3dec333fe1b_0_15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7" name="Shape 307"/>
        <p:cNvGrpSpPr/>
        <p:nvPr/>
      </p:nvGrpSpPr>
      <p:grpSpPr>
        <a:xfrm>
          <a:off x="0" y="0"/>
          <a:ext cx="0" cy="0"/>
          <a:chOff x="0" y="0"/>
          <a:chExt cx="0" cy="0"/>
        </a:xfrm>
      </p:grpSpPr>
      <p:sp>
        <p:nvSpPr>
          <p:cNvPr id="308" name="Google Shape;308;g3dec333fe1b_0_1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09" name="Google Shape;309;g3dec333fe1b_0_17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6" name="Shape 326"/>
        <p:cNvGrpSpPr/>
        <p:nvPr/>
      </p:nvGrpSpPr>
      <p:grpSpPr>
        <a:xfrm>
          <a:off x="0" y="0"/>
          <a:ext cx="0" cy="0"/>
          <a:chOff x="0" y="0"/>
          <a:chExt cx="0" cy="0"/>
        </a:xfrm>
      </p:grpSpPr>
      <p:sp>
        <p:nvSpPr>
          <p:cNvPr id="327" name="Google Shape;327;g3dec333fe1b_0_2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28" name="Google Shape;328;g3dec333fe1b_0_20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4" name="Shape 364"/>
        <p:cNvGrpSpPr/>
        <p:nvPr/>
      </p:nvGrpSpPr>
      <p:grpSpPr>
        <a:xfrm>
          <a:off x="0" y="0"/>
          <a:ext cx="0" cy="0"/>
          <a:chOff x="0" y="0"/>
          <a:chExt cx="0" cy="0"/>
        </a:xfrm>
      </p:grpSpPr>
      <p:sp>
        <p:nvSpPr>
          <p:cNvPr id="365" name="Google Shape;365;g3dec333fe1b_0_30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66" name="Google Shape;366;g3dec333fe1b_0_30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5" name="Shape 385"/>
        <p:cNvGrpSpPr/>
        <p:nvPr/>
      </p:nvGrpSpPr>
      <p:grpSpPr>
        <a:xfrm>
          <a:off x="0" y="0"/>
          <a:ext cx="0" cy="0"/>
          <a:chOff x="0" y="0"/>
          <a:chExt cx="0" cy="0"/>
        </a:xfrm>
      </p:grpSpPr>
      <p:sp>
        <p:nvSpPr>
          <p:cNvPr id="386" name="Google Shape;386;g3dec333fe1b_0_3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87" name="Google Shape;387;g3dec333fe1b_0_32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1" name="Shape 401"/>
        <p:cNvGrpSpPr/>
        <p:nvPr/>
      </p:nvGrpSpPr>
      <p:grpSpPr>
        <a:xfrm>
          <a:off x="0" y="0"/>
          <a:ext cx="0" cy="0"/>
          <a:chOff x="0" y="0"/>
          <a:chExt cx="0" cy="0"/>
        </a:xfrm>
      </p:grpSpPr>
      <p:sp>
        <p:nvSpPr>
          <p:cNvPr id="402" name="Google Shape;402;g3dec333fe1b_0_3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03" name="Google Shape;403;g3dec333fe1b_0_35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8" name="Shape 418"/>
        <p:cNvGrpSpPr/>
        <p:nvPr/>
      </p:nvGrpSpPr>
      <p:grpSpPr>
        <a:xfrm>
          <a:off x="0" y="0"/>
          <a:ext cx="0" cy="0"/>
          <a:chOff x="0" y="0"/>
          <a:chExt cx="0" cy="0"/>
        </a:xfrm>
      </p:grpSpPr>
      <p:sp>
        <p:nvSpPr>
          <p:cNvPr id="419" name="Google Shape;419;g3dec333fe1b_0_39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20" name="Google Shape;420;g3dec333fe1b_0_39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8" name="Shape 438"/>
        <p:cNvGrpSpPr/>
        <p:nvPr/>
      </p:nvGrpSpPr>
      <p:grpSpPr>
        <a:xfrm>
          <a:off x="0" y="0"/>
          <a:ext cx="0" cy="0"/>
          <a:chOff x="0" y="0"/>
          <a:chExt cx="0" cy="0"/>
        </a:xfrm>
      </p:grpSpPr>
      <p:sp>
        <p:nvSpPr>
          <p:cNvPr id="439" name="Google Shape;439;g3dec333fe1b_0_4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40" name="Google Shape;440;g3dec333fe1b_0_43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4" name="Shape 464"/>
        <p:cNvGrpSpPr/>
        <p:nvPr/>
      </p:nvGrpSpPr>
      <p:grpSpPr>
        <a:xfrm>
          <a:off x="0" y="0"/>
          <a:ext cx="0" cy="0"/>
          <a:chOff x="0" y="0"/>
          <a:chExt cx="0" cy="0"/>
        </a:xfrm>
      </p:grpSpPr>
      <p:sp>
        <p:nvSpPr>
          <p:cNvPr id="465" name="Google Shape;465;g3dec333fe1b_0_4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66" name="Google Shape;466;g3dec333fe1b_0_41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4" name="Shape 484"/>
        <p:cNvGrpSpPr/>
        <p:nvPr/>
      </p:nvGrpSpPr>
      <p:grpSpPr>
        <a:xfrm>
          <a:off x="0" y="0"/>
          <a:ext cx="0" cy="0"/>
          <a:chOff x="0" y="0"/>
          <a:chExt cx="0" cy="0"/>
        </a:xfrm>
      </p:grpSpPr>
      <p:sp>
        <p:nvSpPr>
          <p:cNvPr id="485" name="Google Shape;485;g3dec333fe1b_0_4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86" name="Google Shape;486;g3dec333fe1b_0_48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5" name="Shape 505"/>
        <p:cNvGrpSpPr/>
        <p:nvPr/>
      </p:nvGrpSpPr>
      <p:grpSpPr>
        <a:xfrm>
          <a:off x="0" y="0"/>
          <a:ext cx="0" cy="0"/>
          <a:chOff x="0" y="0"/>
          <a:chExt cx="0" cy="0"/>
        </a:xfrm>
      </p:grpSpPr>
      <p:sp>
        <p:nvSpPr>
          <p:cNvPr id="506" name="Google Shape;506;g3dec333fe1b_0_4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07" name="Google Shape;507;g3dec333fe1b_0_46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6" name="Shape 526"/>
        <p:cNvGrpSpPr/>
        <p:nvPr/>
      </p:nvGrpSpPr>
      <p:grpSpPr>
        <a:xfrm>
          <a:off x="0" y="0"/>
          <a:ext cx="0" cy="0"/>
          <a:chOff x="0" y="0"/>
          <a:chExt cx="0" cy="0"/>
        </a:xfrm>
      </p:grpSpPr>
      <p:sp>
        <p:nvSpPr>
          <p:cNvPr id="527" name="Google Shape;527;g3dec333fe1b_0_5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28" name="Google Shape;528;g3dec333fe1b_0_53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0" name="Shape 550"/>
        <p:cNvGrpSpPr/>
        <p:nvPr/>
      </p:nvGrpSpPr>
      <p:grpSpPr>
        <a:xfrm>
          <a:off x="0" y="0"/>
          <a:ext cx="0" cy="0"/>
          <a:chOff x="0" y="0"/>
          <a:chExt cx="0" cy="0"/>
        </a:xfrm>
      </p:grpSpPr>
      <p:sp>
        <p:nvSpPr>
          <p:cNvPr id="551" name="Google Shape;551;g3dec333fe1b_0_3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52" name="Google Shape;552;g3dec333fe1b_0_38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7" name="Shape 567"/>
        <p:cNvGrpSpPr/>
        <p:nvPr/>
      </p:nvGrpSpPr>
      <p:grpSpPr>
        <a:xfrm>
          <a:off x="0" y="0"/>
          <a:ext cx="0" cy="0"/>
          <a:chOff x="0" y="0"/>
          <a:chExt cx="0" cy="0"/>
        </a:xfrm>
      </p:grpSpPr>
      <p:sp>
        <p:nvSpPr>
          <p:cNvPr id="568" name="Google Shape;568;g3dec333fe1b_0_5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69" name="Google Shape;569;g3dec333fe1b_0_57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7" name="Shape 607"/>
        <p:cNvGrpSpPr/>
        <p:nvPr/>
      </p:nvGrpSpPr>
      <p:grpSpPr>
        <a:xfrm>
          <a:off x="0" y="0"/>
          <a:ext cx="0" cy="0"/>
          <a:chOff x="0" y="0"/>
          <a:chExt cx="0" cy="0"/>
        </a:xfrm>
      </p:grpSpPr>
      <p:sp>
        <p:nvSpPr>
          <p:cNvPr id="608" name="Google Shape;608;g3dec333fe1b_0_59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09" name="Google Shape;609;g3dec333fe1b_0_59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2" name="Shape 622"/>
        <p:cNvGrpSpPr/>
        <p:nvPr/>
      </p:nvGrpSpPr>
      <p:grpSpPr>
        <a:xfrm>
          <a:off x="0" y="0"/>
          <a:ext cx="0" cy="0"/>
          <a:chOff x="0" y="0"/>
          <a:chExt cx="0" cy="0"/>
        </a:xfrm>
      </p:grpSpPr>
      <p:sp>
        <p:nvSpPr>
          <p:cNvPr id="623" name="Google Shape;623;g3dec333fe1b_0_68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24" name="Google Shape;624;g3dec333fe1b_0_68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9" name="Shape 639"/>
        <p:cNvGrpSpPr/>
        <p:nvPr/>
      </p:nvGrpSpPr>
      <p:grpSpPr>
        <a:xfrm>
          <a:off x="0" y="0"/>
          <a:ext cx="0" cy="0"/>
          <a:chOff x="0" y="0"/>
          <a:chExt cx="0" cy="0"/>
        </a:xfrm>
      </p:grpSpPr>
      <p:sp>
        <p:nvSpPr>
          <p:cNvPr id="640" name="Google Shape;640;g3dec333fe1b_0_70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41" name="Google Shape;641;g3dec333fe1b_0_70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9" name="Shape 659"/>
        <p:cNvGrpSpPr/>
        <p:nvPr/>
      </p:nvGrpSpPr>
      <p:grpSpPr>
        <a:xfrm>
          <a:off x="0" y="0"/>
          <a:ext cx="0" cy="0"/>
          <a:chOff x="0" y="0"/>
          <a:chExt cx="0" cy="0"/>
        </a:xfrm>
      </p:grpSpPr>
      <p:sp>
        <p:nvSpPr>
          <p:cNvPr id="660" name="Google Shape;660;g3dec333fe1b_0_7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61" name="Google Shape;661;g3dec333fe1b_0_72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5" name="Shape 685"/>
        <p:cNvGrpSpPr/>
        <p:nvPr/>
      </p:nvGrpSpPr>
      <p:grpSpPr>
        <a:xfrm>
          <a:off x="0" y="0"/>
          <a:ext cx="0" cy="0"/>
          <a:chOff x="0" y="0"/>
          <a:chExt cx="0" cy="0"/>
        </a:xfrm>
      </p:grpSpPr>
      <p:sp>
        <p:nvSpPr>
          <p:cNvPr id="686" name="Google Shape;686;g3dec333fe1b_0_7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87" name="Google Shape;687;g3dec333fe1b_0_74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5" name="Shape 705"/>
        <p:cNvGrpSpPr/>
        <p:nvPr/>
      </p:nvGrpSpPr>
      <p:grpSpPr>
        <a:xfrm>
          <a:off x="0" y="0"/>
          <a:ext cx="0" cy="0"/>
          <a:chOff x="0" y="0"/>
          <a:chExt cx="0" cy="0"/>
        </a:xfrm>
      </p:grpSpPr>
      <p:sp>
        <p:nvSpPr>
          <p:cNvPr id="706" name="Google Shape;706;g3dec333fe1b_0_7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07" name="Google Shape;707;g3dec333fe1b_0_78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5" name="Shape 725"/>
        <p:cNvGrpSpPr/>
        <p:nvPr/>
      </p:nvGrpSpPr>
      <p:grpSpPr>
        <a:xfrm>
          <a:off x="0" y="0"/>
          <a:ext cx="0" cy="0"/>
          <a:chOff x="0" y="0"/>
          <a:chExt cx="0" cy="0"/>
        </a:xfrm>
      </p:grpSpPr>
      <p:sp>
        <p:nvSpPr>
          <p:cNvPr id="726" name="Google Shape;726;g3dec333fe1b_0_80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27" name="Google Shape;727;g3dec333fe1b_0_80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2" name="Shape 742"/>
        <p:cNvGrpSpPr/>
        <p:nvPr/>
      </p:nvGrpSpPr>
      <p:grpSpPr>
        <a:xfrm>
          <a:off x="0" y="0"/>
          <a:ext cx="0" cy="0"/>
          <a:chOff x="0" y="0"/>
          <a:chExt cx="0" cy="0"/>
        </a:xfrm>
      </p:grpSpPr>
      <p:sp>
        <p:nvSpPr>
          <p:cNvPr id="743" name="Google Shape;743;g3dec333fe1b_0_8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44" name="Google Shape;744;g3dec333fe1b_0_83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2" name="Shape 782"/>
        <p:cNvGrpSpPr/>
        <p:nvPr/>
      </p:nvGrpSpPr>
      <p:grpSpPr>
        <a:xfrm>
          <a:off x="0" y="0"/>
          <a:ext cx="0" cy="0"/>
          <a:chOff x="0" y="0"/>
          <a:chExt cx="0" cy="0"/>
        </a:xfrm>
      </p:grpSpPr>
      <p:sp>
        <p:nvSpPr>
          <p:cNvPr id="783" name="Google Shape;783;g3dec333fe1b_0_7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84" name="Google Shape;784;g3dec333fe1b_0_77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1" name="Shape 801"/>
        <p:cNvGrpSpPr/>
        <p:nvPr/>
      </p:nvGrpSpPr>
      <p:grpSpPr>
        <a:xfrm>
          <a:off x="0" y="0"/>
          <a:ext cx="0" cy="0"/>
          <a:chOff x="0" y="0"/>
          <a:chExt cx="0" cy="0"/>
        </a:xfrm>
      </p:grpSpPr>
      <p:sp>
        <p:nvSpPr>
          <p:cNvPr id="802" name="Google Shape;802;g3dec333fe1b_0_9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03" name="Google Shape;803;g3dec333fe1b_0_96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7" name="Shape 817"/>
        <p:cNvGrpSpPr/>
        <p:nvPr/>
      </p:nvGrpSpPr>
      <p:grpSpPr>
        <a:xfrm>
          <a:off x="0" y="0"/>
          <a:ext cx="0" cy="0"/>
          <a:chOff x="0" y="0"/>
          <a:chExt cx="0" cy="0"/>
        </a:xfrm>
      </p:grpSpPr>
      <p:sp>
        <p:nvSpPr>
          <p:cNvPr id="818" name="Google Shape;818;g3dec333fe1b_0_9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19" name="Google Shape;819;g3dec333fe1b_0_94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7" name="Shape 837"/>
        <p:cNvGrpSpPr/>
        <p:nvPr/>
      </p:nvGrpSpPr>
      <p:grpSpPr>
        <a:xfrm>
          <a:off x="0" y="0"/>
          <a:ext cx="0" cy="0"/>
          <a:chOff x="0" y="0"/>
          <a:chExt cx="0" cy="0"/>
        </a:xfrm>
      </p:grpSpPr>
      <p:sp>
        <p:nvSpPr>
          <p:cNvPr id="838" name="Google Shape;838;g3dec333fe1b_0_9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39" name="Google Shape;839;g3dec333fe1b_0_93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7" name="Shape 877"/>
        <p:cNvGrpSpPr/>
        <p:nvPr/>
      </p:nvGrpSpPr>
      <p:grpSpPr>
        <a:xfrm>
          <a:off x="0" y="0"/>
          <a:ext cx="0" cy="0"/>
          <a:chOff x="0" y="0"/>
          <a:chExt cx="0" cy="0"/>
        </a:xfrm>
      </p:grpSpPr>
      <p:sp>
        <p:nvSpPr>
          <p:cNvPr id="878" name="Google Shape;878;g3dec333fe1b_0_9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79" name="Google Shape;879;g3dec333fe1b_0_92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4" name="Shape 894"/>
        <p:cNvGrpSpPr/>
        <p:nvPr/>
      </p:nvGrpSpPr>
      <p:grpSpPr>
        <a:xfrm>
          <a:off x="0" y="0"/>
          <a:ext cx="0" cy="0"/>
          <a:chOff x="0" y="0"/>
          <a:chExt cx="0" cy="0"/>
        </a:xfrm>
      </p:grpSpPr>
      <p:sp>
        <p:nvSpPr>
          <p:cNvPr id="895" name="Google Shape;895;g3dec333fe1b_0_90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96" name="Google Shape;896;g3dec333fe1b_0_90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0" name="Shape 920"/>
        <p:cNvGrpSpPr/>
        <p:nvPr/>
      </p:nvGrpSpPr>
      <p:grpSpPr>
        <a:xfrm>
          <a:off x="0" y="0"/>
          <a:ext cx="0" cy="0"/>
          <a:chOff x="0" y="0"/>
          <a:chExt cx="0" cy="0"/>
        </a:xfrm>
      </p:grpSpPr>
      <p:sp>
        <p:nvSpPr>
          <p:cNvPr id="921" name="Google Shape;921;g3dec333fe1b_0_3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22" name="Google Shape;922;g3dec333fe1b_0_36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0" name="Shape 940"/>
        <p:cNvGrpSpPr/>
        <p:nvPr/>
      </p:nvGrpSpPr>
      <p:grpSpPr>
        <a:xfrm>
          <a:off x="0" y="0"/>
          <a:ext cx="0" cy="0"/>
          <a:chOff x="0" y="0"/>
          <a:chExt cx="0" cy="0"/>
        </a:xfrm>
      </p:grpSpPr>
      <p:sp>
        <p:nvSpPr>
          <p:cNvPr id="941" name="Google Shape;941;g3dec333fe1b_0_10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42" name="Google Shape;942;g3dec333fe1b_0_106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1" name="Shape 961"/>
        <p:cNvGrpSpPr/>
        <p:nvPr/>
      </p:nvGrpSpPr>
      <p:grpSpPr>
        <a:xfrm>
          <a:off x="0" y="0"/>
          <a:ext cx="0" cy="0"/>
          <a:chOff x="0" y="0"/>
          <a:chExt cx="0" cy="0"/>
        </a:xfrm>
      </p:grpSpPr>
      <p:sp>
        <p:nvSpPr>
          <p:cNvPr id="962" name="Google Shape;962;g3dec333fe1b_0_11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63" name="Google Shape;963;g3dec333fe1b_0_111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2" name="Shape 982"/>
        <p:cNvGrpSpPr/>
        <p:nvPr/>
      </p:nvGrpSpPr>
      <p:grpSpPr>
        <a:xfrm>
          <a:off x="0" y="0"/>
          <a:ext cx="0" cy="0"/>
          <a:chOff x="0" y="0"/>
          <a:chExt cx="0" cy="0"/>
        </a:xfrm>
      </p:grpSpPr>
      <p:sp>
        <p:nvSpPr>
          <p:cNvPr id="983" name="Google Shape;983;g3dec333fe1b_0_10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84" name="Google Shape;984;g3dec333fe1b_0_109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8" name="Shape 998"/>
        <p:cNvGrpSpPr/>
        <p:nvPr/>
      </p:nvGrpSpPr>
      <p:grpSpPr>
        <a:xfrm>
          <a:off x="0" y="0"/>
          <a:ext cx="0" cy="0"/>
          <a:chOff x="0" y="0"/>
          <a:chExt cx="0" cy="0"/>
        </a:xfrm>
      </p:grpSpPr>
      <p:sp>
        <p:nvSpPr>
          <p:cNvPr id="999" name="Google Shape;999;g3dec333fe1b_0_10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000" name="Google Shape;1000;g3dec333fe1b_0_108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6" name="Shape 1016"/>
        <p:cNvGrpSpPr/>
        <p:nvPr/>
      </p:nvGrpSpPr>
      <p:grpSpPr>
        <a:xfrm>
          <a:off x="0" y="0"/>
          <a:ext cx="0" cy="0"/>
          <a:chOff x="0" y="0"/>
          <a:chExt cx="0" cy="0"/>
        </a:xfrm>
      </p:grpSpPr>
      <p:sp>
        <p:nvSpPr>
          <p:cNvPr id="1017" name="Google Shape;1017;g3dec333fe1b_0_10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018" name="Google Shape;1018;g3dec333fe1b_0_105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7" name="Shape 1037"/>
        <p:cNvGrpSpPr/>
        <p:nvPr/>
      </p:nvGrpSpPr>
      <p:grpSpPr>
        <a:xfrm>
          <a:off x="0" y="0"/>
          <a:ext cx="0" cy="0"/>
          <a:chOff x="0" y="0"/>
          <a:chExt cx="0" cy="0"/>
        </a:xfrm>
      </p:grpSpPr>
      <p:sp>
        <p:nvSpPr>
          <p:cNvPr id="1038" name="Google Shape;1038;g3dec333fe1b_0_10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039" name="Google Shape;1039;g3dec333fe1b_0_103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4" name="Shape 1054"/>
        <p:cNvGrpSpPr/>
        <p:nvPr/>
      </p:nvGrpSpPr>
      <p:grpSpPr>
        <a:xfrm>
          <a:off x="0" y="0"/>
          <a:ext cx="0" cy="0"/>
          <a:chOff x="0" y="0"/>
          <a:chExt cx="0" cy="0"/>
        </a:xfrm>
      </p:grpSpPr>
      <p:sp>
        <p:nvSpPr>
          <p:cNvPr id="1055" name="Google Shape;1055;g3dec333fe1b_0_12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056" name="Google Shape;1056;g3dec333fe1b_0_126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2" name="Shape 1072"/>
        <p:cNvGrpSpPr/>
        <p:nvPr/>
      </p:nvGrpSpPr>
      <p:grpSpPr>
        <a:xfrm>
          <a:off x="0" y="0"/>
          <a:ext cx="0" cy="0"/>
          <a:chOff x="0" y="0"/>
          <a:chExt cx="0" cy="0"/>
        </a:xfrm>
      </p:grpSpPr>
      <p:sp>
        <p:nvSpPr>
          <p:cNvPr id="1073" name="Google Shape;1073;g3dec333fe1b_0_12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074" name="Google Shape;1074;g3dec333fe1b_0_125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6" name="Shape 1096"/>
        <p:cNvGrpSpPr/>
        <p:nvPr/>
      </p:nvGrpSpPr>
      <p:grpSpPr>
        <a:xfrm>
          <a:off x="0" y="0"/>
          <a:ext cx="0" cy="0"/>
          <a:chOff x="0" y="0"/>
          <a:chExt cx="0" cy="0"/>
        </a:xfrm>
      </p:grpSpPr>
      <p:sp>
        <p:nvSpPr>
          <p:cNvPr id="1097" name="Google Shape;1097;g3dec333fe1b_0_12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098" name="Google Shape;1098;g3dec333fe1b_0_123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8" name="Shape 1118"/>
        <p:cNvGrpSpPr/>
        <p:nvPr/>
      </p:nvGrpSpPr>
      <p:grpSpPr>
        <a:xfrm>
          <a:off x="0" y="0"/>
          <a:ext cx="0" cy="0"/>
          <a:chOff x="0" y="0"/>
          <a:chExt cx="0" cy="0"/>
        </a:xfrm>
      </p:grpSpPr>
      <p:sp>
        <p:nvSpPr>
          <p:cNvPr id="1119" name="Google Shape;1119;g3dec333fe1b_0_12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120" name="Google Shape;1120;g3dec333fe1b_0_122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9" name="Shape 1149"/>
        <p:cNvGrpSpPr/>
        <p:nvPr/>
      </p:nvGrpSpPr>
      <p:grpSpPr>
        <a:xfrm>
          <a:off x="0" y="0"/>
          <a:ext cx="0" cy="0"/>
          <a:chOff x="0" y="0"/>
          <a:chExt cx="0" cy="0"/>
        </a:xfrm>
      </p:grpSpPr>
      <p:sp>
        <p:nvSpPr>
          <p:cNvPr id="1150" name="Google Shape;1150;g3dec333fe1b_0_12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151" name="Google Shape;1151;g3dec333fe1b_0_121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1" name="Shape 1181"/>
        <p:cNvGrpSpPr/>
        <p:nvPr/>
      </p:nvGrpSpPr>
      <p:grpSpPr>
        <a:xfrm>
          <a:off x="0" y="0"/>
          <a:ext cx="0" cy="0"/>
          <a:chOff x="0" y="0"/>
          <a:chExt cx="0" cy="0"/>
        </a:xfrm>
      </p:grpSpPr>
      <p:sp>
        <p:nvSpPr>
          <p:cNvPr id="1182" name="Google Shape;1182;g3dec333fe1b_0_12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183" name="Google Shape;1183;g3dec333fe1b_0_120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9" name="Shape 1209"/>
        <p:cNvGrpSpPr/>
        <p:nvPr/>
      </p:nvGrpSpPr>
      <p:grpSpPr>
        <a:xfrm>
          <a:off x="0" y="0"/>
          <a:ext cx="0" cy="0"/>
          <a:chOff x="0" y="0"/>
          <a:chExt cx="0" cy="0"/>
        </a:xfrm>
      </p:grpSpPr>
      <p:sp>
        <p:nvSpPr>
          <p:cNvPr id="1210" name="Google Shape;1210;g3dec333fe1b_0_13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11" name="Google Shape;1211;g3dec333fe1b_0_134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6" name="Shape 1226"/>
        <p:cNvGrpSpPr/>
        <p:nvPr/>
      </p:nvGrpSpPr>
      <p:grpSpPr>
        <a:xfrm>
          <a:off x="0" y="0"/>
          <a:ext cx="0" cy="0"/>
          <a:chOff x="0" y="0"/>
          <a:chExt cx="0" cy="0"/>
        </a:xfrm>
      </p:grpSpPr>
      <p:sp>
        <p:nvSpPr>
          <p:cNvPr id="1227" name="Google Shape;1227;g3dec333fe1b_0_13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28" name="Google Shape;1228;g3dec333fe1b_0_136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1" name="Shape 11"/>
        <p:cNvGrpSpPr/>
        <p:nvPr/>
      </p:nvGrpSpPr>
      <p:grpSpPr>
        <a:xfrm>
          <a:off x="0" y="0"/>
          <a:ext cx="0" cy="0"/>
          <a:chOff x="0" y="0"/>
          <a:chExt cx="0" cy="0"/>
        </a:xfrm>
      </p:grpSpPr>
      <p:sp>
        <p:nvSpPr>
          <p:cNvPr id="12" name="Google Shape;12;p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 name="Google Shape;13;p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 name="Google Shape;14;p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5" name="Shape 15"/>
        <p:cNvGrpSpPr/>
        <p:nvPr/>
      </p:nvGrpSpPr>
      <p:grpSpPr>
        <a:xfrm>
          <a:off x="0" y="0"/>
          <a:ext cx="0" cy="0"/>
          <a:chOff x="0" y="0"/>
          <a:chExt cx="0" cy="0"/>
        </a:xfrm>
      </p:grpSpPr>
      <p:sp>
        <p:nvSpPr>
          <p:cNvPr id="16" name="Google Shape;16;p10"/>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 name="Google Shape;17;p10"/>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rmAutofit/>
          </a:bodyPr>
          <a:lstStyle>
            <a:lvl1pPr lvl="0" algn="ctr">
              <a:spcBef>
                <a:spcPts val="640"/>
              </a:spcBef>
              <a:spcAft>
                <a:spcPts val="0"/>
              </a:spcAft>
              <a:buClr>
                <a:srgbClr val="888888"/>
              </a:buClr>
              <a:buSzPts val="3200"/>
              <a:buNone/>
              <a:defRPr>
                <a:solidFill>
                  <a:srgbClr val="888888"/>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p:txBody>
      </p:sp>
      <p:sp>
        <p:nvSpPr>
          <p:cNvPr id="18" name="Google Shape;18;p1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 name="Google Shape;19;p1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 name="Google Shape;20;p1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1" name="Shape 21"/>
        <p:cNvGrpSpPr/>
        <p:nvPr/>
      </p:nvGrpSpPr>
      <p:grpSpPr>
        <a:xfrm>
          <a:off x="0" y="0"/>
          <a:ext cx="0" cy="0"/>
          <a:chOff x="0" y="0"/>
          <a:chExt cx="0" cy="0"/>
        </a:xfrm>
      </p:grpSpPr>
      <p:sp>
        <p:nvSpPr>
          <p:cNvPr id="22" name="Google Shape;22;p11"/>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 name="Google Shape;23;p11"/>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24" name="Google Shape;24;p1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 name="Google Shape;25;p1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 name="Google Shape;26;p1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7" name="Shape 27"/>
        <p:cNvGrpSpPr/>
        <p:nvPr/>
      </p:nvGrpSpPr>
      <p:grpSpPr>
        <a:xfrm>
          <a:off x="0" y="0"/>
          <a:ext cx="0" cy="0"/>
          <a:chOff x="0" y="0"/>
          <a:chExt cx="0" cy="0"/>
        </a:xfrm>
      </p:grpSpPr>
      <p:sp>
        <p:nvSpPr>
          <p:cNvPr id="28" name="Google Shape;28;p12"/>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normAutofit/>
          </a:bodyPr>
          <a:lstStyle>
            <a:lvl1pPr lvl="0" algn="l">
              <a:spcBef>
                <a:spcPts val="0"/>
              </a:spcBef>
              <a:spcAft>
                <a:spcPts val="0"/>
              </a:spcAft>
              <a:buClr>
                <a:schemeClr val="dk1"/>
              </a:buClr>
              <a:buSzPts val="4000"/>
              <a:buFont typeface="Calibri"/>
              <a:buNone/>
              <a:defRPr b="1" sz="4000"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9" name="Google Shape;29;p12"/>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rmAutofit/>
          </a:bodyPr>
          <a:lstStyle>
            <a:lvl1pPr indent="-228600" lvl="0" marL="457200" algn="l">
              <a:spcBef>
                <a:spcPts val="400"/>
              </a:spcBef>
              <a:spcAft>
                <a:spcPts val="0"/>
              </a:spcAft>
              <a:buClr>
                <a:srgbClr val="888888"/>
              </a:buClr>
              <a:buSzPts val="2000"/>
              <a:buNone/>
              <a:defRPr sz="2000">
                <a:solidFill>
                  <a:srgbClr val="888888"/>
                </a:solidFill>
              </a:defRPr>
            </a:lvl1pPr>
            <a:lvl2pPr indent="-228600" lvl="1" marL="914400" algn="l">
              <a:spcBef>
                <a:spcPts val="360"/>
              </a:spcBef>
              <a:spcAft>
                <a:spcPts val="0"/>
              </a:spcAft>
              <a:buClr>
                <a:srgbClr val="888888"/>
              </a:buClr>
              <a:buSzPts val="1800"/>
              <a:buNone/>
              <a:defRPr sz="1800">
                <a:solidFill>
                  <a:srgbClr val="888888"/>
                </a:solidFill>
              </a:defRPr>
            </a:lvl2pPr>
            <a:lvl3pPr indent="-228600" lvl="2" marL="1371600" algn="l">
              <a:spcBef>
                <a:spcPts val="320"/>
              </a:spcBef>
              <a:spcAft>
                <a:spcPts val="0"/>
              </a:spcAft>
              <a:buClr>
                <a:srgbClr val="888888"/>
              </a:buClr>
              <a:buSzPts val="1600"/>
              <a:buNone/>
              <a:defRPr sz="1600">
                <a:solidFill>
                  <a:srgbClr val="888888"/>
                </a:solidFill>
              </a:defRPr>
            </a:lvl3pPr>
            <a:lvl4pPr indent="-228600" lvl="3" marL="1828800" algn="l">
              <a:spcBef>
                <a:spcPts val="280"/>
              </a:spcBef>
              <a:spcAft>
                <a:spcPts val="0"/>
              </a:spcAft>
              <a:buClr>
                <a:srgbClr val="888888"/>
              </a:buClr>
              <a:buSzPts val="1400"/>
              <a:buNone/>
              <a:defRPr sz="1400">
                <a:solidFill>
                  <a:srgbClr val="888888"/>
                </a:solidFill>
              </a:defRPr>
            </a:lvl4pPr>
            <a:lvl5pPr indent="-228600" lvl="4" marL="2286000" algn="l">
              <a:spcBef>
                <a:spcPts val="280"/>
              </a:spcBef>
              <a:spcAft>
                <a:spcPts val="0"/>
              </a:spcAft>
              <a:buClr>
                <a:srgbClr val="888888"/>
              </a:buClr>
              <a:buSzPts val="1400"/>
              <a:buNone/>
              <a:defRPr sz="1400">
                <a:solidFill>
                  <a:srgbClr val="888888"/>
                </a:solidFill>
              </a:defRPr>
            </a:lvl5pPr>
            <a:lvl6pPr indent="-228600" lvl="5" marL="2743200" algn="l">
              <a:spcBef>
                <a:spcPts val="280"/>
              </a:spcBef>
              <a:spcAft>
                <a:spcPts val="0"/>
              </a:spcAft>
              <a:buClr>
                <a:srgbClr val="888888"/>
              </a:buClr>
              <a:buSzPts val="1400"/>
              <a:buNone/>
              <a:defRPr sz="1400">
                <a:solidFill>
                  <a:srgbClr val="888888"/>
                </a:solidFill>
              </a:defRPr>
            </a:lvl6pPr>
            <a:lvl7pPr indent="-228600" lvl="6" marL="3200400" algn="l">
              <a:spcBef>
                <a:spcPts val="280"/>
              </a:spcBef>
              <a:spcAft>
                <a:spcPts val="0"/>
              </a:spcAft>
              <a:buClr>
                <a:srgbClr val="888888"/>
              </a:buClr>
              <a:buSzPts val="1400"/>
              <a:buNone/>
              <a:defRPr sz="1400">
                <a:solidFill>
                  <a:srgbClr val="888888"/>
                </a:solidFill>
              </a:defRPr>
            </a:lvl7pPr>
            <a:lvl8pPr indent="-228600" lvl="7" marL="3657600" algn="l">
              <a:spcBef>
                <a:spcPts val="280"/>
              </a:spcBef>
              <a:spcAft>
                <a:spcPts val="0"/>
              </a:spcAft>
              <a:buClr>
                <a:srgbClr val="888888"/>
              </a:buClr>
              <a:buSzPts val="1400"/>
              <a:buNone/>
              <a:defRPr sz="1400">
                <a:solidFill>
                  <a:srgbClr val="888888"/>
                </a:solidFill>
              </a:defRPr>
            </a:lvl8pPr>
            <a:lvl9pPr indent="-228600" lvl="8" marL="4114800" algn="l">
              <a:spcBef>
                <a:spcPts val="280"/>
              </a:spcBef>
              <a:spcAft>
                <a:spcPts val="0"/>
              </a:spcAft>
              <a:buClr>
                <a:srgbClr val="888888"/>
              </a:buClr>
              <a:buSzPts val="1400"/>
              <a:buNone/>
              <a:defRPr sz="1400">
                <a:solidFill>
                  <a:srgbClr val="888888"/>
                </a:solidFill>
              </a:defRPr>
            </a:lvl9pPr>
          </a:lstStyle>
          <a:p/>
        </p:txBody>
      </p:sp>
      <p:sp>
        <p:nvSpPr>
          <p:cNvPr id="30" name="Google Shape;30;p1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 name="Google Shape;31;p1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2" name="Google Shape;32;p1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3" name="Shape 33"/>
        <p:cNvGrpSpPr/>
        <p:nvPr/>
      </p:nvGrpSpPr>
      <p:grpSpPr>
        <a:xfrm>
          <a:off x="0" y="0"/>
          <a:ext cx="0" cy="0"/>
          <a:chOff x="0" y="0"/>
          <a:chExt cx="0" cy="0"/>
        </a:xfrm>
      </p:grpSpPr>
      <p:sp>
        <p:nvSpPr>
          <p:cNvPr id="34" name="Google Shape;34;p13"/>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5" name="Google Shape;35;p13"/>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36" name="Google Shape;36;p13"/>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37" name="Google Shape;37;p1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8" name="Google Shape;38;p1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9" name="Google Shape;39;p1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0" name="Shape 40"/>
        <p:cNvGrpSpPr/>
        <p:nvPr/>
      </p:nvGrpSpPr>
      <p:grpSpPr>
        <a:xfrm>
          <a:off x="0" y="0"/>
          <a:ext cx="0" cy="0"/>
          <a:chOff x="0" y="0"/>
          <a:chExt cx="0" cy="0"/>
        </a:xfrm>
      </p:grpSpPr>
      <p:sp>
        <p:nvSpPr>
          <p:cNvPr id="41" name="Google Shape;41;p14"/>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2" name="Google Shape;42;p14"/>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rm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43" name="Google Shape;43;p14"/>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44" name="Google Shape;44;p14"/>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norm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45" name="Google Shape;45;p14"/>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46" name="Google Shape;46;p1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7" name="Google Shape;47;p1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 name="Google Shape;48;p1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9" name="Shape 49"/>
        <p:cNvGrpSpPr/>
        <p:nvPr/>
      </p:nvGrpSpPr>
      <p:grpSpPr>
        <a:xfrm>
          <a:off x="0" y="0"/>
          <a:ext cx="0" cy="0"/>
          <a:chOff x="0" y="0"/>
          <a:chExt cx="0" cy="0"/>
        </a:xfrm>
      </p:grpSpPr>
      <p:sp>
        <p:nvSpPr>
          <p:cNvPr id="50" name="Google Shape;50;p15"/>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1" name="Google Shape;51;p1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1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 name="Google Shape;53;p1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4" name="Shape 54"/>
        <p:cNvGrpSpPr/>
        <p:nvPr/>
      </p:nvGrpSpPr>
      <p:grpSpPr>
        <a:xfrm>
          <a:off x="0" y="0"/>
          <a:ext cx="0" cy="0"/>
          <a:chOff x="0" y="0"/>
          <a:chExt cx="0" cy="0"/>
        </a:xfrm>
      </p:grpSpPr>
      <p:sp>
        <p:nvSpPr>
          <p:cNvPr id="55" name="Google Shape;55;p16"/>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1"/>
              </a:buClr>
              <a:buSzPts val="2000"/>
              <a:buFont typeface="Calibri"/>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6" name="Google Shape;56;p16"/>
          <p:cNvSpPr txBox="1"/>
          <p:nvPr>
            <p:ph idx="1" type="body"/>
          </p:nvPr>
        </p:nvSpPr>
        <p:spPr>
          <a:xfrm>
            <a:off x="3575050" y="273050"/>
            <a:ext cx="5111750" cy="5853113"/>
          </a:xfrm>
          <a:prstGeom prst="rect">
            <a:avLst/>
          </a:prstGeom>
          <a:noFill/>
          <a:ln>
            <a:noFill/>
          </a:ln>
        </p:spPr>
        <p:txBody>
          <a:bodyPr anchorCtr="0" anchor="t" bIns="45700" lIns="91425" spcFirstLastPara="1" rIns="91425" wrap="square" tIns="45700">
            <a:normAutofit/>
          </a:bodyPr>
          <a:lstStyle>
            <a:lvl1pPr indent="-431800" lvl="0" marL="457200" algn="l">
              <a:spcBef>
                <a:spcPts val="640"/>
              </a:spcBef>
              <a:spcAft>
                <a:spcPts val="0"/>
              </a:spcAft>
              <a:buClr>
                <a:schemeClr val="dk1"/>
              </a:buClr>
              <a:buSzPts val="3200"/>
              <a:buChar char="•"/>
              <a:defRPr sz="3200"/>
            </a:lvl1pPr>
            <a:lvl2pPr indent="-406400" lvl="1" marL="914400" algn="l">
              <a:spcBef>
                <a:spcPts val="560"/>
              </a:spcBef>
              <a:spcAft>
                <a:spcPts val="0"/>
              </a:spcAft>
              <a:buClr>
                <a:schemeClr val="dk1"/>
              </a:buClr>
              <a:buSzPts val="2800"/>
              <a:buChar char="–"/>
              <a:defRPr sz="2800"/>
            </a:lvl2pPr>
            <a:lvl3pPr indent="-381000" lvl="2" marL="1371600" algn="l">
              <a:spcBef>
                <a:spcPts val="480"/>
              </a:spcBef>
              <a:spcAft>
                <a:spcPts val="0"/>
              </a:spcAft>
              <a:buClr>
                <a:schemeClr val="dk1"/>
              </a:buClr>
              <a:buSzPts val="2400"/>
              <a:buChar char="•"/>
              <a:defRPr sz="2400"/>
            </a:lvl3pPr>
            <a:lvl4pPr indent="-355600" lvl="3" marL="1828800" algn="l">
              <a:spcBef>
                <a:spcPts val="400"/>
              </a:spcBef>
              <a:spcAft>
                <a:spcPts val="0"/>
              </a:spcAft>
              <a:buClr>
                <a:schemeClr val="dk1"/>
              </a:buClr>
              <a:buSzPts val="2000"/>
              <a:buChar char="–"/>
              <a:defRPr sz="2000"/>
            </a:lvl4pPr>
            <a:lvl5pPr indent="-355600" lvl="4" marL="2286000" algn="l">
              <a:spcBef>
                <a:spcPts val="400"/>
              </a:spcBef>
              <a:spcAft>
                <a:spcPts val="0"/>
              </a:spcAft>
              <a:buClr>
                <a:schemeClr val="dk1"/>
              </a:buClr>
              <a:buSzPts val="2000"/>
              <a:buChar char="»"/>
              <a:defRPr sz="2000"/>
            </a:lvl5pPr>
            <a:lvl6pPr indent="-355600" lvl="5" marL="2743200" algn="l">
              <a:spcBef>
                <a:spcPts val="400"/>
              </a:spcBef>
              <a:spcAft>
                <a:spcPts val="0"/>
              </a:spcAft>
              <a:buClr>
                <a:schemeClr val="dk1"/>
              </a:buClr>
              <a:buSzPts val="2000"/>
              <a:buChar char="•"/>
              <a:defRPr sz="2000"/>
            </a:lvl6pPr>
            <a:lvl7pPr indent="-355600" lvl="6" marL="3200400" algn="l">
              <a:spcBef>
                <a:spcPts val="400"/>
              </a:spcBef>
              <a:spcAft>
                <a:spcPts val="0"/>
              </a:spcAft>
              <a:buClr>
                <a:schemeClr val="dk1"/>
              </a:buClr>
              <a:buSzPts val="2000"/>
              <a:buChar char="•"/>
              <a:defRPr sz="2000"/>
            </a:lvl7pPr>
            <a:lvl8pPr indent="-355600" lvl="7" marL="3657600" algn="l">
              <a:spcBef>
                <a:spcPts val="400"/>
              </a:spcBef>
              <a:spcAft>
                <a:spcPts val="0"/>
              </a:spcAft>
              <a:buClr>
                <a:schemeClr val="dk1"/>
              </a:buClr>
              <a:buSzPts val="2000"/>
              <a:buChar char="•"/>
              <a:defRPr sz="2000"/>
            </a:lvl8pPr>
            <a:lvl9pPr indent="-355600" lvl="8" marL="4114800" algn="l">
              <a:spcBef>
                <a:spcPts val="400"/>
              </a:spcBef>
              <a:spcAft>
                <a:spcPts val="0"/>
              </a:spcAft>
              <a:buClr>
                <a:schemeClr val="dk1"/>
              </a:buClr>
              <a:buSzPts val="2000"/>
              <a:buChar char="•"/>
              <a:defRPr sz="2000"/>
            </a:lvl9pPr>
          </a:lstStyle>
          <a:p/>
        </p:txBody>
      </p:sp>
      <p:sp>
        <p:nvSpPr>
          <p:cNvPr id="57" name="Google Shape;57;p16"/>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norm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58" name="Google Shape;58;p1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9" name="Google Shape;59;p1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1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1" name="Shape 61"/>
        <p:cNvGrpSpPr/>
        <p:nvPr/>
      </p:nvGrpSpPr>
      <p:grpSpPr>
        <a:xfrm>
          <a:off x="0" y="0"/>
          <a:ext cx="0" cy="0"/>
          <a:chOff x="0" y="0"/>
          <a:chExt cx="0" cy="0"/>
        </a:xfrm>
      </p:grpSpPr>
      <p:sp>
        <p:nvSpPr>
          <p:cNvPr id="62" name="Google Shape;62;p17"/>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1"/>
              </a:buClr>
              <a:buSzPts val="2000"/>
              <a:buFont typeface="Calibri"/>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3" name="Google Shape;63;p17"/>
          <p:cNvSpPr/>
          <p:nvPr>
            <p:ph idx="2" type="pic"/>
          </p:nvPr>
        </p:nvSpPr>
        <p:spPr>
          <a:xfrm>
            <a:off x="1792288" y="612775"/>
            <a:ext cx="5486400" cy="4114800"/>
          </a:xfrm>
          <a:prstGeom prst="rect">
            <a:avLst/>
          </a:prstGeom>
          <a:noFill/>
          <a:ln>
            <a:noFill/>
          </a:ln>
        </p:spPr>
      </p:sp>
      <p:sp>
        <p:nvSpPr>
          <p:cNvPr id="64" name="Google Shape;64;p17"/>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rm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65" name="Google Shape;65;p1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6" name="Google Shape;66;p1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7" name="Google Shape;67;p1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68" name="Shape 68"/>
        <p:cNvGrpSpPr/>
        <p:nvPr/>
      </p:nvGrpSpPr>
      <p:grpSpPr>
        <a:xfrm>
          <a:off x="0" y="0"/>
          <a:ext cx="0" cy="0"/>
          <a:chOff x="0" y="0"/>
          <a:chExt cx="0" cy="0"/>
        </a:xfrm>
      </p:grpSpPr>
      <p:sp>
        <p:nvSpPr>
          <p:cNvPr id="69" name="Google Shape;69;p18"/>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0" name="Google Shape;70;p18"/>
          <p:cNvSpPr txBox="1"/>
          <p:nvPr>
            <p:ph idx="1" type="body"/>
          </p:nvPr>
        </p:nvSpPr>
        <p:spPr>
          <a:xfrm rot="5400000">
            <a:off x="2309019" y="-251618"/>
            <a:ext cx="4525963" cy="82296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71" name="Google Shape;71;p1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2" name="Google Shape;72;p1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3" name="Google Shape;73;p1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4" name="Shape 74"/>
        <p:cNvGrpSpPr/>
        <p:nvPr/>
      </p:nvGrpSpPr>
      <p:grpSpPr>
        <a:xfrm>
          <a:off x="0" y="0"/>
          <a:ext cx="0" cy="0"/>
          <a:chOff x="0" y="0"/>
          <a:chExt cx="0" cy="0"/>
        </a:xfrm>
      </p:grpSpPr>
      <p:sp>
        <p:nvSpPr>
          <p:cNvPr id="75" name="Google Shape;75;p19"/>
          <p:cNvSpPr txBox="1"/>
          <p:nvPr>
            <p:ph type="title"/>
          </p:nvPr>
        </p:nvSpPr>
        <p:spPr>
          <a:xfrm rot="5400000">
            <a:off x="4732338" y="2171701"/>
            <a:ext cx="5851525" cy="20574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6" name="Google Shape;76;p19"/>
          <p:cNvSpPr txBox="1"/>
          <p:nvPr>
            <p:ph idx="1" type="body"/>
          </p:nvPr>
        </p:nvSpPr>
        <p:spPr>
          <a:xfrm rot="5400000">
            <a:off x="541338" y="190500"/>
            <a:ext cx="5851525" cy="60198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77" name="Google Shape;77;p1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8" name="Google Shape;78;p1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9" name="Google Shape;79;p1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8"/>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marR="0" rtl="0" algn="ctr">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7" name="Google Shape;7;p8"/>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8" name="Google Shape;8;p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9" name="Google Shape;9;p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0" name="Google Shape;10;p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 Id="rId4" Type="http://schemas.openxmlformats.org/officeDocument/2006/relationships/image" Target="../media/image2.png"/><Relationship Id="rId10" Type="http://schemas.openxmlformats.org/officeDocument/2006/relationships/image" Target="../media/image9.png"/><Relationship Id="rId9" Type="http://schemas.openxmlformats.org/officeDocument/2006/relationships/image" Target="../media/image5.jpg"/><Relationship Id="rId5" Type="http://schemas.openxmlformats.org/officeDocument/2006/relationships/image" Target="../media/image4.png"/><Relationship Id="rId6" Type="http://schemas.openxmlformats.org/officeDocument/2006/relationships/image" Target="../media/image3.png"/><Relationship Id="rId7" Type="http://schemas.openxmlformats.org/officeDocument/2006/relationships/image" Target="../media/image7.jpg"/><Relationship Id="rId8" Type="http://schemas.openxmlformats.org/officeDocument/2006/relationships/image" Target="../media/image8.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2.png"/><Relationship Id="rId4" Type="http://schemas.openxmlformats.org/officeDocument/2006/relationships/image" Target="../media/image6.png"/><Relationship Id="rId5" Type="http://schemas.openxmlformats.org/officeDocument/2006/relationships/image" Target="../media/image9.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2.png"/><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2.png"/><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2.png"/><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2.png"/><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2.png"/><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2.png"/><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2.png"/><Relationship Id="rId4" Type="http://schemas.openxmlformats.org/officeDocument/2006/relationships/image" Target="../media/image9.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2.png"/><Relationship Id="rId4" Type="http://schemas.openxmlformats.org/officeDocument/2006/relationships/image" Target="../media/image9.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2.png"/><Relationship Id="rId4" Type="http://schemas.openxmlformats.org/officeDocument/2006/relationships/image" Target="../media/image9.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2.png"/><Relationship Id="rId4" Type="http://schemas.openxmlformats.org/officeDocument/2006/relationships/image" Target="../media/image9.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2.png"/><Relationship Id="rId4" Type="http://schemas.openxmlformats.org/officeDocument/2006/relationships/image" Target="../media/image9.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2.png"/><Relationship Id="rId4" Type="http://schemas.openxmlformats.org/officeDocument/2006/relationships/image" Target="../media/image9.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2.png"/><Relationship Id="rId4" Type="http://schemas.openxmlformats.org/officeDocument/2006/relationships/image" Target="../media/image9.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2.png"/><Relationship Id="rId4" Type="http://schemas.openxmlformats.org/officeDocument/2006/relationships/image" Target="../media/image9.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image" Target="../media/image2.png"/><Relationship Id="rId4" Type="http://schemas.openxmlformats.org/officeDocument/2006/relationships/image" Target="../media/image9.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image" Target="../media/image2.png"/><Relationship Id="rId4" Type="http://schemas.openxmlformats.org/officeDocument/2006/relationships/image" Target="../media/image9.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 Id="rId3" Type="http://schemas.openxmlformats.org/officeDocument/2006/relationships/image" Target="../media/image2.png"/><Relationship Id="rId4" Type="http://schemas.openxmlformats.org/officeDocument/2006/relationships/image" Target="../media/image9.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 Id="rId3" Type="http://schemas.openxmlformats.org/officeDocument/2006/relationships/image" Target="../media/image2.png"/><Relationship Id="rId4" Type="http://schemas.openxmlformats.org/officeDocument/2006/relationships/image" Target="../media/image9.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 Id="rId3" Type="http://schemas.openxmlformats.org/officeDocument/2006/relationships/image" Target="../media/image2.png"/><Relationship Id="rId4" Type="http://schemas.openxmlformats.org/officeDocument/2006/relationships/image" Target="../media/image9.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 Id="rId3" Type="http://schemas.openxmlformats.org/officeDocument/2006/relationships/image" Target="../media/image2.png"/><Relationship Id="rId4" Type="http://schemas.openxmlformats.org/officeDocument/2006/relationships/image" Target="../media/image9.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 Id="rId3" Type="http://schemas.openxmlformats.org/officeDocument/2006/relationships/image" Target="../media/image2.png"/><Relationship Id="rId4" Type="http://schemas.openxmlformats.org/officeDocument/2006/relationships/image" Target="../media/image9.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 Id="rId3" Type="http://schemas.openxmlformats.org/officeDocument/2006/relationships/image" Target="../media/image2.png"/><Relationship Id="rId4" Type="http://schemas.openxmlformats.org/officeDocument/2006/relationships/image" Target="../media/image9.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 Id="rId3" Type="http://schemas.openxmlformats.org/officeDocument/2006/relationships/image" Target="../media/image2.png"/><Relationship Id="rId4" Type="http://schemas.openxmlformats.org/officeDocument/2006/relationships/image" Target="../media/image9.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 Id="rId3" Type="http://schemas.openxmlformats.org/officeDocument/2006/relationships/image" Target="../media/image2.png"/><Relationship Id="rId4" Type="http://schemas.openxmlformats.org/officeDocument/2006/relationships/image" Target="../media/image9.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 Id="rId3" Type="http://schemas.openxmlformats.org/officeDocument/2006/relationships/image" Target="../media/image2.png"/><Relationship Id="rId4" Type="http://schemas.openxmlformats.org/officeDocument/2006/relationships/image" Target="../media/image9.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 Id="rId3" Type="http://schemas.openxmlformats.org/officeDocument/2006/relationships/image" Target="../media/image2.png"/><Relationship Id="rId4" Type="http://schemas.openxmlformats.org/officeDocument/2006/relationships/image" Target="../media/image9.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 Id="rId3" Type="http://schemas.openxmlformats.org/officeDocument/2006/relationships/image" Target="../media/image2.png"/><Relationship Id="rId4" Type="http://schemas.openxmlformats.org/officeDocument/2006/relationships/image" Target="../media/image9.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 Id="rId3" Type="http://schemas.openxmlformats.org/officeDocument/2006/relationships/image" Target="../media/image2.png"/><Relationship Id="rId4" Type="http://schemas.openxmlformats.org/officeDocument/2006/relationships/image" Target="../media/image9.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 Id="rId3" Type="http://schemas.openxmlformats.org/officeDocument/2006/relationships/image" Target="../media/image2.png"/><Relationship Id="rId4" Type="http://schemas.openxmlformats.org/officeDocument/2006/relationships/image" Target="../media/image9.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 Id="rId3" Type="http://schemas.openxmlformats.org/officeDocument/2006/relationships/image" Target="../media/image2.png"/><Relationship Id="rId4" Type="http://schemas.openxmlformats.org/officeDocument/2006/relationships/image" Target="../media/image9.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3.xml"/><Relationship Id="rId3" Type="http://schemas.openxmlformats.org/officeDocument/2006/relationships/image" Target="../media/image2.png"/><Relationship Id="rId4" Type="http://schemas.openxmlformats.org/officeDocument/2006/relationships/image" Target="../media/image9.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4.xml"/><Relationship Id="rId3" Type="http://schemas.openxmlformats.org/officeDocument/2006/relationships/image" Target="../media/image2.png"/><Relationship Id="rId4" Type="http://schemas.openxmlformats.org/officeDocument/2006/relationships/image" Target="../media/image9.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 Id="rId3" Type="http://schemas.openxmlformats.org/officeDocument/2006/relationships/image" Target="../media/image2.png"/><Relationship Id="rId4" Type="http://schemas.openxmlformats.org/officeDocument/2006/relationships/image" Target="../media/image9.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6.xml"/><Relationship Id="rId3" Type="http://schemas.openxmlformats.org/officeDocument/2006/relationships/image" Target="../media/image2.png"/><Relationship Id="rId4" Type="http://schemas.openxmlformats.org/officeDocument/2006/relationships/image" Target="../media/image9.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 Id="rId3" Type="http://schemas.openxmlformats.org/officeDocument/2006/relationships/image" Target="../media/image2.png"/><Relationship Id="rId4" Type="http://schemas.openxmlformats.org/officeDocument/2006/relationships/image" Target="../media/image9.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8.xml"/><Relationship Id="rId3" Type="http://schemas.openxmlformats.org/officeDocument/2006/relationships/image" Target="../media/image2.png"/><Relationship Id="rId4" Type="http://schemas.openxmlformats.org/officeDocument/2006/relationships/image" Target="../media/image9.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9.xml"/><Relationship Id="rId3" Type="http://schemas.openxmlformats.org/officeDocument/2006/relationships/image" Target="../media/image2.png"/><Relationship Id="rId4" Type="http://schemas.openxmlformats.org/officeDocument/2006/relationships/image" Target="../media/image9.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 Id="rId3" Type="http://schemas.openxmlformats.org/officeDocument/2006/relationships/image" Target="../media/image2.png"/><Relationship Id="rId4" Type="http://schemas.openxmlformats.org/officeDocument/2006/relationships/image" Target="../media/image9.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1.xml"/><Relationship Id="rId3" Type="http://schemas.openxmlformats.org/officeDocument/2006/relationships/image" Target="../media/image2.png"/><Relationship Id="rId4" Type="http://schemas.openxmlformats.org/officeDocument/2006/relationships/image" Target="../media/image9.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2.xml"/><Relationship Id="rId3" Type="http://schemas.openxmlformats.org/officeDocument/2006/relationships/image" Target="../media/image2.png"/><Relationship Id="rId4" Type="http://schemas.openxmlformats.org/officeDocument/2006/relationships/image" Target="../media/image9.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3.xml"/><Relationship Id="rId3" Type="http://schemas.openxmlformats.org/officeDocument/2006/relationships/image" Target="../media/image2.png"/><Relationship Id="rId4" Type="http://schemas.openxmlformats.org/officeDocument/2006/relationships/image" Target="../media/image9.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4.xml"/><Relationship Id="rId3" Type="http://schemas.openxmlformats.org/officeDocument/2006/relationships/image" Target="../media/image2.png"/><Relationship Id="rId4" Type="http://schemas.openxmlformats.org/officeDocument/2006/relationships/image" Target="../media/image9.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5.xml"/><Relationship Id="rId3" Type="http://schemas.openxmlformats.org/officeDocument/2006/relationships/image" Target="../media/image2.png"/><Relationship Id="rId4" Type="http://schemas.openxmlformats.org/officeDocument/2006/relationships/image" Target="../media/image9.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6.xml"/><Relationship Id="rId3" Type="http://schemas.openxmlformats.org/officeDocument/2006/relationships/image" Target="../media/image2.png"/><Relationship Id="rId4" Type="http://schemas.openxmlformats.org/officeDocument/2006/relationships/image" Target="../media/image9.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7.xml"/><Relationship Id="rId3" Type="http://schemas.openxmlformats.org/officeDocument/2006/relationships/image" Target="../media/image2.png"/><Relationship Id="rId4" Type="http://schemas.openxmlformats.org/officeDocument/2006/relationships/image" Target="../media/image9.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8.xml"/><Relationship Id="rId3" Type="http://schemas.openxmlformats.org/officeDocument/2006/relationships/image" Target="../media/image2.png"/><Relationship Id="rId4" Type="http://schemas.openxmlformats.org/officeDocument/2006/relationships/image" Target="../media/image9.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9.xml"/><Relationship Id="rId3" Type="http://schemas.openxmlformats.org/officeDocument/2006/relationships/image" Target="../media/image2.png"/><Relationship Id="rId4" Type="http://schemas.openxmlformats.org/officeDocument/2006/relationships/image" Target="../media/image9.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0.xml"/><Relationship Id="rId3" Type="http://schemas.openxmlformats.org/officeDocument/2006/relationships/image" Target="../media/image2.png"/><Relationship Id="rId4" Type="http://schemas.openxmlformats.org/officeDocument/2006/relationships/image" Target="../media/image9.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1.xml"/><Relationship Id="rId3" Type="http://schemas.openxmlformats.org/officeDocument/2006/relationships/image" Target="../media/image2.png"/><Relationship Id="rId4" Type="http://schemas.openxmlformats.org/officeDocument/2006/relationships/image" Target="../media/image9.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2.xml"/><Relationship Id="rId3" Type="http://schemas.openxmlformats.org/officeDocument/2006/relationships/image" Target="../media/image2.png"/><Relationship Id="rId4" Type="http://schemas.openxmlformats.org/officeDocument/2006/relationships/image" Target="../media/image9.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3.xml"/><Relationship Id="rId3" Type="http://schemas.openxmlformats.org/officeDocument/2006/relationships/image" Target="../media/image2.png"/><Relationship Id="rId4" Type="http://schemas.openxmlformats.org/officeDocument/2006/relationships/image" Target="../media/image9.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 name="Shape 83"/>
        <p:cNvGrpSpPr/>
        <p:nvPr/>
      </p:nvGrpSpPr>
      <p:grpSpPr>
        <a:xfrm>
          <a:off x="0" y="0"/>
          <a:ext cx="0" cy="0"/>
          <a:chOff x="0" y="0"/>
          <a:chExt cx="0" cy="0"/>
        </a:xfrm>
      </p:grpSpPr>
      <p:sp>
        <p:nvSpPr>
          <p:cNvPr id="84" name="Google Shape;84;p1"/>
          <p:cNvSpPr/>
          <p:nvPr/>
        </p:nvSpPr>
        <p:spPr>
          <a:xfrm>
            <a:off x="7275992" y="-11094142"/>
            <a:ext cx="11221859" cy="11221859"/>
          </a:xfrm>
          <a:custGeom>
            <a:rect b="b" l="l" r="r" t="t"/>
            <a:pathLst>
              <a:path extrusionOk="0" h="11221859" w="11221859">
                <a:moveTo>
                  <a:pt x="0" y="0"/>
                </a:moveTo>
                <a:lnTo>
                  <a:pt x="11221858" y="0"/>
                </a:lnTo>
                <a:lnTo>
                  <a:pt x="11221858" y="11221858"/>
                </a:lnTo>
                <a:lnTo>
                  <a:pt x="0" y="11221858"/>
                </a:lnTo>
                <a:lnTo>
                  <a:pt x="0" y="0"/>
                </a:lnTo>
                <a:close/>
              </a:path>
            </a:pathLst>
          </a:custGeom>
          <a:blipFill rotWithShape="1">
            <a:blip r:embed="rId3">
              <a:alphaModFix amt="52000"/>
            </a:blip>
            <a:stretch>
              <a:fillRect b="0" l="0" r="0" t="0"/>
            </a:stretch>
          </a:blipFill>
          <a:ln>
            <a:noFill/>
          </a:ln>
        </p:spPr>
      </p:sp>
      <p:sp>
        <p:nvSpPr>
          <p:cNvPr id="85" name="Google Shape;85;p1"/>
          <p:cNvSpPr/>
          <p:nvPr/>
        </p:nvSpPr>
        <p:spPr>
          <a:xfrm>
            <a:off x="284750" y="337294"/>
            <a:ext cx="3101634" cy="691406"/>
          </a:xfrm>
          <a:custGeom>
            <a:rect b="b" l="l" r="r" t="t"/>
            <a:pathLst>
              <a:path extrusionOk="0" h="691406" w="3101634">
                <a:moveTo>
                  <a:pt x="0" y="0"/>
                </a:moveTo>
                <a:lnTo>
                  <a:pt x="3101634" y="0"/>
                </a:lnTo>
                <a:lnTo>
                  <a:pt x="3101634" y="691406"/>
                </a:lnTo>
                <a:lnTo>
                  <a:pt x="0" y="691406"/>
                </a:lnTo>
                <a:lnTo>
                  <a:pt x="0" y="0"/>
                </a:lnTo>
                <a:close/>
              </a:path>
            </a:pathLst>
          </a:custGeom>
          <a:blipFill rotWithShape="1">
            <a:blip r:embed="rId4">
              <a:alphaModFix/>
            </a:blip>
            <a:stretch>
              <a:fillRect b="0" l="0" r="0" t="0"/>
            </a:stretch>
          </a:blipFill>
          <a:ln>
            <a:noFill/>
          </a:ln>
        </p:spPr>
      </p:sp>
      <p:grpSp>
        <p:nvGrpSpPr>
          <p:cNvPr id="86" name="Google Shape;86;p1"/>
          <p:cNvGrpSpPr/>
          <p:nvPr/>
        </p:nvGrpSpPr>
        <p:grpSpPr>
          <a:xfrm>
            <a:off x="6393272" y="341100"/>
            <a:ext cx="11894911" cy="1279947"/>
            <a:chOff x="0" y="-47625"/>
            <a:chExt cx="3092479" cy="332765"/>
          </a:xfrm>
        </p:grpSpPr>
        <p:sp>
          <p:nvSpPr>
            <p:cNvPr id="87" name="Google Shape;87;p1"/>
            <p:cNvSpPr/>
            <p:nvPr/>
          </p:nvSpPr>
          <p:spPr>
            <a:xfrm>
              <a:off x="0" y="0"/>
              <a:ext cx="3092479" cy="285140"/>
            </a:xfrm>
            <a:custGeom>
              <a:rect b="b" l="l" r="r" t="t"/>
              <a:pathLst>
                <a:path extrusionOk="0" h="285140" w="3092479">
                  <a:moveTo>
                    <a:pt x="65086" y="0"/>
                  </a:moveTo>
                  <a:lnTo>
                    <a:pt x="3027393" y="0"/>
                  </a:lnTo>
                  <a:cubicBezTo>
                    <a:pt x="3044655" y="0"/>
                    <a:pt x="3061210" y="6857"/>
                    <a:pt x="3073416" y="19063"/>
                  </a:cubicBezTo>
                  <a:cubicBezTo>
                    <a:pt x="3085622" y="31269"/>
                    <a:pt x="3092479" y="47824"/>
                    <a:pt x="3092479" y="65086"/>
                  </a:cubicBezTo>
                  <a:lnTo>
                    <a:pt x="3092479" y="220053"/>
                  </a:lnTo>
                  <a:cubicBezTo>
                    <a:pt x="3092479" y="255999"/>
                    <a:pt x="3063339" y="285140"/>
                    <a:pt x="3027393" y="285140"/>
                  </a:cubicBezTo>
                  <a:lnTo>
                    <a:pt x="65086" y="285140"/>
                  </a:lnTo>
                  <a:cubicBezTo>
                    <a:pt x="47824" y="285140"/>
                    <a:pt x="31269" y="278282"/>
                    <a:pt x="19063" y="266076"/>
                  </a:cubicBezTo>
                  <a:cubicBezTo>
                    <a:pt x="6857" y="253870"/>
                    <a:pt x="0" y="237315"/>
                    <a:pt x="0" y="220053"/>
                  </a:cubicBezTo>
                  <a:lnTo>
                    <a:pt x="0" y="65086"/>
                  </a:lnTo>
                  <a:cubicBezTo>
                    <a:pt x="0" y="47824"/>
                    <a:pt x="6857" y="31269"/>
                    <a:pt x="19063" y="19063"/>
                  </a:cubicBezTo>
                  <a:cubicBezTo>
                    <a:pt x="31269" y="6857"/>
                    <a:pt x="47824" y="0"/>
                    <a:pt x="65086" y="0"/>
                  </a:cubicBezTo>
                  <a:close/>
                </a:path>
              </a:pathLst>
            </a:custGeom>
            <a:gradFill>
              <a:gsLst>
                <a:gs pos="0">
                  <a:srgbClr val="FBB03B">
                    <a:alpha val="0"/>
                  </a:srgbClr>
                </a:gs>
                <a:gs pos="100000">
                  <a:srgbClr val="FBB03B"/>
                </a:gs>
              </a:gsLst>
              <a:lin ang="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 name="Google Shape;88;p1"/>
            <p:cNvSpPr txBox="1"/>
            <p:nvPr/>
          </p:nvSpPr>
          <p:spPr>
            <a:xfrm>
              <a:off x="0" y="-47625"/>
              <a:ext cx="3092479" cy="332765"/>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89" name="Google Shape;89;p1"/>
          <p:cNvSpPr/>
          <p:nvPr/>
        </p:nvSpPr>
        <p:spPr>
          <a:xfrm>
            <a:off x="13441273" y="2283961"/>
            <a:ext cx="1758501" cy="575909"/>
          </a:xfrm>
          <a:custGeom>
            <a:rect b="b" l="l" r="r" t="t"/>
            <a:pathLst>
              <a:path extrusionOk="0" h="575909" w="1758501">
                <a:moveTo>
                  <a:pt x="0" y="0"/>
                </a:moveTo>
                <a:lnTo>
                  <a:pt x="1758501" y="0"/>
                </a:lnTo>
                <a:lnTo>
                  <a:pt x="1758501" y="575909"/>
                </a:lnTo>
                <a:lnTo>
                  <a:pt x="0" y="575909"/>
                </a:lnTo>
                <a:lnTo>
                  <a:pt x="0" y="0"/>
                </a:lnTo>
                <a:close/>
              </a:path>
            </a:pathLst>
          </a:custGeom>
          <a:blipFill rotWithShape="1">
            <a:blip r:embed="rId5">
              <a:alphaModFix/>
            </a:blip>
            <a:stretch>
              <a:fillRect b="0" l="0" r="0" t="0"/>
            </a:stretch>
          </a:blipFill>
          <a:ln>
            <a:noFill/>
          </a:ln>
        </p:spPr>
      </p:sp>
      <p:sp>
        <p:nvSpPr>
          <p:cNvPr id="90" name="Google Shape;90;p1"/>
          <p:cNvSpPr/>
          <p:nvPr/>
        </p:nvSpPr>
        <p:spPr>
          <a:xfrm>
            <a:off x="15199774" y="1671167"/>
            <a:ext cx="1801499" cy="1801499"/>
          </a:xfrm>
          <a:custGeom>
            <a:rect b="b" l="l" r="r" t="t"/>
            <a:pathLst>
              <a:path extrusionOk="0" h="1801499" w="1801499">
                <a:moveTo>
                  <a:pt x="0" y="0"/>
                </a:moveTo>
                <a:lnTo>
                  <a:pt x="1801498" y="0"/>
                </a:lnTo>
                <a:lnTo>
                  <a:pt x="1801498" y="1801499"/>
                </a:lnTo>
                <a:lnTo>
                  <a:pt x="0" y="1801499"/>
                </a:lnTo>
                <a:lnTo>
                  <a:pt x="0" y="0"/>
                </a:lnTo>
                <a:close/>
              </a:path>
            </a:pathLst>
          </a:custGeom>
          <a:blipFill rotWithShape="1">
            <a:blip r:embed="rId6">
              <a:alphaModFix/>
            </a:blip>
            <a:stretch>
              <a:fillRect b="0" l="0" r="0" t="0"/>
            </a:stretch>
          </a:blipFill>
          <a:ln>
            <a:noFill/>
          </a:ln>
        </p:spPr>
      </p:sp>
      <p:sp>
        <p:nvSpPr>
          <p:cNvPr id="91" name="Google Shape;91;p1"/>
          <p:cNvSpPr/>
          <p:nvPr/>
        </p:nvSpPr>
        <p:spPr>
          <a:xfrm>
            <a:off x="17001272" y="2100953"/>
            <a:ext cx="975410" cy="941926"/>
          </a:xfrm>
          <a:custGeom>
            <a:rect b="b" l="l" r="r" t="t"/>
            <a:pathLst>
              <a:path extrusionOk="0" h="941926" w="975410">
                <a:moveTo>
                  <a:pt x="0" y="0"/>
                </a:moveTo>
                <a:lnTo>
                  <a:pt x="975411" y="0"/>
                </a:lnTo>
                <a:lnTo>
                  <a:pt x="975411" y="941926"/>
                </a:lnTo>
                <a:lnTo>
                  <a:pt x="0" y="941926"/>
                </a:lnTo>
                <a:lnTo>
                  <a:pt x="0" y="0"/>
                </a:lnTo>
                <a:close/>
              </a:path>
            </a:pathLst>
          </a:custGeom>
          <a:blipFill rotWithShape="1">
            <a:blip r:embed="rId7">
              <a:alphaModFix/>
            </a:blip>
            <a:stretch>
              <a:fillRect b="0" l="0" r="0" t="0"/>
            </a:stretch>
          </a:blipFill>
          <a:ln>
            <a:noFill/>
          </a:ln>
        </p:spPr>
      </p:sp>
      <p:sp>
        <p:nvSpPr>
          <p:cNvPr id="92" name="Google Shape;92;p1"/>
          <p:cNvSpPr txBox="1"/>
          <p:nvPr/>
        </p:nvSpPr>
        <p:spPr>
          <a:xfrm>
            <a:off x="-800683" y="1139007"/>
            <a:ext cx="6386018" cy="307899"/>
          </a:xfrm>
          <a:prstGeom prst="rect">
            <a:avLst/>
          </a:prstGeom>
          <a:noFill/>
          <a:ln>
            <a:noFill/>
          </a:ln>
        </p:spPr>
        <p:txBody>
          <a:bodyPr anchorCtr="0" anchor="t" bIns="0" lIns="0" spcFirstLastPara="1" rIns="0" wrap="square" tIns="0">
            <a:spAutoFit/>
          </a:bodyPr>
          <a:lstStyle/>
          <a:p>
            <a:pPr indent="0" lvl="0" marL="0" marR="0" rtl="0" algn="ctr">
              <a:lnSpc>
                <a:spcPct val="140054"/>
              </a:lnSpc>
              <a:spcBef>
                <a:spcPts val="0"/>
              </a:spcBef>
              <a:spcAft>
                <a:spcPts val="0"/>
              </a:spcAft>
              <a:buNone/>
            </a:pPr>
            <a:r>
              <a:rPr b="1" i="0" lang="en-US" sz="1840" u="none" cap="none" strike="noStrike">
                <a:solidFill>
                  <a:srgbClr val="000000"/>
                </a:solidFill>
                <a:latin typeface="Roboto"/>
                <a:ea typeface="Roboto"/>
                <a:cs typeface="Roboto"/>
                <a:sym typeface="Roboto"/>
              </a:rPr>
              <a:t>2024-3-PL01-KA210-YOU-000294885</a:t>
            </a:r>
            <a:endParaRPr/>
          </a:p>
        </p:txBody>
      </p:sp>
      <p:sp>
        <p:nvSpPr>
          <p:cNvPr id="93" name="Google Shape;93;p1"/>
          <p:cNvSpPr txBox="1"/>
          <p:nvPr/>
        </p:nvSpPr>
        <p:spPr>
          <a:xfrm>
            <a:off x="10466412" y="692749"/>
            <a:ext cx="7285500" cy="756000"/>
          </a:xfrm>
          <a:prstGeom prst="rect">
            <a:avLst/>
          </a:prstGeom>
          <a:noFill/>
          <a:ln>
            <a:noFill/>
          </a:ln>
        </p:spPr>
        <p:txBody>
          <a:bodyPr anchorCtr="0" anchor="t" bIns="0" lIns="0" spcFirstLastPara="1" rIns="0" wrap="square" tIns="0">
            <a:spAutoFit/>
          </a:bodyPr>
          <a:lstStyle/>
          <a:p>
            <a:pPr indent="0" lvl="0" marL="0" marR="0" rtl="0" algn="r">
              <a:lnSpc>
                <a:spcPct val="140012"/>
              </a:lnSpc>
              <a:spcBef>
                <a:spcPts val="0"/>
              </a:spcBef>
              <a:spcAft>
                <a:spcPts val="0"/>
              </a:spcAft>
              <a:buNone/>
            </a:pPr>
            <a:r>
              <a:rPr b="1" i="0" lang="en-US" sz="4911" u="none" cap="none" strike="noStrike">
                <a:solidFill>
                  <a:srgbClr val="000000"/>
                </a:solidFill>
                <a:latin typeface="Barlow"/>
                <a:ea typeface="Barlow"/>
                <a:cs typeface="Barlow"/>
                <a:sym typeface="Barlow"/>
              </a:rPr>
              <a:t>Module-1</a:t>
            </a:r>
            <a:endParaRPr/>
          </a:p>
        </p:txBody>
      </p:sp>
      <p:sp>
        <p:nvSpPr>
          <p:cNvPr id="94" name="Google Shape;94;p1"/>
          <p:cNvSpPr/>
          <p:nvPr/>
        </p:nvSpPr>
        <p:spPr>
          <a:xfrm>
            <a:off x="2225" y="7803251"/>
            <a:ext cx="18289792" cy="2484555"/>
          </a:xfrm>
          <a:custGeom>
            <a:rect b="b" l="l" r="r" t="t"/>
            <a:pathLst>
              <a:path extrusionOk="0" h="803413" w="5152054">
                <a:moveTo>
                  <a:pt x="39068" y="0"/>
                </a:moveTo>
                <a:lnTo>
                  <a:pt x="5112987" y="0"/>
                </a:lnTo>
                <a:cubicBezTo>
                  <a:pt x="5123348" y="0"/>
                  <a:pt x="5133285" y="4116"/>
                  <a:pt x="5140611" y="11443"/>
                </a:cubicBezTo>
                <a:cubicBezTo>
                  <a:pt x="5147938" y="18769"/>
                  <a:pt x="5152054" y="28706"/>
                  <a:pt x="5152054" y="39068"/>
                </a:cubicBezTo>
                <a:lnTo>
                  <a:pt x="5152054" y="764346"/>
                </a:lnTo>
                <a:cubicBezTo>
                  <a:pt x="5152054" y="774707"/>
                  <a:pt x="5147938" y="784644"/>
                  <a:pt x="5140611" y="791971"/>
                </a:cubicBezTo>
                <a:cubicBezTo>
                  <a:pt x="5133285" y="799297"/>
                  <a:pt x="5123348" y="803413"/>
                  <a:pt x="5112987" y="803413"/>
                </a:cubicBezTo>
                <a:lnTo>
                  <a:pt x="39068" y="803413"/>
                </a:lnTo>
                <a:cubicBezTo>
                  <a:pt x="28706" y="803413"/>
                  <a:pt x="18769" y="799297"/>
                  <a:pt x="11443" y="791971"/>
                </a:cubicBezTo>
                <a:cubicBezTo>
                  <a:pt x="4116" y="784644"/>
                  <a:pt x="0" y="774707"/>
                  <a:pt x="0" y="764346"/>
                </a:cubicBezTo>
                <a:lnTo>
                  <a:pt x="0" y="39068"/>
                </a:lnTo>
                <a:cubicBezTo>
                  <a:pt x="0" y="28706"/>
                  <a:pt x="4116" y="18769"/>
                  <a:pt x="11443" y="11443"/>
                </a:cubicBezTo>
                <a:cubicBezTo>
                  <a:pt x="18769" y="4116"/>
                  <a:pt x="28706" y="0"/>
                  <a:pt x="39068" y="0"/>
                </a:cubicBezTo>
                <a:close/>
              </a:path>
            </a:pathLst>
          </a:custGeom>
          <a:gradFill>
            <a:gsLst>
              <a:gs pos="0">
                <a:srgbClr val="FBB03B">
                  <a:alpha val="0"/>
                </a:srgbClr>
              </a:gs>
              <a:gs pos="100000">
                <a:srgbClr val="FBB03B"/>
              </a:gs>
            </a:gsLst>
            <a:lin ang="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 name="Google Shape;95;p1"/>
          <p:cNvSpPr/>
          <p:nvPr/>
        </p:nvSpPr>
        <p:spPr>
          <a:xfrm>
            <a:off x="1251350" y="8250097"/>
            <a:ext cx="2639449" cy="587277"/>
          </a:xfrm>
          <a:custGeom>
            <a:rect b="b" l="l" r="r" t="t"/>
            <a:pathLst>
              <a:path extrusionOk="0" h="587277" w="2639449">
                <a:moveTo>
                  <a:pt x="0" y="0"/>
                </a:moveTo>
                <a:lnTo>
                  <a:pt x="2639449" y="0"/>
                </a:lnTo>
                <a:lnTo>
                  <a:pt x="2639449" y="587277"/>
                </a:lnTo>
                <a:lnTo>
                  <a:pt x="0" y="587277"/>
                </a:lnTo>
                <a:lnTo>
                  <a:pt x="0" y="0"/>
                </a:lnTo>
                <a:close/>
              </a:path>
            </a:pathLst>
          </a:custGeom>
          <a:blipFill rotWithShape="1">
            <a:blip r:embed="rId8">
              <a:alphaModFix/>
            </a:blip>
            <a:stretch>
              <a:fillRect b="0" l="0" r="0" t="0"/>
            </a:stretch>
          </a:blipFill>
          <a:ln>
            <a:noFill/>
          </a:ln>
        </p:spPr>
      </p:sp>
      <p:sp>
        <p:nvSpPr>
          <p:cNvPr id="96" name="Google Shape;96;p1"/>
          <p:cNvSpPr txBox="1"/>
          <p:nvPr/>
        </p:nvSpPr>
        <p:spPr>
          <a:xfrm>
            <a:off x="4265199" y="8138891"/>
            <a:ext cx="10149368" cy="771588"/>
          </a:xfrm>
          <a:prstGeom prst="rect">
            <a:avLst/>
          </a:prstGeom>
          <a:noFill/>
          <a:ln>
            <a:noFill/>
          </a:ln>
        </p:spPr>
        <p:txBody>
          <a:bodyPr anchorCtr="0" anchor="t" bIns="0" lIns="0" spcFirstLastPara="1" rIns="0" wrap="square" tIns="0">
            <a:spAutoFit/>
          </a:bodyPr>
          <a:lstStyle/>
          <a:p>
            <a:pPr indent="0" lvl="0" marL="0" marR="0" rtl="0" algn="l">
              <a:lnSpc>
                <a:spcPct val="140013"/>
              </a:lnSpc>
              <a:spcBef>
                <a:spcPts val="0"/>
              </a:spcBef>
              <a:spcAft>
                <a:spcPts val="0"/>
              </a:spcAft>
              <a:buNone/>
            </a:pPr>
            <a:r>
              <a:rPr b="0" i="0" lang="en-US" sz="1497" u="none" cap="none" strike="noStrike">
                <a:solidFill>
                  <a:srgbClr val="1A6436"/>
                </a:solidFill>
                <a:latin typeface="Poppins"/>
                <a:ea typeface="Poppins"/>
                <a:cs typeface="Poppins"/>
                <a:sym typeface="Poppins"/>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a:p>
        </p:txBody>
      </p:sp>
      <p:sp>
        <p:nvSpPr>
          <p:cNvPr id="97" name="Google Shape;97;p1"/>
          <p:cNvSpPr/>
          <p:nvPr/>
        </p:nvSpPr>
        <p:spPr>
          <a:xfrm>
            <a:off x="15613333" y="8250097"/>
            <a:ext cx="1645967" cy="614873"/>
          </a:xfrm>
          <a:custGeom>
            <a:rect b="b" l="l" r="r" t="t"/>
            <a:pathLst>
              <a:path extrusionOk="0" h="614873" w="1645967">
                <a:moveTo>
                  <a:pt x="0" y="0"/>
                </a:moveTo>
                <a:lnTo>
                  <a:pt x="1645967" y="0"/>
                </a:lnTo>
                <a:lnTo>
                  <a:pt x="1645967" y="614873"/>
                </a:lnTo>
                <a:lnTo>
                  <a:pt x="0" y="614873"/>
                </a:lnTo>
                <a:lnTo>
                  <a:pt x="0" y="0"/>
                </a:lnTo>
                <a:close/>
              </a:path>
            </a:pathLst>
          </a:custGeom>
          <a:blipFill rotWithShape="1">
            <a:blip r:embed="rId9">
              <a:alphaModFix/>
            </a:blip>
            <a:stretch>
              <a:fillRect b="0" l="0" r="0" t="0"/>
            </a:stretch>
          </a:blipFill>
          <a:ln>
            <a:noFill/>
          </a:ln>
        </p:spPr>
      </p:sp>
      <p:pic>
        <p:nvPicPr>
          <p:cNvPr id="98" name="Google Shape;98;p1" title="logo2.png"/>
          <p:cNvPicPr preferRelativeResize="0"/>
          <p:nvPr/>
        </p:nvPicPr>
        <p:blipFill rotWithShape="1">
          <a:blip r:embed="rId10">
            <a:alphaModFix/>
          </a:blip>
          <a:srcRect b="21968" l="0" r="0" t="25865"/>
          <a:stretch/>
        </p:blipFill>
        <p:spPr>
          <a:xfrm>
            <a:off x="5364350" y="2404700"/>
            <a:ext cx="7285500" cy="3800775"/>
          </a:xfrm>
          <a:prstGeom prst="rect">
            <a:avLst/>
          </a:prstGeom>
          <a:noFill/>
          <a:ln>
            <a:noFill/>
          </a:ln>
        </p:spPr>
      </p:pic>
      <p:sp>
        <p:nvSpPr>
          <p:cNvPr id="99" name="Google Shape;99;p1"/>
          <p:cNvSpPr/>
          <p:nvPr/>
        </p:nvSpPr>
        <p:spPr>
          <a:xfrm>
            <a:off x="4319001" y="5964900"/>
            <a:ext cx="9376200" cy="1280100"/>
          </a:xfrm>
          <a:prstGeom prst="roundRect">
            <a:avLst>
              <a:gd fmla="val 16667" name="adj"/>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US" sz="3500">
                <a:solidFill>
                  <a:schemeClr val="dk1"/>
                </a:solidFill>
              </a:rPr>
              <a:t>Introduction to Digital Technologies and Freelancing</a:t>
            </a:r>
            <a:endParaRPr b="1" sz="3800">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8F2"/>
        </a:solidFill>
      </p:bgPr>
    </p:bg>
    <p:spTree>
      <p:nvGrpSpPr>
        <p:cNvPr id="103" name="Shape 103"/>
        <p:cNvGrpSpPr/>
        <p:nvPr/>
      </p:nvGrpSpPr>
      <p:grpSpPr>
        <a:xfrm>
          <a:off x="0" y="0"/>
          <a:ext cx="0" cy="0"/>
          <a:chOff x="0" y="0"/>
          <a:chExt cx="0" cy="0"/>
        </a:xfrm>
      </p:grpSpPr>
      <p:sp>
        <p:nvSpPr>
          <p:cNvPr id="104" name="Google Shape;104;p2"/>
          <p:cNvSpPr/>
          <p:nvPr/>
        </p:nvSpPr>
        <p:spPr>
          <a:xfrm>
            <a:off x="503196" y="243179"/>
            <a:ext cx="2983565" cy="665086"/>
          </a:xfrm>
          <a:custGeom>
            <a:rect b="b" l="l" r="r" t="t"/>
            <a:pathLst>
              <a:path extrusionOk="0" h="665086" w="2983565">
                <a:moveTo>
                  <a:pt x="0" y="0"/>
                </a:moveTo>
                <a:lnTo>
                  <a:pt x="2983565" y="0"/>
                </a:lnTo>
                <a:lnTo>
                  <a:pt x="2983565" y="665086"/>
                </a:lnTo>
                <a:lnTo>
                  <a:pt x="0" y="665086"/>
                </a:lnTo>
                <a:lnTo>
                  <a:pt x="0" y="0"/>
                </a:lnTo>
                <a:close/>
              </a:path>
            </a:pathLst>
          </a:custGeom>
          <a:blipFill rotWithShape="1">
            <a:blip r:embed="rId3">
              <a:alphaModFix/>
            </a:blip>
            <a:stretch>
              <a:fillRect b="0" l="0" r="0" t="0"/>
            </a:stretch>
          </a:blipFill>
          <a:ln>
            <a:noFill/>
          </a:ln>
        </p:spPr>
      </p:sp>
      <p:sp>
        <p:nvSpPr>
          <p:cNvPr id="105" name="Google Shape;105;p2"/>
          <p:cNvSpPr txBox="1"/>
          <p:nvPr/>
        </p:nvSpPr>
        <p:spPr>
          <a:xfrm>
            <a:off x="890023" y="2047874"/>
            <a:ext cx="16055100" cy="713400"/>
          </a:xfrm>
          <a:prstGeom prst="rect">
            <a:avLst/>
          </a:prstGeom>
          <a:noFill/>
          <a:ln>
            <a:noFill/>
          </a:ln>
        </p:spPr>
        <p:txBody>
          <a:bodyPr anchorCtr="0" anchor="t" bIns="0" lIns="0" spcFirstLastPara="1" rIns="0" wrap="square" tIns="0">
            <a:spAutoFit/>
          </a:bodyPr>
          <a:lstStyle/>
          <a:p>
            <a:pPr indent="0" lvl="0" marL="0" marR="0" rtl="0" algn="ctr">
              <a:lnSpc>
                <a:spcPct val="109991"/>
              </a:lnSpc>
              <a:spcBef>
                <a:spcPts val="0"/>
              </a:spcBef>
              <a:spcAft>
                <a:spcPts val="0"/>
              </a:spcAft>
              <a:buNone/>
            </a:pPr>
            <a:r>
              <a:rPr i="0" lang="en-US" sz="4634" u="none" cap="none" strike="noStrike">
                <a:solidFill>
                  <a:srgbClr val="B45F06"/>
                </a:solidFill>
                <a:latin typeface="Lexend"/>
                <a:ea typeface="Lexend"/>
                <a:cs typeface="Lexend"/>
                <a:sym typeface="Lexend"/>
              </a:rPr>
              <a:t>LEARNING</a:t>
            </a:r>
            <a:r>
              <a:rPr i="0" lang="en-US" sz="4634" u="none" cap="none" strike="noStrike">
                <a:solidFill>
                  <a:srgbClr val="0085E0"/>
                </a:solidFill>
                <a:latin typeface="Lexend"/>
                <a:ea typeface="Lexend"/>
                <a:cs typeface="Lexend"/>
                <a:sym typeface="Lexend"/>
              </a:rPr>
              <a:t> </a:t>
            </a:r>
            <a:r>
              <a:rPr i="0" lang="en-US" sz="4634" u="none" cap="none" strike="noStrike">
                <a:solidFill>
                  <a:srgbClr val="131B4F"/>
                </a:solidFill>
                <a:latin typeface="Lexend"/>
                <a:ea typeface="Lexend"/>
                <a:cs typeface="Lexend"/>
                <a:sym typeface="Lexend"/>
              </a:rPr>
              <a:t>OUTCOMES</a:t>
            </a:r>
            <a:endParaRPr>
              <a:latin typeface="Lexend"/>
              <a:ea typeface="Lexend"/>
              <a:cs typeface="Lexend"/>
              <a:sym typeface="Lexend"/>
            </a:endParaRPr>
          </a:p>
        </p:txBody>
      </p:sp>
      <p:sp>
        <p:nvSpPr>
          <p:cNvPr id="106" name="Google Shape;106;p2"/>
          <p:cNvSpPr/>
          <p:nvPr/>
        </p:nvSpPr>
        <p:spPr>
          <a:xfrm>
            <a:off x="13512200" y="-1"/>
            <a:ext cx="4775790" cy="2385065"/>
          </a:xfrm>
          <a:custGeom>
            <a:rect b="b" l="l" r="r" t="t"/>
            <a:pathLst>
              <a:path extrusionOk="0" h="2856365" w="5205221">
                <a:moveTo>
                  <a:pt x="0" y="0"/>
                </a:moveTo>
                <a:lnTo>
                  <a:pt x="5205221" y="0"/>
                </a:lnTo>
                <a:lnTo>
                  <a:pt x="5205221" y="2856365"/>
                </a:lnTo>
                <a:lnTo>
                  <a:pt x="0" y="2856365"/>
                </a:lnTo>
                <a:lnTo>
                  <a:pt x="0" y="0"/>
                </a:lnTo>
                <a:close/>
              </a:path>
            </a:pathLst>
          </a:custGeom>
          <a:blipFill rotWithShape="1">
            <a:blip r:embed="rId4">
              <a:alphaModFix amt="60000"/>
            </a:blip>
            <a:stretch>
              <a:fillRect b="0" l="0" r="0" t="0"/>
            </a:stretch>
          </a:blipFill>
          <a:ln>
            <a:noFill/>
          </a:ln>
        </p:spPr>
      </p:sp>
      <p:sp>
        <p:nvSpPr>
          <p:cNvPr id="107" name="Google Shape;107;p2"/>
          <p:cNvSpPr txBox="1"/>
          <p:nvPr/>
        </p:nvSpPr>
        <p:spPr>
          <a:xfrm>
            <a:off x="-800683" y="1139007"/>
            <a:ext cx="6386018" cy="307899"/>
          </a:xfrm>
          <a:prstGeom prst="rect">
            <a:avLst/>
          </a:prstGeom>
          <a:noFill/>
          <a:ln>
            <a:noFill/>
          </a:ln>
        </p:spPr>
        <p:txBody>
          <a:bodyPr anchorCtr="0" anchor="t" bIns="0" lIns="0" spcFirstLastPara="1" rIns="0" wrap="square" tIns="0">
            <a:spAutoFit/>
          </a:bodyPr>
          <a:lstStyle/>
          <a:p>
            <a:pPr indent="0" lvl="0" marL="0" marR="0" rtl="0" algn="ctr">
              <a:lnSpc>
                <a:spcPct val="140054"/>
              </a:lnSpc>
              <a:spcBef>
                <a:spcPts val="0"/>
              </a:spcBef>
              <a:spcAft>
                <a:spcPts val="0"/>
              </a:spcAft>
              <a:buNone/>
            </a:pPr>
            <a:r>
              <a:rPr b="1" i="0" lang="en-US" sz="1840" u="none" cap="none" strike="noStrike">
                <a:solidFill>
                  <a:srgbClr val="000000"/>
                </a:solidFill>
                <a:latin typeface="Roboto"/>
                <a:ea typeface="Roboto"/>
                <a:cs typeface="Roboto"/>
                <a:sym typeface="Roboto"/>
              </a:rPr>
              <a:t>2024-3-PL01-KA210-YOU-000294885</a:t>
            </a:r>
            <a:endParaRPr/>
          </a:p>
        </p:txBody>
      </p:sp>
      <p:sp>
        <p:nvSpPr>
          <p:cNvPr id="108" name="Google Shape;108;p2"/>
          <p:cNvSpPr txBox="1"/>
          <p:nvPr/>
        </p:nvSpPr>
        <p:spPr>
          <a:xfrm>
            <a:off x="1870269" y="2881902"/>
            <a:ext cx="13396147" cy="537845"/>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rPr b="1" i="0" lang="en-US" sz="3200" u="none" cap="none" strike="noStrike">
                <a:solidFill>
                  <a:srgbClr val="000000"/>
                </a:solidFill>
                <a:latin typeface="Arial"/>
                <a:ea typeface="Arial"/>
                <a:cs typeface="Arial"/>
                <a:sym typeface="Arial"/>
              </a:rPr>
              <a:t>Upon successful completion of this module, learners will be able to:</a:t>
            </a:r>
            <a:endParaRPr/>
          </a:p>
        </p:txBody>
      </p:sp>
      <p:sp>
        <p:nvSpPr>
          <p:cNvPr id="109" name="Google Shape;109;p2"/>
          <p:cNvSpPr txBox="1"/>
          <p:nvPr/>
        </p:nvSpPr>
        <p:spPr>
          <a:xfrm>
            <a:off x="1451297" y="3662317"/>
            <a:ext cx="14234093" cy="4105910"/>
          </a:xfrm>
          <a:prstGeom prst="rect">
            <a:avLst/>
          </a:prstGeom>
          <a:noFill/>
          <a:ln>
            <a:noFill/>
          </a:ln>
        </p:spPr>
        <p:txBody>
          <a:bodyPr anchorCtr="0" anchor="t" bIns="0" lIns="0" spcFirstLastPara="1" rIns="0" wrap="square" tIns="0">
            <a:spAutoFit/>
          </a:bodyPr>
          <a:lstStyle/>
          <a:p>
            <a:pPr indent="-280670" lvl="1" marL="561341" marR="0" rtl="0" algn="l">
              <a:lnSpc>
                <a:spcPct val="140000"/>
              </a:lnSpc>
              <a:spcBef>
                <a:spcPts val="0"/>
              </a:spcBef>
              <a:spcAft>
                <a:spcPts val="0"/>
              </a:spcAft>
              <a:buClr>
                <a:srgbClr val="000000"/>
              </a:buClr>
              <a:buSzPts val="2600"/>
              <a:buFont typeface="Arial"/>
              <a:buChar char="•"/>
            </a:pPr>
            <a:r>
              <a:rPr b="0" i="0" lang="en-US" sz="2600" u="none" cap="none" strike="noStrike">
                <a:solidFill>
                  <a:srgbClr val="000000"/>
                </a:solidFill>
                <a:latin typeface="Arial"/>
                <a:ea typeface="Arial"/>
                <a:cs typeface="Arial"/>
                <a:sym typeface="Arial"/>
              </a:rPr>
              <a:t>Explain core digital technologies and their role in modern work environments</a:t>
            </a:r>
            <a:endParaRPr/>
          </a:p>
          <a:p>
            <a:pPr indent="0" lvl="0" marL="0" marR="0" rtl="0" algn="l">
              <a:lnSpc>
                <a:spcPct val="140000"/>
              </a:lnSpc>
              <a:spcBef>
                <a:spcPts val="0"/>
              </a:spcBef>
              <a:spcAft>
                <a:spcPts val="0"/>
              </a:spcAft>
              <a:buNone/>
            </a:pPr>
            <a:r>
              <a:t/>
            </a:r>
            <a:endParaRPr b="0" i="0" sz="2600" u="none" cap="none" strike="noStrike">
              <a:solidFill>
                <a:srgbClr val="000000"/>
              </a:solidFill>
              <a:latin typeface="Arial"/>
              <a:ea typeface="Arial"/>
              <a:cs typeface="Arial"/>
              <a:sym typeface="Arial"/>
            </a:endParaRPr>
          </a:p>
          <a:p>
            <a:pPr indent="-280670" lvl="1" marL="561341" marR="0" rtl="0" algn="l">
              <a:lnSpc>
                <a:spcPct val="140000"/>
              </a:lnSpc>
              <a:spcBef>
                <a:spcPts val="0"/>
              </a:spcBef>
              <a:spcAft>
                <a:spcPts val="0"/>
              </a:spcAft>
              <a:buClr>
                <a:srgbClr val="000000"/>
              </a:buClr>
              <a:buSzPts val="2600"/>
              <a:buFont typeface="Arial"/>
              <a:buChar char="•"/>
            </a:pPr>
            <a:r>
              <a:rPr b="0" i="0" lang="en-US" sz="2600" u="none" cap="none" strike="noStrike">
                <a:solidFill>
                  <a:srgbClr val="000000"/>
                </a:solidFill>
                <a:latin typeface="Arial"/>
                <a:ea typeface="Arial"/>
                <a:cs typeface="Arial"/>
                <a:sym typeface="Arial"/>
              </a:rPr>
              <a:t>Identify types of freelance and digital work within the digital economy</a:t>
            </a:r>
            <a:endParaRPr/>
          </a:p>
          <a:p>
            <a:pPr indent="-280670" lvl="1" marL="561341" marR="0" rtl="0" algn="l">
              <a:lnSpc>
                <a:spcPct val="140000"/>
              </a:lnSpc>
              <a:spcBef>
                <a:spcPts val="0"/>
              </a:spcBef>
              <a:spcAft>
                <a:spcPts val="0"/>
              </a:spcAft>
              <a:buClr>
                <a:srgbClr val="000000"/>
              </a:buClr>
              <a:buSzPts val="2600"/>
              <a:buFont typeface="Arial"/>
              <a:buChar char="•"/>
            </a:pPr>
            <a:r>
              <a:rPr b="0" i="0" lang="en-US" sz="2600" u="none" cap="none" strike="noStrike">
                <a:solidFill>
                  <a:srgbClr val="000000"/>
                </a:solidFill>
                <a:latin typeface="Arial"/>
                <a:ea typeface="Arial"/>
                <a:cs typeface="Arial"/>
                <a:sym typeface="Arial"/>
              </a:rPr>
              <a:t>Apply essential digital tools for communication, task management, and productivity</a:t>
            </a:r>
            <a:endParaRPr/>
          </a:p>
          <a:p>
            <a:pPr indent="0" lvl="0" marL="0" marR="0" rtl="0" algn="l">
              <a:lnSpc>
                <a:spcPct val="140000"/>
              </a:lnSpc>
              <a:spcBef>
                <a:spcPts val="0"/>
              </a:spcBef>
              <a:spcAft>
                <a:spcPts val="0"/>
              </a:spcAft>
              <a:buNone/>
            </a:pPr>
            <a:r>
              <a:t/>
            </a:r>
            <a:endParaRPr b="0" i="0" sz="2600" u="none" cap="none" strike="noStrike">
              <a:solidFill>
                <a:srgbClr val="000000"/>
              </a:solidFill>
              <a:latin typeface="Arial"/>
              <a:ea typeface="Arial"/>
              <a:cs typeface="Arial"/>
              <a:sym typeface="Arial"/>
            </a:endParaRPr>
          </a:p>
          <a:p>
            <a:pPr indent="-280670" lvl="1" marL="561341" marR="0" rtl="0" algn="l">
              <a:lnSpc>
                <a:spcPct val="140000"/>
              </a:lnSpc>
              <a:spcBef>
                <a:spcPts val="0"/>
              </a:spcBef>
              <a:spcAft>
                <a:spcPts val="0"/>
              </a:spcAft>
              <a:buClr>
                <a:srgbClr val="000000"/>
              </a:buClr>
              <a:buSzPts val="2600"/>
              <a:buFont typeface="Arial"/>
              <a:buChar char="•"/>
            </a:pPr>
            <a:r>
              <a:rPr b="0" i="0" lang="en-US" sz="2600" u="none" cap="none" strike="noStrike">
                <a:solidFill>
                  <a:srgbClr val="000000"/>
                </a:solidFill>
                <a:latin typeface="Arial"/>
                <a:ea typeface="Arial"/>
                <a:cs typeface="Arial"/>
                <a:sym typeface="Arial"/>
              </a:rPr>
              <a:t>Explain digital payment systems and apply basic online financial security practices</a:t>
            </a:r>
            <a:endParaRPr/>
          </a:p>
          <a:p>
            <a:pPr indent="0" lvl="0" marL="0" marR="0" rtl="0" algn="l">
              <a:lnSpc>
                <a:spcPct val="140000"/>
              </a:lnSpc>
              <a:spcBef>
                <a:spcPts val="0"/>
              </a:spcBef>
              <a:spcAft>
                <a:spcPts val="0"/>
              </a:spcAft>
              <a:buNone/>
            </a:pPr>
            <a:r>
              <a:t/>
            </a:r>
            <a:endParaRPr b="0" i="0" sz="2600" u="none" cap="none" strike="noStrike">
              <a:solidFill>
                <a:srgbClr val="000000"/>
              </a:solidFill>
              <a:latin typeface="Arial"/>
              <a:ea typeface="Arial"/>
              <a:cs typeface="Arial"/>
              <a:sym typeface="Arial"/>
            </a:endParaRPr>
          </a:p>
          <a:p>
            <a:pPr indent="-280670" lvl="1" marL="561341" marR="0" rtl="0" algn="l">
              <a:lnSpc>
                <a:spcPct val="140000"/>
              </a:lnSpc>
              <a:spcBef>
                <a:spcPts val="0"/>
              </a:spcBef>
              <a:spcAft>
                <a:spcPts val="0"/>
              </a:spcAft>
              <a:buClr>
                <a:srgbClr val="000000"/>
              </a:buClr>
              <a:buSzPts val="2600"/>
              <a:buFont typeface="Arial"/>
              <a:buChar char="•"/>
            </a:pPr>
            <a:r>
              <a:rPr b="0" i="0" lang="en-US" sz="2600" u="none" cap="none" strike="noStrike">
                <a:solidFill>
                  <a:srgbClr val="000000"/>
                </a:solidFill>
                <a:latin typeface="Arial"/>
                <a:ea typeface="Arial"/>
                <a:cs typeface="Arial"/>
                <a:sym typeface="Arial"/>
              </a:rPr>
              <a:t>Develop a basic professional online presence aligned with digital work standards</a:t>
            </a:r>
            <a:endParaRPr/>
          </a:p>
          <a:p>
            <a:pPr indent="0" lvl="0" marL="0" marR="0" rtl="0" algn="ctr">
              <a:lnSpc>
                <a:spcPct val="140000"/>
              </a:lnSpc>
              <a:spcBef>
                <a:spcPts val="0"/>
              </a:spcBef>
              <a:spcAft>
                <a:spcPts val="0"/>
              </a:spcAft>
              <a:buNone/>
            </a:pPr>
            <a:r>
              <a:t/>
            </a:r>
            <a:endParaRPr b="0" i="0" sz="2600" u="none" cap="none" strike="noStrike">
              <a:solidFill>
                <a:srgbClr val="000000"/>
              </a:solidFill>
              <a:latin typeface="Arial"/>
              <a:ea typeface="Arial"/>
              <a:cs typeface="Arial"/>
              <a:sym typeface="Arial"/>
            </a:endParaRPr>
          </a:p>
        </p:txBody>
      </p:sp>
      <p:pic>
        <p:nvPicPr>
          <p:cNvPr id="110" name="Google Shape;110;p2" title="logo2.png"/>
          <p:cNvPicPr preferRelativeResize="0"/>
          <p:nvPr/>
        </p:nvPicPr>
        <p:blipFill rotWithShape="1">
          <a:blip r:embed="rId5">
            <a:alphaModFix/>
          </a:blip>
          <a:srcRect b="21968" l="0" r="0" t="25865"/>
          <a:stretch/>
        </p:blipFill>
        <p:spPr>
          <a:xfrm>
            <a:off x="15098700" y="8588685"/>
            <a:ext cx="2479525" cy="129354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BB03B">
                <a:alpha val="0"/>
              </a:srgbClr>
            </a:gs>
            <a:gs pos="100000">
              <a:srgbClr val="FBB03B">
                <a:alpha val="36078"/>
              </a:srgbClr>
            </a:gs>
          </a:gsLst>
          <a:path path="circle">
            <a:fillToRect b="50%" l="50%" r="50%" t="50%"/>
          </a:path>
          <a:tileRect/>
        </a:gradFill>
      </p:bgPr>
    </p:bg>
    <p:spTree>
      <p:nvGrpSpPr>
        <p:cNvPr id="114" name="Shape 114"/>
        <p:cNvGrpSpPr/>
        <p:nvPr/>
      </p:nvGrpSpPr>
      <p:grpSpPr>
        <a:xfrm>
          <a:off x="0" y="0"/>
          <a:ext cx="0" cy="0"/>
          <a:chOff x="0" y="0"/>
          <a:chExt cx="0" cy="0"/>
        </a:xfrm>
      </p:grpSpPr>
      <p:grpSp>
        <p:nvGrpSpPr>
          <p:cNvPr id="115" name="Google Shape;115;p3"/>
          <p:cNvGrpSpPr/>
          <p:nvPr/>
        </p:nvGrpSpPr>
        <p:grpSpPr>
          <a:xfrm>
            <a:off x="1028700" y="811782"/>
            <a:ext cx="16230707" cy="8446648"/>
            <a:chOff x="0" y="-57150"/>
            <a:chExt cx="4274726" cy="2224617"/>
          </a:xfrm>
        </p:grpSpPr>
        <p:sp>
          <p:nvSpPr>
            <p:cNvPr id="116" name="Google Shape;116;p3"/>
            <p:cNvSpPr/>
            <p:nvPr/>
          </p:nvSpPr>
          <p:spPr>
            <a:xfrm>
              <a:off x="0" y="0"/>
              <a:ext cx="4274726" cy="2167467"/>
            </a:xfrm>
            <a:custGeom>
              <a:rect b="b" l="l" r="r" t="t"/>
              <a:pathLst>
                <a:path extrusionOk="0" h="2167467" w="4274726">
                  <a:moveTo>
                    <a:pt x="0" y="0"/>
                  </a:moveTo>
                  <a:lnTo>
                    <a:pt x="4274726" y="0"/>
                  </a:lnTo>
                  <a:lnTo>
                    <a:pt x="4274726" y="2167467"/>
                  </a:lnTo>
                  <a:lnTo>
                    <a:pt x="0" y="2167467"/>
                  </a:lnTo>
                  <a:close/>
                </a:path>
              </a:pathLst>
            </a:custGeom>
            <a:noFill/>
            <a:ln cap="sq" cmpd="sng" w="19050">
              <a:solidFill>
                <a:srgbClr val="000000"/>
              </a:solidFill>
              <a:prstDash val="solid"/>
              <a:miter lim="8000"/>
              <a:headEnd len="sm" w="sm" type="none"/>
              <a:tailEnd len="sm" w="sm" type="none"/>
            </a:ln>
          </p:spPr>
        </p:sp>
        <p:sp>
          <p:nvSpPr>
            <p:cNvPr id="117" name="Google Shape;117;p3"/>
            <p:cNvSpPr txBox="1"/>
            <p:nvPr/>
          </p:nvSpPr>
          <p:spPr>
            <a:xfrm>
              <a:off x="0" y="-57150"/>
              <a:ext cx="4274726" cy="2224617"/>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118" name="Google Shape;118;p3"/>
          <p:cNvGrpSpPr/>
          <p:nvPr/>
        </p:nvGrpSpPr>
        <p:grpSpPr>
          <a:xfrm flipH="1" rot="10800000">
            <a:off x="4155125" y="2601070"/>
            <a:ext cx="9977801" cy="25772"/>
            <a:chOff x="0" y="-57150"/>
            <a:chExt cx="2627881" cy="69693"/>
          </a:xfrm>
        </p:grpSpPr>
        <p:sp>
          <p:nvSpPr>
            <p:cNvPr id="119" name="Google Shape;119;p3"/>
            <p:cNvSpPr/>
            <p:nvPr/>
          </p:nvSpPr>
          <p:spPr>
            <a:xfrm>
              <a:off x="0" y="0"/>
              <a:ext cx="2627881" cy="12543"/>
            </a:xfrm>
            <a:custGeom>
              <a:rect b="b" l="l" r="r" t="t"/>
              <a:pathLst>
                <a:path extrusionOk="0" h="12543" w="2627881">
                  <a:moveTo>
                    <a:pt x="0" y="0"/>
                  </a:moveTo>
                  <a:lnTo>
                    <a:pt x="2627881" y="0"/>
                  </a:lnTo>
                  <a:lnTo>
                    <a:pt x="2627881" y="12543"/>
                  </a:lnTo>
                  <a:lnTo>
                    <a:pt x="0" y="12543"/>
                  </a:lnTo>
                  <a:close/>
                </a:path>
              </a:pathLst>
            </a:custGeom>
            <a:solidFill>
              <a:srgbClr val="000000"/>
            </a:solidFill>
            <a:ln>
              <a:noFill/>
            </a:ln>
          </p:spPr>
        </p:sp>
        <p:sp>
          <p:nvSpPr>
            <p:cNvPr id="120" name="Google Shape;120;p3"/>
            <p:cNvSpPr txBox="1"/>
            <p:nvPr/>
          </p:nvSpPr>
          <p:spPr>
            <a:xfrm>
              <a:off x="0" y="-57150"/>
              <a:ext cx="2627881" cy="69693"/>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121" name="Google Shape;121;p3"/>
          <p:cNvSpPr/>
          <p:nvPr/>
        </p:nvSpPr>
        <p:spPr>
          <a:xfrm>
            <a:off x="503196" y="243179"/>
            <a:ext cx="2983565" cy="665086"/>
          </a:xfrm>
          <a:custGeom>
            <a:rect b="b" l="l" r="r" t="t"/>
            <a:pathLst>
              <a:path extrusionOk="0" h="665086" w="2983565">
                <a:moveTo>
                  <a:pt x="0" y="0"/>
                </a:moveTo>
                <a:lnTo>
                  <a:pt x="2983565" y="0"/>
                </a:lnTo>
                <a:lnTo>
                  <a:pt x="2983565" y="665086"/>
                </a:lnTo>
                <a:lnTo>
                  <a:pt x="0" y="665086"/>
                </a:lnTo>
                <a:lnTo>
                  <a:pt x="0" y="0"/>
                </a:lnTo>
                <a:close/>
              </a:path>
            </a:pathLst>
          </a:custGeom>
          <a:blipFill rotWithShape="1">
            <a:blip r:embed="rId3">
              <a:alphaModFix/>
            </a:blip>
            <a:stretch>
              <a:fillRect b="0" l="0" r="0" t="0"/>
            </a:stretch>
          </a:blipFill>
          <a:ln>
            <a:noFill/>
          </a:ln>
        </p:spPr>
      </p:sp>
      <p:sp>
        <p:nvSpPr>
          <p:cNvPr id="122" name="Google Shape;122;p3"/>
          <p:cNvSpPr txBox="1"/>
          <p:nvPr/>
        </p:nvSpPr>
        <p:spPr>
          <a:xfrm>
            <a:off x="11901982" y="600366"/>
            <a:ext cx="6386018" cy="315190"/>
          </a:xfrm>
          <a:prstGeom prst="rect">
            <a:avLst/>
          </a:prstGeom>
          <a:noFill/>
          <a:ln>
            <a:noFill/>
          </a:ln>
        </p:spPr>
        <p:txBody>
          <a:bodyPr anchorCtr="0" anchor="t" bIns="0" lIns="0" spcFirstLastPara="1" rIns="0" wrap="square" tIns="0">
            <a:spAutoFit/>
          </a:bodyPr>
          <a:lstStyle/>
          <a:p>
            <a:pPr indent="0" lvl="0" marL="0" marR="0" rtl="0" algn="ctr">
              <a:lnSpc>
                <a:spcPct val="140054"/>
              </a:lnSpc>
              <a:spcBef>
                <a:spcPts val="0"/>
              </a:spcBef>
              <a:spcAft>
                <a:spcPts val="0"/>
              </a:spcAft>
              <a:buNone/>
            </a:pPr>
            <a:r>
              <a:rPr b="0" i="0" lang="en-US" sz="1840" u="none" cap="none" strike="noStrike">
                <a:solidFill>
                  <a:srgbClr val="000000"/>
                </a:solidFill>
                <a:latin typeface="Roboto"/>
                <a:ea typeface="Roboto"/>
                <a:cs typeface="Roboto"/>
                <a:sym typeface="Roboto"/>
              </a:rPr>
              <a:t>2024-3-PL01-KA210-YOU-000294885</a:t>
            </a:r>
            <a:endParaRPr/>
          </a:p>
        </p:txBody>
      </p:sp>
      <p:pic>
        <p:nvPicPr>
          <p:cNvPr id="123" name="Google Shape;123;p3" title="logo2.png"/>
          <p:cNvPicPr preferRelativeResize="0"/>
          <p:nvPr/>
        </p:nvPicPr>
        <p:blipFill rotWithShape="1">
          <a:blip r:embed="rId4">
            <a:alphaModFix/>
          </a:blip>
          <a:srcRect b="21968" l="0" r="0" t="25865"/>
          <a:stretch/>
        </p:blipFill>
        <p:spPr>
          <a:xfrm>
            <a:off x="15039350" y="8014350"/>
            <a:ext cx="1893475" cy="987800"/>
          </a:xfrm>
          <a:prstGeom prst="rect">
            <a:avLst/>
          </a:prstGeom>
          <a:noFill/>
          <a:ln>
            <a:noFill/>
          </a:ln>
        </p:spPr>
      </p:pic>
      <p:sp>
        <p:nvSpPr>
          <p:cNvPr id="124" name="Google Shape;124;p3"/>
          <p:cNvSpPr/>
          <p:nvPr/>
        </p:nvSpPr>
        <p:spPr>
          <a:xfrm>
            <a:off x="1305986" y="1077375"/>
            <a:ext cx="15127500" cy="87600"/>
          </a:xfrm>
          <a:prstGeom prst="rect">
            <a:avLst/>
          </a:prstGeom>
          <a:solidFill>
            <a:srgbClr val="F4A623"/>
          </a:solidFill>
          <a:ln cap="flat" cmpd="sng" w="16825">
            <a:solidFill>
              <a:srgbClr val="F4A623"/>
            </a:solidFill>
            <a:prstDash val="solid"/>
            <a:round/>
            <a:headEnd len="sm" w="sm" type="none"/>
            <a:tailEnd len="sm" w="sm" type="none"/>
          </a:ln>
        </p:spPr>
        <p:txBody>
          <a:bodyPr anchorCtr="0" anchor="ctr" bIns="121175" lIns="121175" spcFirstLastPara="1" rIns="121175" wrap="square" tIns="121175">
            <a:noAutofit/>
          </a:bodyPr>
          <a:lstStyle/>
          <a:p>
            <a:pPr indent="0" lvl="0" marL="0" rtl="0" algn="l">
              <a:spcBef>
                <a:spcPts val="0"/>
              </a:spcBef>
              <a:spcAft>
                <a:spcPts val="0"/>
              </a:spcAft>
              <a:buNone/>
            </a:pPr>
            <a:r>
              <a:t/>
            </a:r>
            <a:endParaRPr/>
          </a:p>
        </p:txBody>
      </p:sp>
      <p:sp>
        <p:nvSpPr>
          <p:cNvPr id="125" name="Google Shape;125;p3"/>
          <p:cNvSpPr/>
          <p:nvPr/>
        </p:nvSpPr>
        <p:spPr>
          <a:xfrm>
            <a:off x="1798938" y="1659129"/>
            <a:ext cx="3235200" cy="799500"/>
          </a:xfrm>
          <a:prstGeom prst="rect">
            <a:avLst/>
          </a:prstGeom>
          <a:solidFill>
            <a:srgbClr val="0B8FAC"/>
          </a:solidFill>
          <a:ln cap="flat" cmpd="sng" w="16825">
            <a:solidFill>
              <a:srgbClr val="0B8FAC"/>
            </a:solidFill>
            <a:prstDash val="solid"/>
            <a:round/>
            <a:headEnd len="sm" w="sm" type="none"/>
            <a:tailEnd len="sm" w="sm" type="none"/>
          </a:ln>
        </p:spPr>
        <p:txBody>
          <a:bodyPr anchorCtr="0" anchor="ctr" bIns="121175" lIns="121175" spcFirstLastPara="1" rIns="121175" wrap="square" tIns="121175">
            <a:noAutofit/>
          </a:bodyPr>
          <a:lstStyle/>
          <a:p>
            <a:pPr indent="0" lvl="0" marL="0" rtl="0" algn="l">
              <a:spcBef>
                <a:spcPts val="0"/>
              </a:spcBef>
              <a:spcAft>
                <a:spcPts val="0"/>
              </a:spcAft>
              <a:buNone/>
            </a:pPr>
            <a:r>
              <a:t/>
            </a:r>
            <a:endParaRPr/>
          </a:p>
        </p:txBody>
      </p:sp>
      <p:sp>
        <p:nvSpPr>
          <p:cNvPr id="126" name="Google Shape;126;p3"/>
          <p:cNvSpPr/>
          <p:nvPr/>
        </p:nvSpPr>
        <p:spPr>
          <a:xfrm>
            <a:off x="1798938" y="1659129"/>
            <a:ext cx="3235200" cy="799500"/>
          </a:xfrm>
          <a:prstGeom prst="rect">
            <a:avLst/>
          </a:prstGeom>
          <a:solidFill>
            <a:srgbClr val="1A5CB0"/>
          </a:solid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2121"/>
              <a:buFont typeface="Trebuchet MS"/>
              <a:buNone/>
            </a:pPr>
            <a:r>
              <a:rPr b="1" i="0" lang="en-US" sz="2121" u="none" cap="none" strike="noStrike">
                <a:solidFill>
                  <a:srgbClr val="FFFFFF"/>
                </a:solidFill>
                <a:latin typeface="Trebuchet MS"/>
                <a:ea typeface="Trebuchet MS"/>
                <a:cs typeface="Trebuchet MS"/>
                <a:sym typeface="Trebuchet MS"/>
              </a:rPr>
              <a:t>MODULE 1</a:t>
            </a:r>
            <a:endParaRPr b="0" i="0" sz="2121" u="none" cap="none" strike="noStrike">
              <a:solidFill>
                <a:srgbClr val="000000"/>
              </a:solidFill>
              <a:latin typeface="Calibri"/>
              <a:ea typeface="Calibri"/>
              <a:cs typeface="Calibri"/>
              <a:sym typeface="Calibri"/>
            </a:endParaRPr>
          </a:p>
        </p:txBody>
      </p:sp>
      <p:sp>
        <p:nvSpPr>
          <p:cNvPr id="127" name="Google Shape;127;p3"/>
          <p:cNvSpPr/>
          <p:nvPr/>
        </p:nvSpPr>
        <p:spPr>
          <a:xfrm>
            <a:off x="1798938" y="2604478"/>
            <a:ext cx="13864500" cy="509100"/>
          </a:xfrm>
          <a:prstGeom prst="rect">
            <a:avLst/>
          </a:prstGeom>
          <a:noFill/>
          <a:ln>
            <a:noFill/>
          </a:ln>
        </p:spPr>
        <p:txBody>
          <a:bodyPr anchorCtr="0" anchor="ctr" bIns="60575" lIns="121175" spcFirstLastPara="1" rIns="121175" wrap="square" tIns="60575">
            <a:noAutofit/>
          </a:bodyPr>
          <a:lstStyle/>
          <a:p>
            <a:pPr indent="0" lvl="0" marL="0" marR="0" rtl="0" algn="l">
              <a:spcBef>
                <a:spcPts val="0"/>
              </a:spcBef>
              <a:spcAft>
                <a:spcPts val="0"/>
              </a:spcAft>
              <a:buClr>
                <a:srgbClr val="F4A623"/>
              </a:buClr>
              <a:buSzPts val="1723"/>
              <a:buFont typeface="Trebuchet MS"/>
              <a:buNone/>
            </a:pPr>
            <a:r>
              <a:rPr b="1" i="0" lang="en-US" sz="1723" u="none" cap="none" strike="noStrike">
                <a:solidFill>
                  <a:srgbClr val="F4A623"/>
                </a:solidFill>
                <a:latin typeface="Trebuchet MS"/>
                <a:ea typeface="Trebuchet MS"/>
                <a:cs typeface="Trebuchet MS"/>
                <a:sym typeface="Trebuchet MS"/>
              </a:rPr>
              <a:t>No More Moving Out</a:t>
            </a:r>
            <a:endParaRPr b="0" i="0" sz="1723" u="none" cap="none" strike="noStrike">
              <a:solidFill>
                <a:srgbClr val="000000"/>
              </a:solidFill>
              <a:latin typeface="Calibri"/>
              <a:ea typeface="Calibri"/>
              <a:cs typeface="Calibri"/>
              <a:sym typeface="Calibri"/>
            </a:endParaRPr>
          </a:p>
        </p:txBody>
      </p:sp>
      <p:sp>
        <p:nvSpPr>
          <p:cNvPr id="128" name="Google Shape;128;p3"/>
          <p:cNvSpPr/>
          <p:nvPr/>
        </p:nvSpPr>
        <p:spPr>
          <a:xfrm>
            <a:off x="1798938" y="3186232"/>
            <a:ext cx="13555800" cy="2181300"/>
          </a:xfrm>
          <a:prstGeom prst="rect">
            <a:avLst/>
          </a:prstGeom>
          <a:noFill/>
          <a:ln>
            <a:noFill/>
          </a:ln>
        </p:spPr>
        <p:txBody>
          <a:bodyPr anchorCtr="0" anchor="ctr" bIns="60575" lIns="121175" spcFirstLastPara="1" rIns="121175" wrap="square" tIns="60575">
            <a:noAutofit/>
          </a:bodyPr>
          <a:lstStyle/>
          <a:p>
            <a:pPr indent="0" lvl="0" marL="0" marR="0" rtl="0" algn="l">
              <a:spcBef>
                <a:spcPts val="0"/>
              </a:spcBef>
              <a:spcAft>
                <a:spcPts val="0"/>
              </a:spcAft>
              <a:buClr>
                <a:srgbClr val="FFFFFF"/>
              </a:buClr>
              <a:buSzPts val="5036"/>
              <a:buFont typeface="Trebuchet MS"/>
              <a:buNone/>
            </a:pPr>
            <a:r>
              <a:rPr b="1" i="0" lang="en-US" sz="5036" u="none" cap="none" strike="noStrike">
                <a:solidFill>
                  <a:schemeClr val="dk1"/>
                </a:solidFill>
                <a:latin typeface="Trebuchet MS"/>
                <a:ea typeface="Trebuchet MS"/>
                <a:cs typeface="Trebuchet MS"/>
                <a:sym typeface="Trebuchet MS"/>
              </a:rPr>
              <a:t>Introduction to Digital Technologies &amp; Freelancing</a:t>
            </a:r>
            <a:endParaRPr b="0" i="0" sz="5036" u="none" cap="none" strike="noStrike">
              <a:solidFill>
                <a:schemeClr val="dk1"/>
              </a:solidFill>
              <a:latin typeface="Calibri"/>
              <a:ea typeface="Calibri"/>
              <a:cs typeface="Calibri"/>
              <a:sym typeface="Calibri"/>
            </a:endParaRPr>
          </a:p>
        </p:txBody>
      </p:sp>
      <p:sp>
        <p:nvSpPr>
          <p:cNvPr id="129" name="Google Shape;129;p3"/>
          <p:cNvSpPr/>
          <p:nvPr/>
        </p:nvSpPr>
        <p:spPr>
          <a:xfrm>
            <a:off x="1798938" y="5440527"/>
            <a:ext cx="11553300" cy="872700"/>
          </a:xfrm>
          <a:prstGeom prst="rect">
            <a:avLst/>
          </a:prstGeom>
          <a:noFill/>
          <a:ln>
            <a:noFill/>
          </a:ln>
        </p:spPr>
        <p:txBody>
          <a:bodyPr anchorCtr="0" anchor="ctr" bIns="60575" lIns="121175" spcFirstLastPara="1" rIns="121175" wrap="square" tIns="60575">
            <a:noAutofit/>
          </a:bodyPr>
          <a:lstStyle/>
          <a:p>
            <a:pPr indent="0" lvl="0" marL="0" marR="0" rtl="0" algn="l">
              <a:spcBef>
                <a:spcPts val="0"/>
              </a:spcBef>
              <a:spcAft>
                <a:spcPts val="0"/>
              </a:spcAft>
              <a:buClr>
                <a:srgbClr val="B0C8E8"/>
              </a:buClr>
              <a:buSzPts val="2253"/>
              <a:buFont typeface="Calibri"/>
              <a:buNone/>
            </a:pPr>
            <a:r>
              <a:rPr b="0" i="1" lang="en-US" sz="2253" u="none" cap="none" strike="noStrike">
                <a:solidFill>
                  <a:srgbClr val="0085E0"/>
                </a:solidFill>
                <a:latin typeface="Calibri"/>
                <a:ea typeface="Calibri"/>
                <a:cs typeface="Calibri"/>
                <a:sym typeface="Calibri"/>
              </a:rPr>
              <a:t>Building your digital foundation for online work and self-employment</a:t>
            </a:r>
            <a:endParaRPr b="0" i="0" sz="2253" u="none" cap="none" strike="noStrike">
              <a:solidFill>
                <a:srgbClr val="0085E0"/>
              </a:solidFill>
              <a:latin typeface="Calibri"/>
              <a:ea typeface="Calibri"/>
              <a:cs typeface="Calibri"/>
              <a:sym typeface="Calibri"/>
            </a:endParaRPr>
          </a:p>
        </p:txBody>
      </p:sp>
      <p:sp>
        <p:nvSpPr>
          <p:cNvPr id="130" name="Google Shape;130;p3"/>
          <p:cNvSpPr/>
          <p:nvPr/>
        </p:nvSpPr>
        <p:spPr>
          <a:xfrm>
            <a:off x="1798938" y="6531315"/>
            <a:ext cx="4313100" cy="654600"/>
          </a:xfrm>
          <a:prstGeom prst="rect">
            <a:avLst/>
          </a:prstGeom>
          <a:solidFill>
            <a:srgbClr val="F4A623"/>
          </a:solidFill>
          <a:ln cap="flat" cmpd="sng" w="16825">
            <a:solidFill>
              <a:srgbClr val="F4A623"/>
            </a:solidFill>
            <a:prstDash val="solid"/>
            <a:round/>
            <a:headEnd len="sm" w="sm" type="none"/>
            <a:tailEnd len="sm" w="sm" type="none"/>
          </a:ln>
        </p:spPr>
        <p:txBody>
          <a:bodyPr anchorCtr="0" anchor="ctr" bIns="121175" lIns="121175" spcFirstLastPara="1" rIns="121175" wrap="square" tIns="121175">
            <a:noAutofit/>
          </a:bodyPr>
          <a:lstStyle/>
          <a:p>
            <a:pPr indent="0" lvl="0" marL="0" rtl="0" algn="l">
              <a:spcBef>
                <a:spcPts val="0"/>
              </a:spcBef>
              <a:spcAft>
                <a:spcPts val="0"/>
              </a:spcAft>
              <a:buNone/>
            </a:pPr>
            <a:r>
              <a:t/>
            </a:r>
            <a:endParaRPr/>
          </a:p>
        </p:txBody>
      </p:sp>
      <p:sp>
        <p:nvSpPr>
          <p:cNvPr id="131" name="Google Shape;131;p3"/>
          <p:cNvSpPr/>
          <p:nvPr/>
        </p:nvSpPr>
        <p:spPr>
          <a:xfrm>
            <a:off x="1798938" y="6531315"/>
            <a:ext cx="4313100" cy="6546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0D1B4B"/>
              </a:buClr>
              <a:buSzPts val="1723"/>
              <a:buFont typeface="Calibri"/>
              <a:buNone/>
            </a:pPr>
            <a:r>
              <a:rPr b="1" i="0" lang="en-US" sz="1723" u="none" cap="none" strike="noStrike">
                <a:solidFill>
                  <a:srgbClr val="0D1B4B"/>
                </a:solidFill>
                <a:latin typeface="Calibri"/>
                <a:ea typeface="Calibri"/>
                <a:cs typeface="Calibri"/>
                <a:sym typeface="Calibri"/>
              </a:rPr>
              <a:t>⏱  ~3.5 Hours</a:t>
            </a:r>
            <a:endParaRPr b="0" i="0" sz="1723" u="none" cap="none" strike="noStrike">
              <a:solidFill>
                <a:srgbClr val="000000"/>
              </a:solidFill>
              <a:latin typeface="Calibri"/>
              <a:ea typeface="Calibri"/>
              <a:cs typeface="Calibri"/>
              <a:sym typeface="Calibri"/>
            </a:endParaRPr>
          </a:p>
        </p:txBody>
      </p:sp>
      <p:sp>
        <p:nvSpPr>
          <p:cNvPr id="132" name="Google Shape;132;p3"/>
          <p:cNvSpPr/>
          <p:nvPr/>
        </p:nvSpPr>
        <p:spPr>
          <a:xfrm>
            <a:off x="6420369" y="6531315"/>
            <a:ext cx="3697200" cy="654600"/>
          </a:xfrm>
          <a:prstGeom prst="rect">
            <a:avLst/>
          </a:prstGeom>
          <a:solidFill>
            <a:srgbClr val="0B8FAC"/>
          </a:solidFill>
          <a:ln cap="flat" cmpd="sng" w="16825">
            <a:solidFill>
              <a:srgbClr val="0B8FAC"/>
            </a:solidFill>
            <a:prstDash val="solid"/>
            <a:round/>
            <a:headEnd len="sm" w="sm" type="none"/>
            <a:tailEnd len="sm" w="sm" type="none"/>
          </a:ln>
        </p:spPr>
        <p:txBody>
          <a:bodyPr anchorCtr="0" anchor="ctr" bIns="121175" lIns="121175" spcFirstLastPara="1" rIns="121175" wrap="square" tIns="121175">
            <a:noAutofit/>
          </a:bodyPr>
          <a:lstStyle/>
          <a:p>
            <a:pPr indent="0" lvl="0" marL="0" rtl="0" algn="l">
              <a:spcBef>
                <a:spcPts val="0"/>
              </a:spcBef>
              <a:spcAft>
                <a:spcPts val="0"/>
              </a:spcAft>
              <a:buNone/>
            </a:pPr>
            <a:r>
              <a:t/>
            </a:r>
            <a:endParaRPr/>
          </a:p>
        </p:txBody>
      </p:sp>
      <p:sp>
        <p:nvSpPr>
          <p:cNvPr id="133" name="Google Shape;133;p3"/>
          <p:cNvSpPr/>
          <p:nvPr/>
        </p:nvSpPr>
        <p:spPr>
          <a:xfrm>
            <a:off x="6420369" y="6531315"/>
            <a:ext cx="3697200" cy="654600"/>
          </a:xfrm>
          <a:prstGeom prst="rect">
            <a:avLst/>
          </a:prstGeom>
          <a:solidFill>
            <a:srgbClr val="1A5CB0"/>
          </a:solid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723"/>
              <a:buFont typeface="Calibri"/>
              <a:buNone/>
            </a:pPr>
            <a:r>
              <a:rPr b="1" i="0" lang="en-US" sz="1723" u="none" cap="none" strike="noStrike">
                <a:solidFill>
                  <a:srgbClr val="FFFFFF"/>
                </a:solidFill>
                <a:latin typeface="Calibri"/>
                <a:ea typeface="Calibri"/>
                <a:cs typeface="Calibri"/>
                <a:sym typeface="Calibri"/>
              </a:rPr>
              <a:t>📚  52 Slides Slides</a:t>
            </a:r>
            <a:endParaRPr b="0" i="0" sz="1723" u="none" cap="none" strike="noStrike">
              <a:solidFill>
                <a:srgbClr val="000000"/>
              </a:solidFill>
              <a:latin typeface="Calibri"/>
              <a:ea typeface="Calibri"/>
              <a:cs typeface="Calibri"/>
              <a:sym typeface="Calibri"/>
            </a:endParaRPr>
          </a:p>
        </p:txBody>
      </p:sp>
      <p:sp>
        <p:nvSpPr>
          <p:cNvPr id="134" name="Google Shape;134;p3"/>
          <p:cNvSpPr/>
          <p:nvPr/>
        </p:nvSpPr>
        <p:spPr>
          <a:xfrm>
            <a:off x="1798938" y="8494733"/>
            <a:ext cx="13864500" cy="509100"/>
          </a:xfrm>
          <a:prstGeom prst="rect">
            <a:avLst/>
          </a:prstGeom>
          <a:noFill/>
          <a:ln>
            <a:noFill/>
          </a:ln>
        </p:spPr>
        <p:txBody>
          <a:bodyPr anchorCtr="0" anchor="ctr" bIns="60575" lIns="121175" spcFirstLastPara="1" rIns="121175" wrap="square" tIns="60575">
            <a:noAutofit/>
          </a:bodyPr>
          <a:lstStyle/>
          <a:p>
            <a:pPr indent="0" lvl="0" marL="0" marR="0" rtl="0" algn="ctr">
              <a:spcBef>
                <a:spcPts val="0"/>
              </a:spcBef>
              <a:spcAft>
                <a:spcPts val="0"/>
              </a:spcAft>
              <a:buClr>
                <a:srgbClr val="94A3B8"/>
              </a:buClr>
              <a:buSzPts val="1458"/>
              <a:buFont typeface="Calibri"/>
              <a:buNone/>
            </a:pPr>
            <a:r>
              <a:rPr b="0" i="0" lang="en-US" sz="1458" u="none" cap="none" strike="noStrike">
                <a:solidFill>
                  <a:srgbClr val="94A3B8"/>
                </a:solidFill>
                <a:latin typeface="Calibri"/>
                <a:ea typeface="Calibri"/>
                <a:cs typeface="Calibri"/>
                <a:sym typeface="Calibri"/>
              </a:rPr>
              <a:t>Digital Skills Training for Disadvantaged Youth</a:t>
            </a:r>
            <a:endParaRPr b="0" i="0" sz="1458" u="none" cap="none" strike="noStrike">
              <a:solidFill>
                <a:srgbClr val="000000"/>
              </a:solidFill>
              <a:latin typeface="Calibri"/>
              <a:ea typeface="Calibri"/>
              <a:cs typeface="Calibri"/>
              <a:sym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BB03B">
                <a:alpha val="0"/>
              </a:srgbClr>
            </a:gs>
            <a:gs pos="100000">
              <a:srgbClr val="FBB03B">
                <a:alpha val="36078"/>
              </a:srgbClr>
            </a:gs>
          </a:gsLst>
          <a:path path="circle">
            <a:fillToRect b="50%" l="50%" r="50%" t="50%"/>
          </a:path>
          <a:tileRect/>
        </a:gradFill>
      </p:bgPr>
    </p:bg>
    <p:spTree>
      <p:nvGrpSpPr>
        <p:cNvPr id="138" name="Shape 138"/>
        <p:cNvGrpSpPr/>
        <p:nvPr/>
      </p:nvGrpSpPr>
      <p:grpSpPr>
        <a:xfrm>
          <a:off x="0" y="0"/>
          <a:ext cx="0" cy="0"/>
          <a:chOff x="0" y="0"/>
          <a:chExt cx="0" cy="0"/>
        </a:xfrm>
      </p:grpSpPr>
      <p:grpSp>
        <p:nvGrpSpPr>
          <p:cNvPr id="139" name="Google Shape;139;p4"/>
          <p:cNvGrpSpPr/>
          <p:nvPr/>
        </p:nvGrpSpPr>
        <p:grpSpPr>
          <a:xfrm>
            <a:off x="1028700" y="811707"/>
            <a:ext cx="16230707" cy="8446648"/>
            <a:chOff x="0" y="-57150"/>
            <a:chExt cx="4274726" cy="2224617"/>
          </a:xfrm>
        </p:grpSpPr>
        <p:sp>
          <p:nvSpPr>
            <p:cNvPr id="140" name="Google Shape;140;p4"/>
            <p:cNvSpPr/>
            <p:nvPr/>
          </p:nvSpPr>
          <p:spPr>
            <a:xfrm>
              <a:off x="0" y="0"/>
              <a:ext cx="4274726" cy="2167467"/>
            </a:xfrm>
            <a:custGeom>
              <a:rect b="b" l="l" r="r" t="t"/>
              <a:pathLst>
                <a:path extrusionOk="0" h="2167467" w="4274726">
                  <a:moveTo>
                    <a:pt x="0" y="0"/>
                  </a:moveTo>
                  <a:lnTo>
                    <a:pt x="4274726" y="0"/>
                  </a:lnTo>
                  <a:lnTo>
                    <a:pt x="4274726" y="2167467"/>
                  </a:lnTo>
                  <a:lnTo>
                    <a:pt x="0" y="2167467"/>
                  </a:lnTo>
                  <a:close/>
                </a:path>
              </a:pathLst>
            </a:custGeom>
            <a:noFill/>
            <a:ln cap="sq" cmpd="sng" w="19050">
              <a:solidFill>
                <a:srgbClr val="000000"/>
              </a:solidFill>
              <a:prstDash val="solid"/>
              <a:miter lim="8000"/>
              <a:headEnd len="sm" w="sm" type="none"/>
              <a:tailEnd len="sm" w="sm" type="none"/>
            </a:ln>
          </p:spPr>
        </p:sp>
        <p:sp>
          <p:nvSpPr>
            <p:cNvPr id="141" name="Google Shape;141;p4"/>
            <p:cNvSpPr txBox="1"/>
            <p:nvPr/>
          </p:nvSpPr>
          <p:spPr>
            <a:xfrm>
              <a:off x="0" y="-57150"/>
              <a:ext cx="4274726" cy="2224617"/>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142" name="Google Shape;142;p4"/>
          <p:cNvSpPr/>
          <p:nvPr/>
        </p:nvSpPr>
        <p:spPr>
          <a:xfrm>
            <a:off x="503196" y="243179"/>
            <a:ext cx="2983565" cy="665086"/>
          </a:xfrm>
          <a:custGeom>
            <a:rect b="b" l="l" r="r" t="t"/>
            <a:pathLst>
              <a:path extrusionOk="0" h="665086" w="2983565">
                <a:moveTo>
                  <a:pt x="0" y="0"/>
                </a:moveTo>
                <a:lnTo>
                  <a:pt x="2983565" y="0"/>
                </a:lnTo>
                <a:lnTo>
                  <a:pt x="2983565" y="665086"/>
                </a:lnTo>
                <a:lnTo>
                  <a:pt x="0" y="665086"/>
                </a:lnTo>
                <a:lnTo>
                  <a:pt x="0" y="0"/>
                </a:lnTo>
                <a:close/>
              </a:path>
            </a:pathLst>
          </a:custGeom>
          <a:blipFill rotWithShape="1">
            <a:blip r:embed="rId3">
              <a:alphaModFix/>
            </a:blip>
            <a:stretch>
              <a:fillRect b="0" l="0" r="0" t="0"/>
            </a:stretch>
          </a:blipFill>
          <a:ln>
            <a:noFill/>
          </a:ln>
        </p:spPr>
      </p:sp>
      <p:sp>
        <p:nvSpPr>
          <p:cNvPr id="143" name="Google Shape;143;p4"/>
          <p:cNvSpPr txBox="1"/>
          <p:nvPr/>
        </p:nvSpPr>
        <p:spPr>
          <a:xfrm>
            <a:off x="11901982" y="600366"/>
            <a:ext cx="6386018" cy="315190"/>
          </a:xfrm>
          <a:prstGeom prst="rect">
            <a:avLst/>
          </a:prstGeom>
          <a:noFill/>
          <a:ln>
            <a:noFill/>
          </a:ln>
        </p:spPr>
        <p:txBody>
          <a:bodyPr anchorCtr="0" anchor="t" bIns="0" lIns="0" spcFirstLastPara="1" rIns="0" wrap="square" tIns="0">
            <a:spAutoFit/>
          </a:bodyPr>
          <a:lstStyle/>
          <a:p>
            <a:pPr indent="0" lvl="0" marL="0" marR="0" rtl="0" algn="ctr">
              <a:lnSpc>
                <a:spcPct val="140054"/>
              </a:lnSpc>
              <a:spcBef>
                <a:spcPts val="0"/>
              </a:spcBef>
              <a:spcAft>
                <a:spcPts val="0"/>
              </a:spcAft>
              <a:buNone/>
            </a:pPr>
            <a:r>
              <a:rPr b="0" i="0" lang="en-US" sz="1840" u="none" cap="none" strike="noStrike">
                <a:solidFill>
                  <a:srgbClr val="000000"/>
                </a:solidFill>
                <a:latin typeface="Roboto"/>
                <a:ea typeface="Roboto"/>
                <a:cs typeface="Roboto"/>
                <a:sym typeface="Roboto"/>
              </a:rPr>
              <a:t>2024-3-PL01-KA210-YOU-000294885</a:t>
            </a:r>
            <a:endParaRPr/>
          </a:p>
        </p:txBody>
      </p:sp>
      <p:pic>
        <p:nvPicPr>
          <p:cNvPr id="144" name="Google Shape;144;p4" title="logo2.png"/>
          <p:cNvPicPr preferRelativeResize="0"/>
          <p:nvPr/>
        </p:nvPicPr>
        <p:blipFill rotWithShape="1">
          <a:blip r:embed="rId4">
            <a:alphaModFix/>
          </a:blip>
          <a:srcRect b="21968" l="0" r="0" t="25865"/>
          <a:stretch/>
        </p:blipFill>
        <p:spPr>
          <a:xfrm>
            <a:off x="14925050" y="8206650"/>
            <a:ext cx="1893475" cy="987800"/>
          </a:xfrm>
          <a:prstGeom prst="rect">
            <a:avLst/>
          </a:prstGeom>
          <a:noFill/>
          <a:ln>
            <a:noFill/>
          </a:ln>
        </p:spPr>
      </p:pic>
      <p:sp>
        <p:nvSpPr>
          <p:cNvPr id="145" name="Google Shape;145;p4"/>
          <p:cNvSpPr/>
          <p:nvPr/>
        </p:nvSpPr>
        <p:spPr>
          <a:xfrm>
            <a:off x="2138700" y="1257300"/>
            <a:ext cx="14010600" cy="112200"/>
          </a:xfrm>
          <a:prstGeom prst="rect">
            <a:avLst/>
          </a:prstGeom>
          <a:solidFill>
            <a:srgbClr val="1A5CB0"/>
          </a:solidFill>
          <a:ln cap="flat" cmpd="sng" w="19450">
            <a:solidFill>
              <a:srgbClr val="1A5CB0"/>
            </a:solidFill>
            <a:prstDash val="solid"/>
            <a:round/>
            <a:headEnd len="sm" w="sm" type="none"/>
            <a:tailEnd len="sm" w="sm" type="none"/>
          </a:ln>
        </p:spPr>
        <p:txBody>
          <a:bodyPr anchorCtr="0" anchor="ctr" bIns="140075" lIns="140075" spcFirstLastPara="1" rIns="140075" wrap="square" tIns="140075">
            <a:noAutofit/>
          </a:bodyPr>
          <a:lstStyle/>
          <a:p>
            <a:pPr indent="0" lvl="0" marL="0" rtl="0" algn="l">
              <a:spcBef>
                <a:spcPts val="0"/>
              </a:spcBef>
              <a:spcAft>
                <a:spcPts val="0"/>
              </a:spcAft>
              <a:buNone/>
            </a:pPr>
            <a:r>
              <a:t/>
            </a:r>
            <a:endParaRPr/>
          </a:p>
        </p:txBody>
      </p:sp>
      <p:sp>
        <p:nvSpPr>
          <p:cNvPr id="146" name="Google Shape;146;p4"/>
          <p:cNvSpPr/>
          <p:nvPr/>
        </p:nvSpPr>
        <p:spPr>
          <a:xfrm>
            <a:off x="2699118" y="1467457"/>
            <a:ext cx="12889800" cy="840600"/>
          </a:xfrm>
          <a:prstGeom prst="rect">
            <a:avLst/>
          </a:prstGeom>
          <a:noFill/>
          <a:ln>
            <a:noFill/>
          </a:ln>
        </p:spPr>
        <p:txBody>
          <a:bodyPr anchorCtr="0" anchor="ctr" bIns="70000" lIns="140075" spcFirstLastPara="1" rIns="140075" wrap="square" tIns="70000">
            <a:noAutofit/>
          </a:bodyPr>
          <a:lstStyle/>
          <a:p>
            <a:pPr indent="0" lvl="0" marL="0" marR="0" rtl="0" algn="l">
              <a:spcBef>
                <a:spcPts val="0"/>
              </a:spcBef>
              <a:spcAft>
                <a:spcPts val="0"/>
              </a:spcAft>
              <a:buClr>
                <a:srgbClr val="0D1B4B"/>
              </a:buClr>
              <a:buSzPts val="3984"/>
              <a:buFont typeface="Trebuchet MS"/>
              <a:buNone/>
            </a:pPr>
            <a:r>
              <a:rPr b="1" i="0" lang="en-US" sz="3984" u="none" cap="none" strike="noStrike">
                <a:solidFill>
                  <a:srgbClr val="0D1B4B"/>
                </a:solidFill>
                <a:latin typeface="Trebuchet MS"/>
                <a:ea typeface="Trebuchet MS"/>
                <a:cs typeface="Trebuchet MS"/>
                <a:sym typeface="Trebuchet MS"/>
              </a:rPr>
              <a:t>Module 1 – Agenda</a:t>
            </a:r>
            <a:endParaRPr b="0" i="0" sz="3984" u="none" cap="none" strike="noStrike">
              <a:solidFill>
                <a:srgbClr val="000000"/>
              </a:solidFill>
              <a:latin typeface="Calibri"/>
              <a:ea typeface="Calibri"/>
              <a:cs typeface="Calibri"/>
              <a:sym typeface="Calibri"/>
            </a:endParaRPr>
          </a:p>
        </p:txBody>
      </p:sp>
      <p:sp>
        <p:nvSpPr>
          <p:cNvPr id="147" name="Google Shape;147;p4"/>
          <p:cNvSpPr/>
          <p:nvPr/>
        </p:nvSpPr>
        <p:spPr>
          <a:xfrm>
            <a:off x="2699118" y="2308085"/>
            <a:ext cx="12889800" cy="41700"/>
          </a:xfrm>
          <a:prstGeom prst="rect">
            <a:avLst/>
          </a:prstGeom>
          <a:solidFill>
            <a:srgbClr val="F4A623"/>
          </a:solidFill>
          <a:ln cap="flat" cmpd="sng" w="19450">
            <a:solidFill>
              <a:srgbClr val="F4A623"/>
            </a:solidFill>
            <a:prstDash val="solid"/>
            <a:round/>
            <a:headEnd len="sm" w="sm" type="none"/>
            <a:tailEnd len="sm" w="sm" type="none"/>
          </a:ln>
        </p:spPr>
        <p:txBody>
          <a:bodyPr anchorCtr="0" anchor="ctr" bIns="140075" lIns="140075" spcFirstLastPara="1" rIns="140075" wrap="square" tIns="140075">
            <a:noAutofit/>
          </a:bodyPr>
          <a:lstStyle/>
          <a:p>
            <a:pPr indent="0" lvl="0" marL="0" rtl="0" algn="l">
              <a:spcBef>
                <a:spcPts val="0"/>
              </a:spcBef>
              <a:spcAft>
                <a:spcPts val="0"/>
              </a:spcAft>
              <a:buNone/>
            </a:pPr>
            <a:r>
              <a:t/>
            </a:r>
            <a:endParaRPr/>
          </a:p>
        </p:txBody>
      </p:sp>
      <p:sp>
        <p:nvSpPr>
          <p:cNvPr id="148" name="Google Shape;148;p4"/>
          <p:cNvSpPr/>
          <p:nvPr/>
        </p:nvSpPr>
        <p:spPr>
          <a:xfrm>
            <a:off x="2699118" y="2658346"/>
            <a:ext cx="840600" cy="980700"/>
          </a:xfrm>
          <a:prstGeom prst="rect">
            <a:avLst/>
          </a:prstGeom>
          <a:solidFill>
            <a:srgbClr val="1A5CB0"/>
          </a:solidFill>
          <a:ln cap="flat" cmpd="sng" w="19450">
            <a:solidFill>
              <a:srgbClr val="1A5CB0"/>
            </a:solidFill>
            <a:prstDash val="solid"/>
            <a:round/>
            <a:headEnd len="sm" w="sm" type="none"/>
            <a:tailEnd len="sm" w="sm" type="none"/>
          </a:ln>
        </p:spPr>
        <p:txBody>
          <a:bodyPr anchorCtr="0" anchor="ctr" bIns="140075" lIns="140075" spcFirstLastPara="1" rIns="140075" wrap="square" tIns="140075">
            <a:noAutofit/>
          </a:bodyPr>
          <a:lstStyle/>
          <a:p>
            <a:pPr indent="0" lvl="0" marL="0" rtl="0" algn="l">
              <a:spcBef>
                <a:spcPts val="0"/>
              </a:spcBef>
              <a:spcAft>
                <a:spcPts val="0"/>
              </a:spcAft>
              <a:buNone/>
            </a:pPr>
            <a:r>
              <a:t/>
            </a:r>
            <a:endParaRPr/>
          </a:p>
        </p:txBody>
      </p:sp>
      <p:sp>
        <p:nvSpPr>
          <p:cNvPr id="149" name="Google Shape;149;p4"/>
          <p:cNvSpPr/>
          <p:nvPr/>
        </p:nvSpPr>
        <p:spPr>
          <a:xfrm>
            <a:off x="2699118" y="2658346"/>
            <a:ext cx="840600" cy="9807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3064"/>
              <a:buFont typeface="Trebuchet MS"/>
              <a:buNone/>
            </a:pPr>
            <a:r>
              <a:rPr b="1" i="0" lang="en-US" sz="3064" u="none" cap="none" strike="noStrike">
                <a:solidFill>
                  <a:srgbClr val="FFFFFF"/>
                </a:solidFill>
                <a:latin typeface="Trebuchet MS"/>
                <a:ea typeface="Trebuchet MS"/>
                <a:cs typeface="Trebuchet MS"/>
                <a:sym typeface="Trebuchet MS"/>
              </a:rPr>
              <a:t>1</a:t>
            </a:r>
            <a:endParaRPr b="0" i="0" sz="3064" u="none" cap="none" strike="noStrike">
              <a:solidFill>
                <a:srgbClr val="000000"/>
              </a:solidFill>
              <a:latin typeface="Calibri"/>
              <a:ea typeface="Calibri"/>
              <a:cs typeface="Calibri"/>
              <a:sym typeface="Calibri"/>
            </a:endParaRPr>
          </a:p>
        </p:txBody>
      </p:sp>
      <p:sp>
        <p:nvSpPr>
          <p:cNvPr id="150" name="Google Shape;150;p4"/>
          <p:cNvSpPr/>
          <p:nvPr/>
        </p:nvSpPr>
        <p:spPr>
          <a:xfrm>
            <a:off x="3679850" y="2658346"/>
            <a:ext cx="10507500" cy="980700"/>
          </a:xfrm>
          <a:prstGeom prst="rect">
            <a:avLst/>
          </a:prstGeom>
          <a:solidFill>
            <a:srgbClr val="EBF4FC"/>
          </a:solidFill>
          <a:ln cap="flat" cmpd="sng" w="19450">
            <a:solidFill>
              <a:srgbClr val="1A5CB0"/>
            </a:solidFill>
            <a:prstDash val="solid"/>
            <a:round/>
            <a:headEnd len="sm" w="sm" type="none"/>
            <a:tailEnd len="sm" w="sm" type="none"/>
          </a:ln>
        </p:spPr>
        <p:txBody>
          <a:bodyPr anchorCtr="0" anchor="ctr" bIns="140075" lIns="140075" spcFirstLastPara="1" rIns="140075" wrap="square" tIns="140075">
            <a:noAutofit/>
          </a:bodyPr>
          <a:lstStyle/>
          <a:p>
            <a:pPr indent="0" lvl="0" marL="0" rtl="0" algn="l">
              <a:spcBef>
                <a:spcPts val="0"/>
              </a:spcBef>
              <a:spcAft>
                <a:spcPts val="0"/>
              </a:spcAft>
              <a:buNone/>
            </a:pPr>
            <a:r>
              <a:t/>
            </a:r>
            <a:endParaRPr/>
          </a:p>
        </p:txBody>
      </p:sp>
      <p:sp>
        <p:nvSpPr>
          <p:cNvPr id="151" name="Google Shape;151;p4"/>
          <p:cNvSpPr/>
          <p:nvPr/>
        </p:nvSpPr>
        <p:spPr>
          <a:xfrm>
            <a:off x="3960059" y="2714388"/>
            <a:ext cx="7705800" cy="868800"/>
          </a:xfrm>
          <a:prstGeom prst="rect">
            <a:avLst/>
          </a:prstGeom>
          <a:noFill/>
          <a:ln>
            <a:noFill/>
          </a:ln>
        </p:spPr>
        <p:txBody>
          <a:bodyPr anchorCtr="0" anchor="ctr" bIns="70000" lIns="140075" spcFirstLastPara="1" rIns="140075" wrap="square" tIns="70000">
            <a:noAutofit/>
          </a:bodyPr>
          <a:lstStyle/>
          <a:p>
            <a:pPr indent="0" lvl="0" marL="0" marR="0" rtl="0" algn="l">
              <a:spcBef>
                <a:spcPts val="0"/>
              </a:spcBef>
              <a:spcAft>
                <a:spcPts val="0"/>
              </a:spcAft>
              <a:buClr>
                <a:srgbClr val="0D1B4B"/>
              </a:buClr>
              <a:buSzPts val="2452"/>
              <a:buFont typeface="Trebuchet MS"/>
              <a:buNone/>
            </a:pPr>
            <a:r>
              <a:rPr b="1" i="0" lang="en-US" sz="2452" u="none" cap="none" strike="noStrike">
                <a:solidFill>
                  <a:srgbClr val="0D1B4B"/>
                </a:solidFill>
                <a:latin typeface="Trebuchet MS"/>
                <a:ea typeface="Trebuchet MS"/>
                <a:cs typeface="Trebuchet MS"/>
                <a:sym typeface="Trebuchet MS"/>
              </a:rPr>
              <a:t>Understanding Digital Technologies</a:t>
            </a:r>
            <a:endParaRPr b="0" i="0" sz="2452" u="none" cap="none" strike="noStrike">
              <a:solidFill>
                <a:srgbClr val="000000"/>
              </a:solidFill>
              <a:latin typeface="Calibri"/>
              <a:ea typeface="Calibri"/>
              <a:cs typeface="Calibri"/>
              <a:sym typeface="Calibri"/>
            </a:endParaRPr>
          </a:p>
        </p:txBody>
      </p:sp>
      <p:sp>
        <p:nvSpPr>
          <p:cNvPr id="152" name="Google Shape;152;p4"/>
          <p:cNvSpPr/>
          <p:nvPr/>
        </p:nvSpPr>
        <p:spPr>
          <a:xfrm>
            <a:off x="14257744" y="2658346"/>
            <a:ext cx="1821000" cy="980700"/>
          </a:xfrm>
          <a:prstGeom prst="rect">
            <a:avLst/>
          </a:prstGeom>
          <a:solidFill>
            <a:srgbClr val="1A5CB0">
              <a:alpha val="20000"/>
            </a:srgbClr>
          </a:solidFill>
          <a:ln cap="flat" cmpd="sng" w="19450">
            <a:solidFill>
              <a:srgbClr val="1A5CB0"/>
            </a:solidFill>
            <a:prstDash val="solid"/>
            <a:round/>
            <a:headEnd len="sm" w="sm" type="none"/>
            <a:tailEnd len="sm" w="sm" type="none"/>
          </a:ln>
        </p:spPr>
        <p:txBody>
          <a:bodyPr anchorCtr="0" anchor="ctr" bIns="140075" lIns="140075" spcFirstLastPara="1" rIns="140075" wrap="square" tIns="140075">
            <a:noAutofit/>
          </a:bodyPr>
          <a:lstStyle/>
          <a:p>
            <a:pPr indent="0" lvl="0" marL="0" rtl="0" algn="l">
              <a:spcBef>
                <a:spcPts val="0"/>
              </a:spcBef>
              <a:spcAft>
                <a:spcPts val="0"/>
              </a:spcAft>
              <a:buNone/>
            </a:pPr>
            <a:r>
              <a:t/>
            </a:r>
            <a:endParaRPr/>
          </a:p>
        </p:txBody>
      </p:sp>
      <p:sp>
        <p:nvSpPr>
          <p:cNvPr id="153" name="Google Shape;153;p4"/>
          <p:cNvSpPr/>
          <p:nvPr/>
        </p:nvSpPr>
        <p:spPr>
          <a:xfrm>
            <a:off x="14257744" y="2658346"/>
            <a:ext cx="1821000" cy="9807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0D1B4B"/>
              </a:buClr>
              <a:buSzPts val="1839"/>
              <a:buFont typeface="Calibri"/>
              <a:buNone/>
            </a:pPr>
            <a:r>
              <a:rPr b="1" i="0" lang="en-US" sz="1839" u="none" cap="none" strike="noStrike">
                <a:solidFill>
                  <a:srgbClr val="0D1B4B"/>
                </a:solidFill>
                <a:latin typeface="Calibri"/>
                <a:ea typeface="Calibri"/>
                <a:cs typeface="Calibri"/>
                <a:sym typeface="Calibri"/>
              </a:rPr>
              <a:t>55 min</a:t>
            </a:r>
            <a:endParaRPr b="0" i="0" sz="1839" u="none" cap="none" strike="noStrike">
              <a:solidFill>
                <a:srgbClr val="000000"/>
              </a:solidFill>
              <a:latin typeface="Calibri"/>
              <a:ea typeface="Calibri"/>
              <a:cs typeface="Calibri"/>
              <a:sym typeface="Calibri"/>
            </a:endParaRPr>
          </a:p>
        </p:txBody>
      </p:sp>
      <p:sp>
        <p:nvSpPr>
          <p:cNvPr id="154" name="Google Shape;154;p4"/>
          <p:cNvSpPr/>
          <p:nvPr/>
        </p:nvSpPr>
        <p:spPr>
          <a:xfrm>
            <a:off x="2699118" y="4199497"/>
            <a:ext cx="840600" cy="980700"/>
          </a:xfrm>
          <a:prstGeom prst="rect">
            <a:avLst/>
          </a:prstGeom>
          <a:solidFill>
            <a:srgbClr val="0B8FAC"/>
          </a:solidFill>
          <a:ln cap="flat" cmpd="sng" w="19450">
            <a:solidFill>
              <a:srgbClr val="0B8FAC"/>
            </a:solidFill>
            <a:prstDash val="solid"/>
            <a:round/>
            <a:headEnd len="sm" w="sm" type="none"/>
            <a:tailEnd len="sm" w="sm" type="none"/>
          </a:ln>
        </p:spPr>
        <p:txBody>
          <a:bodyPr anchorCtr="0" anchor="ctr" bIns="140075" lIns="140075" spcFirstLastPara="1" rIns="140075" wrap="square" tIns="140075">
            <a:noAutofit/>
          </a:bodyPr>
          <a:lstStyle/>
          <a:p>
            <a:pPr indent="0" lvl="0" marL="0" rtl="0" algn="l">
              <a:spcBef>
                <a:spcPts val="0"/>
              </a:spcBef>
              <a:spcAft>
                <a:spcPts val="0"/>
              </a:spcAft>
              <a:buNone/>
            </a:pPr>
            <a:r>
              <a:t/>
            </a:r>
            <a:endParaRPr/>
          </a:p>
        </p:txBody>
      </p:sp>
      <p:sp>
        <p:nvSpPr>
          <p:cNvPr id="155" name="Google Shape;155;p4"/>
          <p:cNvSpPr/>
          <p:nvPr/>
        </p:nvSpPr>
        <p:spPr>
          <a:xfrm>
            <a:off x="2699118" y="4199497"/>
            <a:ext cx="840600" cy="9807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3064"/>
              <a:buFont typeface="Trebuchet MS"/>
              <a:buNone/>
            </a:pPr>
            <a:r>
              <a:rPr b="1" i="0" lang="en-US" sz="3064" u="none" cap="none" strike="noStrike">
                <a:solidFill>
                  <a:srgbClr val="FFFFFF"/>
                </a:solidFill>
                <a:latin typeface="Trebuchet MS"/>
                <a:ea typeface="Trebuchet MS"/>
                <a:cs typeface="Trebuchet MS"/>
                <a:sym typeface="Trebuchet MS"/>
              </a:rPr>
              <a:t>2</a:t>
            </a:r>
            <a:endParaRPr b="0" i="0" sz="3064" u="none" cap="none" strike="noStrike">
              <a:solidFill>
                <a:srgbClr val="000000"/>
              </a:solidFill>
              <a:latin typeface="Calibri"/>
              <a:ea typeface="Calibri"/>
              <a:cs typeface="Calibri"/>
              <a:sym typeface="Calibri"/>
            </a:endParaRPr>
          </a:p>
        </p:txBody>
      </p:sp>
      <p:sp>
        <p:nvSpPr>
          <p:cNvPr id="156" name="Google Shape;156;p4"/>
          <p:cNvSpPr/>
          <p:nvPr/>
        </p:nvSpPr>
        <p:spPr>
          <a:xfrm>
            <a:off x="3679850" y="4199497"/>
            <a:ext cx="10507500" cy="980700"/>
          </a:xfrm>
          <a:prstGeom prst="rect">
            <a:avLst/>
          </a:prstGeom>
          <a:solidFill>
            <a:srgbClr val="EBF4FC"/>
          </a:solidFill>
          <a:ln cap="flat" cmpd="sng" w="19450">
            <a:solidFill>
              <a:srgbClr val="0B8FAC"/>
            </a:solidFill>
            <a:prstDash val="solid"/>
            <a:round/>
            <a:headEnd len="sm" w="sm" type="none"/>
            <a:tailEnd len="sm" w="sm" type="none"/>
          </a:ln>
        </p:spPr>
        <p:txBody>
          <a:bodyPr anchorCtr="0" anchor="ctr" bIns="140075" lIns="140075" spcFirstLastPara="1" rIns="140075" wrap="square" tIns="140075">
            <a:noAutofit/>
          </a:bodyPr>
          <a:lstStyle/>
          <a:p>
            <a:pPr indent="0" lvl="0" marL="0" rtl="0" algn="l">
              <a:spcBef>
                <a:spcPts val="0"/>
              </a:spcBef>
              <a:spcAft>
                <a:spcPts val="0"/>
              </a:spcAft>
              <a:buNone/>
            </a:pPr>
            <a:r>
              <a:t/>
            </a:r>
            <a:endParaRPr/>
          </a:p>
        </p:txBody>
      </p:sp>
      <p:sp>
        <p:nvSpPr>
          <p:cNvPr id="157" name="Google Shape;157;p4"/>
          <p:cNvSpPr/>
          <p:nvPr/>
        </p:nvSpPr>
        <p:spPr>
          <a:xfrm>
            <a:off x="3960059" y="4255539"/>
            <a:ext cx="7705800" cy="868800"/>
          </a:xfrm>
          <a:prstGeom prst="rect">
            <a:avLst/>
          </a:prstGeom>
          <a:noFill/>
          <a:ln>
            <a:noFill/>
          </a:ln>
        </p:spPr>
        <p:txBody>
          <a:bodyPr anchorCtr="0" anchor="ctr" bIns="70000" lIns="140075" spcFirstLastPara="1" rIns="140075" wrap="square" tIns="70000">
            <a:noAutofit/>
          </a:bodyPr>
          <a:lstStyle/>
          <a:p>
            <a:pPr indent="0" lvl="0" marL="0" marR="0" rtl="0" algn="l">
              <a:spcBef>
                <a:spcPts val="0"/>
              </a:spcBef>
              <a:spcAft>
                <a:spcPts val="0"/>
              </a:spcAft>
              <a:buClr>
                <a:srgbClr val="0D1B4B"/>
              </a:buClr>
              <a:buSzPts val="2452"/>
              <a:buFont typeface="Trebuchet MS"/>
              <a:buNone/>
            </a:pPr>
            <a:r>
              <a:rPr b="1" i="0" lang="en-US" sz="2452" u="none" cap="none" strike="noStrike">
                <a:solidFill>
                  <a:srgbClr val="0D1B4B"/>
                </a:solidFill>
                <a:latin typeface="Trebuchet MS"/>
                <a:ea typeface="Trebuchet MS"/>
                <a:cs typeface="Trebuchet MS"/>
                <a:sym typeface="Trebuchet MS"/>
              </a:rPr>
              <a:t>Freelancing and the Digital Work Ecosystem</a:t>
            </a:r>
            <a:endParaRPr b="0" i="0" sz="2452" u="none" cap="none" strike="noStrike">
              <a:solidFill>
                <a:srgbClr val="000000"/>
              </a:solidFill>
              <a:latin typeface="Calibri"/>
              <a:ea typeface="Calibri"/>
              <a:cs typeface="Calibri"/>
              <a:sym typeface="Calibri"/>
            </a:endParaRPr>
          </a:p>
        </p:txBody>
      </p:sp>
      <p:sp>
        <p:nvSpPr>
          <p:cNvPr id="158" name="Google Shape;158;p4"/>
          <p:cNvSpPr/>
          <p:nvPr/>
        </p:nvSpPr>
        <p:spPr>
          <a:xfrm>
            <a:off x="14257744" y="4199497"/>
            <a:ext cx="1821000" cy="980700"/>
          </a:xfrm>
          <a:prstGeom prst="rect">
            <a:avLst/>
          </a:prstGeom>
          <a:solidFill>
            <a:srgbClr val="0B8FAC">
              <a:alpha val="20000"/>
            </a:srgbClr>
          </a:solidFill>
          <a:ln cap="flat" cmpd="sng" w="19450">
            <a:solidFill>
              <a:srgbClr val="0B8FAC"/>
            </a:solidFill>
            <a:prstDash val="solid"/>
            <a:round/>
            <a:headEnd len="sm" w="sm" type="none"/>
            <a:tailEnd len="sm" w="sm" type="none"/>
          </a:ln>
        </p:spPr>
        <p:txBody>
          <a:bodyPr anchorCtr="0" anchor="ctr" bIns="140075" lIns="140075" spcFirstLastPara="1" rIns="140075" wrap="square" tIns="140075">
            <a:noAutofit/>
          </a:bodyPr>
          <a:lstStyle/>
          <a:p>
            <a:pPr indent="0" lvl="0" marL="0" rtl="0" algn="l">
              <a:spcBef>
                <a:spcPts val="0"/>
              </a:spcBef>
              <a:spcAft>
                <a:spcPts val="0"/>
              </a:spcAft>
              <a:buNone/>
            </a:pPr>
            <a:r>
              <a:t/>
            </a:r>
            <a:endParaRPr/>
          </a:p>
        </p:txBody>
      </p:sp>
      <p:sp>
        <p:nvSpPr>
          <p:cNvPr id="159" name="Google Shape;159;p4"/>
          <p:cNvSpPr/>
          <p:nvPr/>
        </p:nvSpPr>
        <p:spPr>
          <a:xfrm>
            <a:off x="14257744" y="4199497"/>
            <a:ext cx="1821000" cy="9807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0D1B4B"/>
              </a:buClr>
              <a:buSzPts val="1839"/>
              <a:buFont typeface="Calibri"/>
              <a:buNone/>
            </a:pPr>
            <a:r>
              <a:rPr b="1" i="0" lang="en-US" sz="1839" u="none" cap="none" strike="noStrike">
                <a:solidFill>
                  <a:srgbClr val="0D1B4B"/>
                </a:solidFill>
                <a:latin typeface="Calibri"/>
                <a:ea typeface="Calibri"/>
                <a:cs typeface="Calibri"/>
                <a:sym typeface="Calibri"/>
              </a:rPr>
              <a:t>60 min</a:t>
            </a:r>
            <a:endParaRPr b="0" i="0" sz="1839" u="none" cap="none" strike="noStrike">
              <a:solidFill>
                <a:srgbClr val="000000"/>
              </a:solidFill>
              <a:latin typeface="Calibri"/>
              <a:ea typeface="Calibri"/>
              <a:cs typeface="Calibri"/>
              <a:sym typeface="Calibri"/>
            </a:endParaRPr>
          </a:p>
        </p:txBody>
      </p:sp>
      <p:sp>
        <p:nvSpPr>
          <p:cNvPr id="160" name="Google Shape;160;p4"/>
          <p:cNvSpPr/>
          <p:nvPr/>
        </p:nvSpPr>
        <p:spPr>
          <a:xfrm>
            <a:off x="2699118" y="5740647"/>
            <a:ext cx="840600" cy="980700"/>
          </a:xfrm>
          <a:prstGeom prst="rect">
            <a:avLst/>
          </a:prstGeom>
          <a:solidFill>
            <a:srgbClr val="07C8A0"/>
          </a:solidFill>
          <a:ln cap="flat" cmpd="sng" w="19450">
            <a:solidFill>
              <a:srgbClr val="07C8A0"/>
            </a:solidFill>
            <a:prstDash val="solid"/>
            <a:round/>
            <a:headEnd len="sm" w="sm" type="none"/>
            <a:tailEnd len="sm" w="sm" type="none"/>
          </a:ln>
        </p:spPr>
        <p:txBody>
          <a:bodyPr anchorCtr="0" anchor="ctr" bIns="140075" lIns="140075" spcFirstLastPara="1" rIns="140075" wrap="square" tIns="140075">
            <a:noAutofit/>
          </a:bodyPr>
          <a:lstStyle/>
          <a:p>
            <a:pPr indent="0" lvl="0" marL="0" rtl="0" algn="l">
              <a:spcBef>
                <a:spcPts val="0"/>
              </a:spcBef>
              <a:spcAft>
                <a:spcPts val="0"/>
              </a:spcAft>
              <a:buNone/>
            </a:pPr>
            <a:r>
              <a:t/>
            </a:r>
            <a:endParaRPr/>
          </a:p>
        </p:txBody>
      </p:sp>
      <p:sp>
        <p:nvSpPr>
          <p:cNvPr id="161" name="Google Shape;161;p4"/>
          <p:cNvSpPr/>
          <p:nvPr/>
        </p:nvSpPr>
        <p:spPr>
          <a:xfrm>
            <a:off x="2699118" y="5740647"/>
            <a:ext cx="840600" cy="9807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3064"/>
              <a:buFont typeface="Trebuchet MS"/>
              <a:buNone/>
            </a:pPr>
            <a:r>
              <a:rPr b="1" i="0" lang="en-US" sz="3064" u="none" cap="none" strike="noStrike">
                <a:solidFill>
                  <a:srgbClr val="FFFFFF"/>
                </a:solidFill>
                <a:latin typeface="Trebuchet MS"/>
                <a:ea typeface="Trebuchet MS"/>
                <a:cs typeface="Trebuchet MS"/>
                <a:sym typeface="Trebuchet MS"/>
              </a:rPr>
              <a:t>3</a:t>
            </a:r>
            <a:endParaRPr b="0" i="0" sz="3064" u="none" cap="none" strike="noStrike">
              <a:solidFill>
                <a:srgbClr val="000000"/>
              </a:solidFill>
              <a:latin typeface="Calibri"/>
              <a:ea typeface="Calibri"/>
              <a:cs typeface="Calibri"/>
              <a:sym typeface="Calibri"/>
            </a:endParaRPr>
          </a:p>
        </p:txBody>
      </p:sp>
      <p:sp>
        <p:nvSpPr>
          <p:cNvPr id="162" name="Google Shape;162;p4"/>
          <p:cNvSpPr/>
          <p:nvPr/>
        </p:nvSpPr>
        <p:spPr>
          <a:xfrm>
            <a:off x="3679850" y="5740647"/>
            <a:ext cx="10507500" cy="980700"/>
          </a:xfrm>
          <a:prstGeom prst="rect">
            <a:avLst/>
          </a:prstGeom>
          <a:solidFill>
            <a:srgbClr val="EBF4FC"/>
          </a:solidFill>
          <a:ln cap="flat" cmpd="sng" w="19450">
            <a:solidFill>
              <a:srgbClr val="07C8A0"/>
            </a:solidFill>
            <a:prstDash val="solid"/>
            <a:round/>
            <a:headEnd len="sm" w="sm" type="none"/>
            <a:tailEnd len="sm" w="sm" type="none"/>
          </a:ln>
        </p:spPr>
        <p:txBody>
          <a:bodyPr anchorCtr="0" anchor="ctr" bIns="140075" lIns="140075" spcFirstLastPara="1" rIns="140075" wrap="square" tIns="140075">
            <a:noAutofit/>
          </a:bodyPr>
          <a:lstStyle/>
          <a:p>
            <a:pPr indent="0" lvl="0" marL="0" rtl="0" algn="l">
              <a:spcBef>
                <a:spcPts val="0"/>
              </a:spcBef>
              <a:spcAft>
                <a:spcPts val="0"/>
              </a:spcAft>
              <a:buNone/>
            </a:pPr>
            <a:r>
              <a:t/>
            </a:r>
            <a:endParaRPr/>
          </a:p>
        </p:txBody>
      </p:sp>
      <p:sp>
        <p:nvSpPr>
          <p:cNvPr id="163" name="Google Shape;163;p4"/>
          <p:cNvSpPr/>
          <p:nvPr/>
        </p:nvSpPr>
        <p:spPr>
          <a:xfrm>
            <a:off x="3960059" y="5796689"/>
            <a:ext cx="7705800" cy="868800"/>
          </a:xfrm>
          <a:prstGeom prst="rect">
            <a:avLst/>
          </a:prstGeom>
          <a:noFill/>
          <a:ln>
            <a:noFill/>
          </a:ln>
        </p:spPr>
        <p:txBody>
          <a:bodyPr anchorCtr="0" anchor="ctr" bIns="70000" lIns="140075" spcFirstLastPara="1" rIns="140075" wrap="square" tIns="70000">
            <a:noAutofit/>
          </a:bodyPr>
          <a:lstStyle/>
          <a:p>
            <a:pPr indent="0" lvl="0" marL="0" marR="0" rtl="0" algn="l">
              <a:spcBef>
                <a:spcPts val="0"/>
              </a:spcBef>
              <a:spcAft>
                <a:spcPts val="0"/>
              </a:spcAft>
              <a:buClr>
                <a:srgbClr val="0D1B4B"/>
              </a:buClr>
              <a:buSzPts val="2452"/>
              <a:buFont typeface="Trebuchet MS"/>
              <a:buNone/>
            </a:pPr>
            <a:r>
              <a:rPr b="1" i="0" lang="en-US" sz="2452" u="none" cap="none" strike="noStrike">
                <a:solidFill>
                  <a:srgbClr val="0D1B4B"/>
                </a:solidFill>
                <a:latin typeface="Trebuchet MS"/>
                <a:ea typeface="Trebuchet MS"/>
                <a:cs typeface="Trebuchet MS"/>
                <a:sym typeface="Trebuchet MS"/>
              </a:rPr>
              <a:t>Digital Tools for Professional Work</a:t>
            </a:r>
            <a:endParaRPr b="0" i="0" sz="2452" u="none" cap="none" strike="noStrike">
              <a:solidFill>
                <a:srgbClr val="000000"/>
              </a:solidFill>
              <a:latin typeface="Calibri"/>
              <a:ea typeface="Calibri"/>
              <a:cs typeface="Calibri"/>
              <a:sym typeface="Calibri"/>
            </a:endParaRPr>
          </a:p>
        </p:txBody>
      </p:sp>
      <p:sp>
        <p:nvSpPr>
          <p:cNvPr id="164" name="Google Shape;164;p4"/>
          <p:cNvSpPr/>
          <p:nvPr/>
        </p:nvSpPr>
        <p:spPr>
          <a:xfrm>
            <a:off x="14257744" y="5740647"/>
            <a:ext cx="1821000" cy="980700"/>
          </a:xfrm>
          <a:prstGeom prst="rect">
            <a:avLst/>
          </a:prstGeom>
          <a:solidFill>
            <a:srgbClr val="07C8A0">
              <a:alpha val="20000"/>
            </a:srgbClr>
          </a:solidFill>
          <a:ln cap="flat" cmpd="sng" w="19450">
            <a:solidFill>
              <a:srgbClr val="07C8A0"/>
            </a:solidFill>
            <a:prstDash val="solid"/>
            <a:round/>
            <a:headEnd len="sm" w="sm" type="none"/>
            <a:tailEnd len="sm" w="sm" type="none"/>
          </a:ln>
        </p:spPr>
        <p:txBody>
          <a:bodyPr anchorCtr="0" anchor="ctr" bIns="140075" lIns="140075" spcFirstLastPara="1" rIns="140075" wrap="square" tIns="140075">
            <a:noAutofit/>
          </a:bodyPr>
          <a:lstStyle/>
          <a:p>
            <a:pPr indent="0" lvl="0" marL="0" rtl="0" algn="l">
              <a:spcBef>
                <a:spcPts val="0"/>
              </a:spcBef>
              <a:spcAft>
                <a:spcPts val="0"/>
              </a:spcAft>
              <a:buNone/>
            </a:pPr>
            <a:r>
              <a:t/>
            </a:r>
            <a:endParaRPr/>
          </a:p>
        </p:txBody>
      </p:sp>
      <p:sp>
        <p:nvSpPr>
          <p:cNvPr id="165" name="Google Shape;165;p4"/>
          <p:cNvSpPr/>
          <p:nvPr/>
        </p:nvSpPr>
        <p:spPr>
          <a:xfrm>
            <a:off x="14257744" y="5740647"/>
            <a:ext cx="1821000" cy="9807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0D1B4B"/>
              </a:buClr>
              <a:buSzPts val="1839"/>
              <a:buFont typeface="Calibri"/>
              <a:buNone/>
            </a:pPr>
            <a:r>
              <a:rPr b="1" i="0" lang="en-US" sz="1839" u="none" cap="none" strike="noStrike">
                <a:solidFill>
                  <a:srgbClr val="0D1B4B"/>
                </a:solidFill>
                <a:latin typeface="Calibri"/>
                <a:ea typeface="Calibri"/>
                <a:cs typeface="Calibri"/>
                <a:sym typeface="Calibri"/>
              </a:rPr>
              <a:t>55 min</a:t>
            </a:r>
            <a:endParaRPr b="0" i="0" sz="1839" u="none" cap="none" strike="noStrike">
              <a:solidFill>
                <a:srgbClr val="000000"/>
              </a:solidFill>
              <a:latin typeface="Calibri"/>
              <a:ea typeface="Calibri"/>
              <a:cs typeface="Calibri"/>
              <a:sym typeface="Calibri"/>
            </a:endParaRPr>
          </a:p>
        </p:txBody>
      </p:sp>
      <p:sp>
        <p:nvSpPr>
          <p:cNvPr id="166" name="Google Shape;166;p4"/>
          <p:cNvSpPr/>
          <p:nvPr/>
        </p:nvSpPr>
        <p:spPr>
          <a:xfrm>
            <a:off x="2699118" y="7281798"/>
            <a:ext cx="840600" cy="980700"/>
          </a:xfrm>
          <a:prstGeom prst="rect">
            <a:avLst/>
          </a:prstGeom>
          <a:solidFill>
            <a:srgbClr val="F4A623"/>
          </a:solidFill>
          <a:ln cap="flat" cmpd="sng" w="19450">
            <a:solidFill>
              <a:srgbClr val="F4A623"/>
            </a:solidFill>
            <a:prstDash val="solid"/>
            <a:round/>
            <a:headEnd len="sm" w="sm" type="none"/>
            <a:tailEnd len="sm" w="sm" type="none"/>
          </a:ln>
        </p:spPr>
        <p:txBody>
          <a:bodyPr anchorCtr="0" anchor="ctr" bIns="140075" lIns="140075" spcFirstLastPara="1" rIns="140075" wrap="square" tIns="140075">
            <a:noAutofit/>
          </a:bodyPr>
          <a:lstStyle/>
          <a:p>
            <a:pPr indent="0" lvl="0" marL="0" rtl="0" algn="l">
              <a:spcBef>
                <a:spcPts val="0"/>
              </a:spcBef>
              <a:spcAft>
                <a:spcPts val="0"/>
              </a:spcAft>
              <a:buNone/>
            </a:pPr>
            <a:r>
              <a:t/>
            </a:r>
            <a:endParaRPr/>
          </a:p>
        </p:txBody>
      </p:sp>
      <p:sp>
        <p:nvSpPr>
          <p:cNvPr id="167" name="Google Shape;167;p4"/>
          <p:cNvSpPr/>
          <p:nvPr/>
        </p:nvSpPr>
        <p:spPr>
          <a:xfrm>
            <a:off x="2699118" y="7281798"/>
            <a:ext cx="840600" cy="9807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3064"/>
              <a:buFont typeface="Trebuchet MS"/>
              <a:buNone/>
            </a:pPr>
            <a:r>
              <a:rPr b="1" i="0" lang="en-US" sz="3064" u="none" cap="none" strike="noStrike">
                <a:solidFill>
                  <a:srgbClr val="FFFFFF"/>
                </a:solidFill>
                <a:latin typeface="Trebuchet MS"/>
                <a:ea typeface="Trebuchet MS"/>
                <a:cs typeface="Trebuchet MS"/>
                <a:sym typeface="Trebuchet MS"/>
              </a:rPr>
              <a:t>4</a:t>
            </a:r>
            <a:endParaRPr b="0" i="0" sz="3064" u="none" cap="none" strike="noStrike">
              <a:solidFill>
                <a:srgbClr val="000000"/>
              </a:solidFill>
              <a:latin typeface="Calibri"/>
              <a:ea typeface="Calibri"/>
              <a:cs typeface="Calibri"/>
              <a:sym typeface="Calibri"/>
            </a:endParaRPr>
          </a:p>
        </p:txBody>
      </p:sp>
      <p:sp>
        <p:nvSpPr>
          <p:cNvPr id="168" name="Google Shape;168;p4"/>
          <p:cNvSpPr/>
          <p:nvPr/>
        </p:nvSpPr>
        <p:spPr>
          <a:xfrm>
            <a:off x="3679850" y="7281798"/>
            <a:ext cx="10507500" cy="980700"/>
          </a:xfrm>
          <a:prstGeom prst="rect">
            <a:avLst/>
          </a:prstGeom>
          <a:solidFill>
            <a:srgbClr val="EBF4FC"/>
          </a:solidFill>
          <a:ln cap="flat" cmpd="sng" w="19450">
            <a:solidFill>
              <a:srgbClr val="F4A623"/>
            </a:solidFill>
            <a:prstDash val="solid"/>
            <a:round/>
            <a:headEnd len="sm" w="sm" type="none"/>
            <a:tailEnd len="sm" w="sm" type="none"/>
          </a:ln>
        </p:spPr>
        <p:txBody>
          <a:bodyPr anchorCtr="0" anchor="ctr" bIns="140075" lIns="140075" spcFirstLastPara="1" rIns="140075" wrap="square" tIns="140075">
            <a:noAutofit/>
          </a:bodyPr>
          <a:lstStyle/>
          <a:p>
            <a:pPr indent="0" lvl="0" marL="0" rtl="0" algn="l">
              <a:spcBef>
                <a:spcPts val="0"/>
              </a:spcBef>
              <a:spcAft>
                <a:spcPts val="0"/>
              </a:spcAft>
              <a:buNone/>
            </a:pPr>
            <a:r>
              <a:t/>
            </a:r>
            <a:endParaRPr/>
          </a:p>
        </p:txBody>
      </p:sp>
      <p:sp>
        <p:nvSpPr>
          <p:cNvPr id="169" name="Google Shape;169;p4"/>
          <p:cNvSpPr/>
          <p:nvPr/>
        </p:nvSpPr>
        <p:spPr>
          <a:xfrm>
            <a:off x="3960059" y="7337840"/>
            <a:ext cx="7705800" cy="868800"/>
          </a:xfrm>
          <a:prstGeom prst="rect">
            <a:avLst/>
          </a:prstGeom>
          <a:noFill/>
          <a:ln>
            <a:noFill/>
          </a:ln>
        </p:spPr>
        <p:txBody>
          <a:bodyPr anchorCtr="0" anchor="ctr" bIns="70000" lIns="140075" spcFirstLastPara="1" rIns="140075" wrap="square" tIns="70000">
            <a:noAutofit/>
          </a:bodyPr>
          <a:lstStyle/>
          <a:p>
            <a:pPr indent="0" lvl="0" marL="0" marR="0" rtl="0" algn="l">
              <a:spcBef>
                <a:spcPts val="0"/>
              </a:spcBef>
              <a:spcAft>
                <a:spcPts val="0"/>
              </a:spcAft>
              <a:buClr>
                <a:srgbClr val="0D1B4B"/>
              </a:buClr>
              <a:buSzPts val="2452"/>
              <a:buFont typeface="Trebuchet MS"/>
              <a:buNone/>
            </a:pPr>
            <a:r>
              <a:rPr b="1" i="0" lang="en-US" sz="2452" u="none" cap="none" strike="noStrike">
                <a:solidFill>
                  <a:srgbClr val="0D1B4B"/>
                </a:solidFill>
                <a:latin typeface="Trebuchet MS"/>
                <a:ea typeface="Trebuchet MS"/>
                <a:cs typeface="Trebuchet MS"/>
                <a:sym typeface="Trebuchet MS"/>
              </a:rPr>
              <a:t>Digital Payments, Identity &amp; Online Safety</a:t>
            </a:r>
            <a:endParaRPr b="0" i="0" sz="2452" u="none" cap="none" strike="noStrike">
              <a:solidFill>
                <a:srgbClr val="000000"/>
              </a:solidFill>
              <a:latin typeface="Calibri"/>
              <a:ea typeface="Calibri"/>
              <a:cs typeface="Calibri"/>
              <a:sym typeface="Calibri"/>
            </a:endParaRPr>
          </a:p>
        </p:txBody>
      </p:sp>
      <p:sp>
        <p:nvSpPr>
          <p:cNvPr id="170" name="Google Shape;170;p4"/>
          <p:cNvSpPr/>
          <p:nvPr/>
        </p:nvSpPr>
        <p:spPr>
          <a:xfrm>
            <a:off x="14257744" y="7281798"/>
            <a:ext cx="1821000" cy="980700"/>
          </a:xfrm>
          <a:prstGeom prst="rect">
            <a:avLst/>
          </a:prstGeom>
          <a:solidFill>
            <a:srgbClr val="F4A623">
              <a:alpha val="20000"/>
            </a:srgbClr>
          </a:solidFill>
          <a:ln cap="flat" cmpd="sng" w="19450">
            <a:solidFill>
              <a:srgbClr val="F4A623"/>
            </a:solidFill>
            <a:prstDash val="solid"/>
            <a:round/>
            <a:headEnd len="sm" w="sm" type="none"/>
            <a:tailEnd len="sm" w="sm" type="none"/>
          </a:ln>
        </p:spPr>
        <p:txBody>
          <a:bodyPr anchorCtr="0" anchor="ctr" bIns="140075" lIns="140075" spcFirstLastPara="1" rIns="140075" wrap="square" tIns="140075">
            <a:noAutofit/>
          </a:bodyPr>
          <a:lstStyle/>
          <a:p>
            <a:pPr indent="0" lvl="0" marL="0" rtl="0" algn="l">
              <a:spcBef>
                <a:spcPts val="0"/>
              </a:spcBef>
              <a:spcAft>
                <a:spcPts val="0"/>
              </a:spcAft>
              <a:buNone/>
            </a:pPr>
            <a:r>
              <a:t/>
            </a:r>
            <a:endParaRPr/>
          </a:p>
        </p:txBody>
      </p:sp>
      <p:sp>
        <p:nvSpPr>
          <p:cNvPr id="171" name="Google Shape;171;p4"/>
          <p:cNvSpPr/>
          <p:nvPr/>
        </p:nvSpPr>
        <p:spPr>
          <a:xfrm>
            <a:off x="14257744" y="7281798"/>
            <a:ext cx="1821000" cy="9807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0D1B4B"/>
              </a:buClr>
              <a:buSzPts val="1839"/>
              <a:buFont typeface="Calibri"/>
              <a:buNone/>
            </a:pPr>
            <a:r>
              <a:rPr b="1" i="0" lang="en-US" sz="1839" u="none" cap="none" strike="noStrike">
                <a:solidFill>
                  <a:srgbClr val="0D1B4B"/>
                </a:solidFill>
                <a:latin typeface="Calibri"/>
                <a:ea typeface="Calibri"/>
                <a:cs typeface="Calibri"/>
                <a:sym typeface="Calibri"/>
              </a:rPr>
              <a:t>55 min</a:t>
            </a:r>
            <a:endParaRPr b="0" i="0" sz="1839" u="none" cap="none" strike="noStrike">
              <a:solidFill>
                <a:srgbClr val="000000"/>
              </a:solidFill>
              <a:latin typeface="Calibri"/>
              <a:ea typeface="Calibri"/>
              <a:cs typeface="Calibri"/>
              <a:sym typeface="Calibri"/>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BB03B">
                <a:alpha val="0"/>
              </a:srgbClr>
            </a:gs>
            <a:gs pos="100000">
              <a:srgbClr val="FBB03B">
                <a:alpha val="36078"/>
              </a:srgbClr>
            </a:gs>
          </a:gsLst>
          <a:path path="circle">
            <a:fillToRect b="50%" l="50%" r="50%" t="50%"/>
          </a:path>
          <a:tileRect/>
        </a:gradFill>
      </p:bgPr>
    </p:bg>
    <p:spTree>
      <p:nvGrpSpPr>
        <p:cNvPr id="175" name="Shape 175"/>
        <p:cNvGrpSpPr/>
        <p:nvPr/>
      </p:nvGrpSpPr>
      <p:grpSpPr>
        <a:xfrm>
          <a:off x="0" y="0"/>
          <a:ext cx="0" cy="0"/>
          <a:chOff x="0" y="0"/>
          <a:chExt cx="0" cy="0"/>
        </a:xfrm>
      </p:grpSpPr>
      <p:grpSp>
        <p:nvGrpSpPr>
          <p:cNvPr id="176" name="Google Shape;176;p5"/>
          <p:cNvGrpSpPr/>
          <p:nvPr/>
        </p:nvGrpSpPr>
        <p:grpSpPr>
          <a:xfrm>
            <a:off x="1028700" y="811709"/>
            <a:ext cx="16230600" cy="8446591"/>
            <a:chOff x="0" y="-57150"/>
            <a:chExt cx="4274726" cy="2224617"/>
          </a:xfrm>
        </p:grpSpPr>
        <p:sp>
          <p:nvSpPr>
            <p:cNvPr id="177" name="Google Shape;177;p5"/>
            <p:cNvSpPr/>
            <p:nvPr/>
          </p:nvSpPr>
          <p:spPr>
            <a:xfrm>
              <a:off x="0" y="0"/>
              <a:ext cx="4274726" cy="2167467"/>
            </a:xfrm>
            <a:custGeom>
              <a:rect b="b" l="l" r="r" t="t"/>
              <a:pathLst>
                <a:path extrusionOk="0" h="2167467" w="4274726">
                  <a:moveTo>
                    <a:pt x="0" y="0"/>
                  </a:moveTo>
                  <a:lnTo>
                    <a:pt x="4274726" y="0"/>
                  </a:lnTo>
                  <a:lnTo>
                    <a:pt x="4274726" y="2167467"/>
                  </a:lnTo>
                  <a:lnTo>
                    <a:pt x="0" y="2167467"/>
                  </a:lnTo>
                  <a:close/>
                </a:path>
              </a:pathLst>
            </a:custGeom>
            <a:noFill/>
            <a:ln cap="sq" cmpd="sng" w="19050">
              <a:solidFill>
                <a:srgbClr val="000000"/>
              </a:solidFill>
              <a:prstDash val="solid"/>
              <a:miter lim="8000"/>
              <a:headEnd len="sm" w="sm" type="none"/>
              <a:tailEnd len="sm" w="sm" type="none"/>
            </a:ln>
          </p:spPr>
        </p:sp>
        <p:sp>
          <p:nvSpPr>
            <p:cNvPr id="178" name="Google Shape;178;p5"/>
            <p:cNvSpPr txBox="1"/>
            <p:nvPr/>
          </p:nvSpPr>
          <p:spPr>
            <a:xfrm>
              <a:off x="0" y="-57150"/>
              <a:ext cx="4274726" cy="2224617"/>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179" name="Google Shape;179;p5"/>
          <p:cNvSpPr/>
          <p:nvPr/>
        </p:nvSpPr>
        <p:spPr>
          <a:xfrm>
            <a:off x="503196" y="243179"/>
            <a:ext cx="2983565" cy="665086"/>
          </a:xfrm>
          <a:custGeom>
            <a:rect b="b" l="l" r="r" t="t"/>
            <a:pathLst>
              <a:path extrusionOk="0" h="665086" w="2983565">
                <a:moveTo>
                  <a:pt x="0" y="0"/>
                </a:moveTo>
                <a:lnTo>
                  <a:pt x="2983565" y="0"/>
                </a:lnTo>
                <a:lnTo>
                  <a:pt x="2983565" y="665086"/>
                </a:lnTo>
                <a:lnTo>
                  <a:pt x="0" y="665086"/>
                </a:lnTo>
                <a:lnTo>
                  <a:pt x="0" y="0"/>
                </a:lnTo>
                <a:close/>
              </a:path>
            </a:pathLst>
          </a:custGeom>
          <a:blipFill rotWithShape="1">
            <a:blip r:embed="rId3">
              <a:alphaModFix/>
            </a:blip>
            <a:stretch>
              <a:fillRect b="0" l="0" r="0" t="0"/>
            </a:stretch>
          </a:blipFill>
          <a:ln>
            <a:noFill/>
          </a:ln>
        </p:spPr>
      </p:sp>
      <p:sp>
        <p:nvSpPr>
          <p:cNvPr id="180" name="Google Shape;180;p5"/>
          <p:cNvSpPr txBox="1"/>
          <p:nvPr/>
        </p:nvSpPr>
        <p:spPr>
          <a:xfrm>
            <a:off x="11901982" y="600366"/>
            <a:ext cx="6386018" cy="315190"/>
          </a:xfrm>
          <a:prstGeom prst="rect">
            <a:avLst/>
          </a:prstGeom>
          <a:noFill/>
          <a:ln>
            <a:noFill/>
          </a:ln>
        </p:spPr>
        <p:txBody>
          <a:bodyPr anchorCtr="0" anchor="t" bIns="0" lIns="0" spcFirstLastPara="1" rIns="0" wrap="square" tIns="0">
            <a:spAutoFit/>
          </a:bodyPr>
          <a:lstStyle/>
          <a:p>
            <a:pPr indent="0" lvl="0" marL="0" marR="0" rtl="0" algn="ctr">
              <a:lnSpc>
                <a:spcPct val="140054"/>
              </a:lnSpc>
              <a:spcBef>
                <a:spcPts val="0"/>
              </a:spcBef>
              <a:spcAft>
                <a:spcPts val="0"/>
              </a:spcAft>
              <a:buNone/>
            </a:pPr>
            <a:r>
              <a:rPr b="0" i="0" lang="en-US" sz="1840" u="none" cap="none" strike="noStrike">
                <a:solidFill>
                  <a:srgbClr val="000000"/>
                </a:solidFill>
                <a:latin typeface="Roboto"/>
                <a:ea typeface="Roboto"/>
                <a:cs typeface="Roboto"/>
                <a:sym typeface="Roboto"/>
              </a:rPr>
              <a:t>2024-3-PL01-KA210-YOU-000294885</a:t>
            </a:r>
            <a:endParaRPr/>
          </a:p>
        </p:txBody>
      </p:sp>
      <p:pic>
        <p:nvPicPr>
          <p:cNvPr id="181" name="Google Shape;181;p5" title="logo2.png"/>
          <p:cNvPicPr preferRelativeResize="0"/>
          <p:nvPr/>
        </p:nvPicPr>
        <p:blipFill rotWithShape="1">
          <a:blip r:embed="rId4">
            <a:alphaModFix/>
          </a:blip>
          <a:srcRect b="21968" l="0" r="0" t="25865"/>
          <a:stretch/>
        </p:blipFill>
        <p:spPr>
          <a:xfrm>
            <a:off x="15039350" y="8014350"/>
            <a:ext cx="1893475" cy="987800"/>
          </a:xfrm>
          <a:prstGeom prst="rect">
            <a:avLst/>
          </a:prstGeom>
          <a:noFill/>
          <a:ln>
            <a:noFill/>
          </a:ln>
        </p:spPr>
      </p:pic>
      <p:sp>
        <p:nvSpPr>
          <p:cNvPr id="182" name="Google Shape;182;p5"/>
          <p:cNvSpPr/>
          <p:nvPr/>
        </p:nvSpPr>
        <p:spPr>
          <a:xfrm>
            <a:off x="1028700" y="1143000"/>
            <a:ext cx="16230600" cy="129900"/>
          </a:xfrm>
          <a:prstGeom prst="rect">
            <a:avLst/>
          </a:prstGeom>
          <a:solidFill>
            <a:srgbClr val="980000"/>
          </a:solidFill>
          <a:ln cap="flat" cmpd="sng" w="22550">
            <a:solidFill>
              <a:srgbClr val="980000"/>
            </a:solidFill>
            <a:prstDash val="solid"/>
            <a:round/>
            <a:headEnd len="sm" w="sm" type="none"/>
            <a:tailEnd len="sm" w="sm" type="none"/>
          </a:ln>
        </p:spPr>
        <p:txBody>
          <a:bodyPr anchorCtr="0" anchor="ctr" bIns="162275" lIns="162275" spcFirstLastPara="1" rIns="162275" wrap="square" tIns="162275">
            <a:noAutofit/>
          </a:bodyPr>
          <a:lstStyle/>
          <a:p>
            <a:pPr indent="0" lvl="0" marL="0" rtl="0" algn="l">
              <a:spcBef>
                <a:spcPts val="0"/>
              </a:spcBef>
              <a:spcAft>
                <a:spcPts val="0"/>
              </a:spcAft>
              <a:buNone/>
            </a:pPr>
            <a:r>
              <a:t/>
            </a:r>
            <a:endParaRPr/>
          </a:p>
        </p:txBody>
      </p:sp>
      <p:sp>
        <p:nvSpPr>
          <p:cNvPr id="183" name="Google Shape;183;p5"/>
          <p:cNvSpPr/>
          <p:nvPr/>
        </p:nvSpPr>
        <p:spPr>
          <a:xfrm>
            <a:off x="1028700" y="10142871"/>
            <a:ext cx="16230600" cy="129900"/>
          </a:xfrm>
          <a:prstGeom prst="rect">
            <a:avLst/>
          </a:prstGeom>
          <a:solidFill>
            <a:srgbClr val="F4A623"/>
          </a:solidFill>
          <a:ln cap="flat" cmpd="sng" w="22550">
            <a:solidFill>
              <a:srgbClr val="F4A623"/>
            </a:solidFill>
            <a:prstDash val="solid"/>
            <a:round/>
            <a:headEnd len="sm" w="sm" type="none"/>
            <a:tailEnd len="sm" w="sm" type="none"/>
          </a:ln>
        </p:spPr>
        <p:txBody>
          <a:bodyPr anchorCtr="0" anchor="ctr" bIns="162275" lIns="162275" spcFirstLastPara="1" rIns="162275" wrap="square" tIns="162275">
            <a:noAutofit/>
          </a:bodyPr>
          <a:lstStyle/>
          <a:p>
            <a:pPr indent="0" lvl="0" marL="0" rtl="0" algn="l">
              <a:spcBef>
                <a:spcPts val="0"/>
              </a:spcBef>
              <a:spcAft>
                <a:spcPts val="0"/>
              </a:spcAft>
              <a:buNone/>
            </a:pPr>
            <a:r>
              <a:t/>
            </a:r>
            <a:endParaRPr/>
          </a:p>
        </p:txBody>
      </p:sp>
      <p:sp>
        <p:nvSpPr>
          <p:cNvPr id="184" name="Google Shape;184;p5"/>
          <p:cNvSpPr/>
          <p:nvPr/>
        </p:nvSpPr>
        <p:spPr>
          <a:xfrm>
            <a:off x="2002536" y="3090673"/>
            <a:ext cx="1623000" cy="1623000"/>
          </a:xfrm>
          <a:prstGeom prst="rect">
            <a:avLst/>
          </a:prstGeom>
          <a:solidFill>
            <a:srgbClr val="07C8A0"/>
          </a:solidFill>
          <a:ln cap="flat" cmpd="sng" w="22550">
            <a:solidFill>
              <a:srgbClr val="07C8A0"/>
            </a:solidFill>
            <a:prstDash val="solid"/>
            <a:round/>
            <a:headEnd len="sm" w="sm" type="none"/>
            <a:tailEnd len="sm" w="sm" type="none"/>
          </a:ln>
        </p:spPr>
        <p:txBody>
          <a:bodyPr anchorCtr="0" anchor="ctr" bIns="162275" lIns="162275" spcFirstLastPara="1" rIns="162275" wrap="square" tIns="162275">
            <a:noAutofit/>
          </a:bodyPr>
          <a:lstStyle/>
          <a:p>
            <a:pPr indent="0" lvl="0" marL="0" rtl="0" algn="l">
              <a:spcBef>
                <a:spcPts val="0"/>
              </a:spcBef>
              <a:spcAft>
                <a:spcPts val="0"/>
              </a:spcAft>
              <a:buNone/>
            </a:pPr>
            <a:r>
              <a:t/>
            </a:r>
            <a:endParaRPr/>
          </a:p>
        </p:txBody>
      </p:sp>
      <p:sp>
        <p:nvSpPr>
          <p:cNvPr id="185" name="Google Shape;185;p5"/>
          <p:cNvSpPr/>
          <p:nvPr/>
        </p:nvSpPr>
        <p:spPr>
          <a:xfrm>
            <a:off x="2002536" y="3090673"/>
            <a:ext cx="1623000" cy="1623000"/>
          </a:xfrm>
          <a:prstGeom prst="rect">
            <a:avLst/>
          </a:prstGeom>
          <a:solidFill>
            <a:srgbClr val="1A5CB0"/>
          </a:solidFill>
          <a:ln>
            <a:noFill/>
          </a:ln>
        </p:spPr>
        <p:txBody>
          <a:bodyPr anchorCtr="0" anchor="ctr" bIns="0" lIns="0" spcFirstLastPara="1" rIns="0" wrap="square" tIns="0">
            <a:noAutofit/>
          </a:bodyPr>
          <a:lstStyle/>
          <a:p>
            <a:pPr indent="0" lvl="0" marL="0" marR="0" rtl="0" algn="ctr">
              <a:spcBef>
                <a:spcPts val="0"/>
              </a:spcBef>
              <a:spcAft>
                <a:spcPts val="0"/>
              </a:spcAft>
              <a:buClr>
                <a:srgbClr val="0D1B4B"/>
              </a:buClr>
              <a:buSzPts val="6390"/>
              <a:buFont typeface="Trebuchet MS"/>
              <a:buNone/>
            </a:pPr>
            <a:r>
              <a:rPr b="1" i="0" lang="en-US" sz="6390" u="none" cap="none" strike="noStrike">
                <a:solidFill>
                  <a:schemeClr val="lt1"/>
                </a:solidFill>
                <a:latin typeface="Trebuchet MS"/>
                <a:ea typeface="Trebuchet MS"/>
                <a:cs typeface="Trebuchet MS"/>
                <a:sym typeface="Trebuchet MS"/>
              </a:rPr>
              <a:t>1</a:t>
            </a:r>
            <a:endParaRPr b="0" i="0" sz="6390" u="none" cap="none" strike="noStrike">
              <a:solidFill>
                <a:schemeClr val="lt1"/>
              </a:solidFill>
              <a:latin typeface="Calibri"/>
              <a:ea typeface="Calibri"/>
              <a:cs typeface="Calibri"/>
              <a:sym typeface="Calibri"/>
            </a:endParaRPr>
          </a:p>
        </p:txBody>
      </p:sp>
      <p:sp>
        <p:nvSpPr>
          <p:cNvPr id="186" name="Google Shape;186;p5"/>
          <p:cNvSpPr/>
          <p:nvPr/>
        </p:nvSpPr>
        <p:spPr>
          <a:xfrm>
            <a:off x="3950208" y="3090673"/>
            <a:ext cx="4869300" cy="649200"/>
          </a:xfrm>
          <a:prstGeom prst="rect">
            <a:avLst/>
          </a:prstGeom>
          <a:noFill/>
          <a:ln>
            <a:noFill/>
          </a:ln>
        </p:spPr>
        <p:txBody>
          <a:bodyPr anchorCtr="0" anchor="ctr" bIns="81125" lIns="162275" spcFirstLastPara="1" rIns="162275" wrap="square" tIns="81125">
            <a:noAutofit/>
          </a:bodyPr>
          <a:lstStyle/>
          <a:p>
            <a:pPr indent="0" lvl="0" marL="0" marR="0" rtl="0" algn="l">
              <a:spcBef>
                <a:spcPts val="0"/>
              </a:spcBef>
              <a:spcAft>
                <a:spcPts val="0"/>
              </a:spcAft>
              <a:buClr>
                <a:srgbClr val="07C8A0"/>
              </a:buClr>
              <a:buSzPts val="2130"/>
              <a:buFont typeface="Trebuchet MS"/>
              <a:buNone/>
            </a:pPr>
            <a:r>
              <a:rPr b="1" i="0" lang="en-US" sz="2130" u="none" cap="none" strike="noStrike">
                <a:solidFill>
                  <a:srgbClr val="980000"/>
                </a:solidFill>
                <a:latin typeface="Trebuchet MS"/>
                <a:ea typeface="Trebuchet MS"/>
                <a:cs typeface="Trebuchet MS"/>
                <a:sym typeface="Trebuchet MS"/>
              </a:rPr>
              <a:t>LESSON</a:t>
            </a:r>
            <a:endParaRPr b="0" i="0" sz="2130" u="none" cap="none" strike="noStrike">
              <a:solidFill>
                <a:srgbClr val="980000"/>
              </a:solidFill>
              <a:latin typeface="Calibri"/>
              <a:ea typeface="Calibri"/>
              <a:cs typeface="Calibri"/>
              <a:sym typeface="Calibri"/>
            </a:endParaRPr>
          </a:p>
        </p:txBody>
      </p:sp>
      <p:sp>
        <p:nvSpPr>
          <p:cNvPr id="187" name="Google Shape;187;p5"/>
          <p:cNvSpPr/>
          <p:nvPr/>
        </p:nvSpPr>
        <p:spPr>
          <a:xfrm>
            <a:off x="3950208" y="3739897"/>
            <a:ext cx="12659700" cy="1785600"/>
          </a:xfrm>
          <a:prstGeom prst="rect">
            <a:avLst/>
          </a:prstGeom>
          <a:noFill/>
          <a:ln>
            <a:noFill/>
          </a:ln>
        </p:spPr>
        <p:txBody>
          <a:bodyPr anchorCtr="0" anchor="ctr" bIns="81125" lIns="162275" spcFirstLastPara="1" rIns="162275" wrap="square" tIns="81125">
            <a:noAutofit/>
          </a:bodyPr>
          <a:lstStyle/>
          <a:p>
            <a:pPr indent="0" lvl="0" marL="0" marR="0" rtl="0" algn="l">
              <a:spcBef>
                <a:spcPts val="0"/>
              </a:spcBef>
              <a:spcAft>
                <a:spcPts val="0"/>
              </a:spcAft>
              <a:buClr>
                <a:srgbClr val="FFFFFF"/>
              </a:buClr>
              <a:buSzPts val="6035"/>
              <a:buFont typeface="Trebuchet MS"/>
              <a:buNone/>
            </a:pPr>
            <a:r>
              <a:rPr b="1" i="0" lang="en-US" sz="6035" u="none" cap="none" strike="noStrike">
                <a:solidFill>
                  <a:schemeClr val="dk1"/>
                </a:solidFill>
                <a:latin typeface="Trebuchet MS"/>
                <a:ea typeface="Trebuchet MS"/>
                <a:cs typeface="Trebuchet MS"/>
                <a:sym typeface="Trebuchet MS"/>
              </a:rPr>
              <a:t>Understanding Digital Technologies</a:t>
            </a:r>
            <a:endParaRPr b="0" i="0" sz="6035" u="none" cap="none" strike="noStrike">
              <a:solidFill>
                <a:schemeClr val="dk1"/>
              </a:solidFill>
              <a:latin typeface="Calibri"/>
              <a:ea typeface="Calibri"/>
              <a:cs typeface="Calibri"/>
              <a:sym typeface="Calibri"/>
            </a:endParaRPr>
          </a:p>
        </p:txBody>
      </p:sp>
      <p:sp>
        <p:nvSpPr>
          <p:cNvPr id="188" name="Google Shape;188;p5"/>
          <p:cNvSpPr/>
          <p:nvPr/>
        </p:nvSpPr>
        <p:spPr>
          <a:xfrm>
            <a:off x="3950208" y="5768723"/>
            <a:ext cx="12173100" cy="1460700"/>
          </a:xfrm>
          <a:prstGeom prst="rect">
            <a:avLst/>
          </a:prstGeom>
          <a:noFill/>
          <a:ln>
            <a:noFill/>
          </a:ln>
        </p:spPr>
        <p:txBody>
          <a:bodyPr anchorCtr="0" anchor="ctr" bIns="81125" lIns="162275" spcFirstLastPara="1" rIns="162275" wrap="square" tIns="81125">
            <a:noAutofit/>
          </a:bodyPr>
          <a:lstStyle/>
          <a:p>
            <a:pPr indent="0" lvl="0" marL="0" marR="0" rtl="0" algn="l">
              <a:spcBef>
                <a:spcPts val="0"/>
              </a:spcBef>
              <a:spcAft>
                <a:spcPts val="0"/>
              </a:spcAft>
              <a:buClr>
                <a:srgbClr val="B8D4F0"/>
              </a:buClr>
              <a:buSzPts val="2663"/>
              <a:buFont typeface="Calibri"/>
              <a:buNone/>
            </a:pPr>
            <a:r>
              <a:rPr b="0" i="1" lang="en-US" sz="2663" u="none" cap="none" strike="noStrike">
                <a:solidFill>
                  <a:srgbClr val="0085E0"/>
                </a:solidFill>
                <a:latin typeface="Calibri"/>
                <a:ea typeface="Calibri"/>
                <a:cs typeface="Calibri"/>
                <a:sym typeface="Calibri"/>
              </a:rPr>
              <a:t>Concepts, tools, and how they shape work today</a:t>
            </a:r>
            <a:endParaRPr b="0" i="0" sz="2663" u="none" cap="none" strike="noStrike">
              <a:solidFill>
                <a:srgbClr val="0085E0"/>
              </a:solidFill>
              <a:latin typeface="Calibri"/>
              <a:ea typeface="Calibri"/>
              <a:cs typeface="Calibri"/>
              <a:sym typeface="Calibri"/>
            </a:endParaRPr>
          </a:p>
        </p:txBody>
      </p:sp>
      <p:sp>
        <p:nvSpPr>
          <p:cNvPr id="189" name="Google Shape;189;p5"/>
          <p:cNvSpPr/>
          <p:nvPr/>
        </p:nvSpPr>
        <p:spPr>
          <a:xfrm>
            <a:off x="3950208" y="5606417"/>
            <a:ext cx="8115300" cy="65100"/>
          </a:xfrm>
          <a:prstGeom prst="rect">
            <a:avLst/>
          </a:prstGeom>
          <a:solidFill>
            <a:srgbClr val="F4A623"/>
          </a:solidFill>
          <a:ln cap="flat" cmpd="sng" w="22550">
            <a:solidFill>
              <a:srgbClr val="F4A623"/>
            </a:solidFill>
            <a:prstDash val="solid"/>
            <a:round/>
            <a:headEnd len="sm" w="sm" type="none"/>
            <a:tailEnd len="sm" w="sm" type="none"/>
          </a:ln>
        </p:spPr>
        <p:txBody>
          <a:bodyPr anchorCtr="0" anchor="ctr" bIns="162275" lIns="162275" spcFirstLastPara="1" rIns="162275" wrap="square" tIns="162275">
            <a:noAutofit/>
          </a:bodyPr>
          <a:lstStyle/>
          <a:p>
            <a:pPr indent="0" lvl="0" marL="0" rtl="0" algn="l">
              <a:spcBef>
                <a:spcPts val="0"/>
              </a:spcBef>
              <a:spcAft>
                <a:spcPts val="0"/>
              </a:spcAft>
              <a:buNone/>
            </a:pPr>
            <a:r>
              <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BB03B">
                <a:alpha val="0"/>
              </a:srgbClr>
            </a:gs>
            <a:gs pos="100000">
              <a:srgbClr val="FBB03B">
                <a:alpha val="36078"/>
              </a:srgbClr>
            </a:gs>
          </a:gsLst>
          <a:path path="circle">
            <a:fillToRect b="50%" l="50%" r="50%" t="50%"/>
          </a:path>
          <a:tileRect/>
        </a:gradFill>
      </p:bgPr>
    </p:bg>
    <p:spTree>
      <p:nvGrpSpPr>
        <p:cNvPr id="193" name="Shape 193"/>
        <p:cNvGrpSpPr/>
        <p:nvPr/>
      </p:nvGrpSpPr>
      <p:grpSpPr>
        <a:xfrm>
          <a:off x="0" y="0"/>
          <a:ext cx="0" cy="0"/>
          <a:chOff x="0" y="0"/>
          <a:chExt cx="0" cy="0"/>
        </a:xfrm>
      </p:grpSpPr>
      <p:grpSp>
        <p:nvGrpSpPr>
          <p:cNvPr id="194" name="Google Shape;194;g3dec333fe1b_0_47"/>
          <p:cNvGrpSpPr/>
          <p:nvPr/>
        </p:nvGrpSpPr>
        <p:grpSpPr>
          <a:xfrm>
            <a:off x="1028700" y="811707"/>
            <a:ext cx="16230707" cy="8446648"/>
            <a:chOff x="0" y="-57150"/>
            <a:chExt cx="4274726" cy="2224617"/>
          </a:xfrm>
        </p:grpSpPr>
        <p:sp>
          <p:nvSpPr>
            <p:cNvPr id="195" name="Google Shape;195;g3dec333fe1b_0_47"/>
            <p:cNvSpPr/>
            <p:nvPr/>
          </p:nvSpPr>
          <p:spPr>
            <a:xfrm>
              <a:off x="0" y="0"/>
              <a:ext cx="4274726" cy="2167467"/>
            </a:xfrm>
            <a:custGeom>
              <a:rect b="b" l="l" r="r" t="t"/>
              <a:pathLst>
                <a:path extrusionOk="0" h="2167467" w="4274726">
                  <a:moveTo>
                    <a:pt x="0" y="0"/>
                  </a:moveTo>
                  <a:lnTo>
                    <a:pt x="4274726" y="0"/>
                  </a:lnTo>
                  <a:lnTo>
                    <a:pt x="4274726" y="2167467"/>
                  </a:lnTo>
                  <a:lnTo>
                    <a:pt x="0" y="2167467"/>
                  </a:lnTo>
                  <a:close/>
                </a:path>
              </a:pathLst>
            </a:custGeom>
            <a:noFill/>
            <a:ln cap="sq" cmpd="sng" w="19050">
              <a:solidFill>
                <a:srgbClr val="000000"/>
              </a:solidFill>
              <a:prstDash val="solid"/>
              <a:miter lim="8000"/>
              <a:headEnd len="sm" w="sm" type="none"/>
              <a:tailEnd len="sm" w="sm" type="none"/>
            </a:ln>
          </p:spPr>
        </p:sp>
        <p:sp>
          <p:nvSpPr>
            <p:cNvPr id="196" name="Google Shape;196;g3dec333fe1b_0_47"/>
            <p:cNvSpPr txBox="1"/>
            <p:nvPr/>
          </p:nvSpPr>
          <p:spPr>
            <a:xfrm>
              <a:off x="0" y="-57150"/>
              <a:ext cx="4274700" cy="22245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197" name="Google Shape;197;g3dec333fe1b_0_47"/>
          <p:cNvSpPr/>
          <p:nvPr/>
        </p:nvSpPr>
        <p:spPr>
          <a:xfrm>
            <a:off x="503196" y="243179"/>
            <a:ext cx="2983565" cy="665086"/>
          </a:xfrm>
          <a:custGeom>
            <a:rect b="b" l="l" r="r" t="t"/>
            <a:pathLst>
              <a:path extrusionOk="0" h="665086" w="2983565">
                <a:moveTo>
                  <a:pt x="0" y="0"/>
                </a:moveTo>
                <a:lnTo>
                  <a:pt x="2983565" y="0"/>
                </a:lnTo>
                <a:lnTo>
                  <a:pt x="2983565" y="665086"/>
                </a:lnTo>
                <a:lnTo>
                  <a:pt x="0" y="665086"/>
                </a:lnTo>
                <a:lnTo>
                  <a:pt x="0" y="0"/>
                </a:lnTo>
                <a:close/>
              </a:path>
            </a:pathLst>
          </a:custGeom>
          <a:blipFill rotWithShape="1">
            <a:blip r:embed="rId3">
              <a:alphaModFix/>
            </a:blip>
            <a:stretch>
              <a:fillRect b="0" l="0" r="0" t="0"/>
            </a:stretch>
          </a:blipFill>
          <a:ln>
            <a:noFill/>
          </a:ln>
        </p:spPr>
      </p:sp>
      <p:sp>
        <p:nvSpPr>
          <p:cNvPr id="198" name="Google Shape;198;g3dec333fe1b_0_47"/>
          <p:cNvSpPr txBox="1"/>
          <p:nvPr/>
        </p:nvSpPr>
        <p:spPr>
          <a:xfrm>
            <a:off x="11901982" y="600366"/>
            <a:ext cx="6386100" cy="283200"/>
          </a:xfrm>
          <a:prstGeom prst="rect">
            <a:avLst/>
          </a:prstGeom>
          <a:noFill/>
          <a:ln>
            <a:noFill/>
          </a:ln>
        </p:spPr>
        <p:txBody>
          <a:bodyPr anchorCtr="0" anchor="t" bIns="0" lIns="0" spcFirstLastPara="1" rIns="0" wrap="square" tIns="0">
            <a:spAutoFit/>
          </a:bodyPr>
          <a:lstStyle/>
          <a:p>
            <a:pPr indent="0" lvl="0" marL="0" marR="0" rtl="0" algn="ctr">
              <a:lnSpc>
                <a:spcPct val="140054"/>
              </a:lnSpc>
              <a:spcBef>
                <a:spcPts val="0"/>
              </a:spcBef>
              <a:spcAft>
                <a:spcPts val="0"/>
              </a:spcAft>
              <a:buNone/>
            </a:pPr>
            <a:r>
              <a:rPr b="0" i="0" lang="en-US" sz="1840" u="none" cap="none" strike="noStrike">
                <a:solidFill>
                  <a:srgbClr val="000000"/>
                </a:solidFill>
                <a:latin typeface="Roboto"/>
                <a:ea typeface="Roboto"/>
                <a:cs typeface="Roboto"/>
                <a:sym typeface="Roboto"/>
              </a:rPr>
              <a:t>2024-3-PL01-KA210-YOU-000294885</a:t>
            </a:r>
            <a:endParaRPr/>
          </a:p>
        </p:txBody>
      </p:sp>
      <p:pic>
        <p:nvPicPr>
          <p:cNvPr id="199" name="Google Shape;199;g3dec333fe1b_0_47" title="logo2.png"/>
          <p:cNvPicPr preferRelativeResize="0"/>
          <p:nvPr/>
        </p:nvPicPr>
        <p:blipFill rotWithShape="1">
          <a:blip r:embed="rId4">
            <a:alphaModFix/>
          </a:blip>
          <a:srcRect b="21968" l="0" r="0" t="25865"/>
          <a:stretch/>
        </p:blipFill>
        <p:spPr>
          <a:xfrm>
            <a:off x="15039350" y="8014350"/>
            <a:ext cx="1893475" cy="987800"/>
          </a:xfrm>
          <a:prstGeom prst="rect">
            <a:avLst/>
          </a:prstGeom>
          <a:noFill/>
          <a:ln>
            <a:noFill/>
          </a:ln>
        </p:spPr>
      </p:pic>
      <p:sp>
        <p:nvSpPr>
          <p:cNvPr id="200" name="Google Shape;200;g3dec333fe1b_0_47"/>
          <p:cNvSpPr/>
          <p:nvPr/>
        </p:nvSpPr>
        <p:spPr>
          <a:xfrm>
            <a:off x="1028700" y="1143000"/>
            <a:ext cx="16230600" cy="129900"/>
          </a:xfrm>
          <a:prstGeom prst="rect">
            <a:avLst/>
          </a:prstGeom>
          <a:solidFill>
            <a:srgbClr val="980000"/>
          </a:solidFill>
          <a:ln cap="flat" cmpd="sng" w="22550">
            <a:solidFill>
              <a:srgbClr val="980000"/>
            </a:solidFill>
            <a:prstDash val="solid"/>
            <a:round/>
            <a:headEnd len="sm" w="sm" type="none"/>
            <a:tailEnd len="sm" w="sm" type="none"/>
          </a:ln>
        </p:spPr>
        <p:txBody>
          <a:bodyPr anchorCtr="0" anchor="ctr" bIns="162275" lIns="162275" spcFirstLastPara="1" rIns="162275" wrap="square" tIns="162275">
            <a:noAutofit/>
          </a:bodyPr>
          <a:lstStyle/>
          <a:p>
            <a:pPr indent="0" lvl="0" marL="0" rtl="0" algn="l">
              <a:spcBef>
                <a:spcPts val="0"/>
              </a:spcBef>
              <a:spcAft>
                <a:spcPts val="0"/>
              </a:spcAft>
              <a:buNone/>
            </a:pPr>
            <a:r>
              <a:t/>
            </a:r>
            <a:endParaRPr/>
          </a:p>
        </p:txBody>
      </p:sp>
      <p:sp>
        <p:nvSpPr>
          <p:cNvPr id="201" name="Google Shape;201;g3dec333fe1b_0_47"/>
          <p:cNvSpPr/>
          <p:nvPr/>
        </p:nvSpPr>
        <p:spPr>
          <a:xfrm>
            <a:off x="1028700" y="10142871"/>
            <a:ext cx="16230600" cy="129900"/>
          </a:xfrm>
          <a:prstGeom prst="rect">
            <a:avLst/>
          </a:prstGeom>
          <a:solidFill>
            <a:srgbClr val="F4A623"/>
          </a:solidFill>
          <a:ln cap="flat" cmpd="sng" w="22550">
            <a:solidFill>
              <a:srgbClr val="F4A623"/>
            </a:solidFill>
            <a:prstDash val="solid"/>
            <a:round/>
            <a:headEnd len="sm" w="sm" type="none"/>
            <a:tailEnd len="sm" w="sm" type="none"/>
          </a:ln>
        </p:spPr>
        <p:txBody>
          <a:bodyPr anchorCtr="0" anchor="ctr" bIns="162275" lIns="162275" spcFirstLastPara="1" rIns="162275" wrap="square" tIns="162275">
            <a:noAutofit/>
          </a:bodyPr>
          <a:lstStyle/>
          <a:p>
            <a:pPr indent="0" lvl="0" marL="0" rtl="0" algn="l">
              <a:spcBef>
                <a:spcPts val="0"/>
              </a:spcBef>
              <a:spcAft>
                <a:spcPts val="0"/>
              </a:spcAft>
              <a:buNone/>
            </a:pPr>
            <a:r>
              <a:t/>
            </a:r>
            <a:endParaRPr/>
          </a:p>
        </p:txBody>
      </p:sp>
      <p:sp>
        <p:nvSpPr>
          <p:cNvPr id="202" name="Google Shape;202;g3dec333fe1b_0_47"/>
          <p:cNvSpPr/>
          <p:nvPr/>
        </p:nvSpPr>
        <p:spPr>
          <a:xfrm>
            <a:off x="1650950" y="1601790"/>
            <a:ext cx="14986200" cy="1573500"/>
          </a:xfrm>
          <a:prstGeom prst="rect">
            <a:avLst/>
          </a:prstGeom>
          <a:solidFill>
            <a:srgbClr val="F4A623"/>
          </a:solidFill>
          <a:ln cap="flat" cmpd="sng" w="20825">
            <a:solidFill>
              <a:schemeClr val="accent6"/>
            </a:solidFill>
            <a:prstDash val="solid"/>
            <a:round/>
            <a:headEnd len="sm" w="sm" type="none"/>
            <a:tailEnd len="sm" w="sm" type="none"/>
          </a:ln>
        </p:spPr>
        <p:txBody>
          <a:bodyPr anchorCtr="0" anchor="ctr" bIns="149850" lIns="149850" spcFirstLastPara="1" rIns="149850" wrap="square" tIns="149850">
            <a:noAutofit/>
          </a:bodyPr>
          <a:lstStyle/>
          <a:p>
            <a:pPr indent="0" lvl="0" marL="0" rtl="0" algn="l">
              <a:spcBef>
                <a:spcPts val="0"/>
              </a:spcBef>
              <a:spcAft>
                <a:spcPts val="0"/>
              </a:spcAft>
              <a:buNone/>
            </a:pPr>
            <a:r>
              <a:t/>
            </a:r>
            <a:endParaRPr/>
          </a:p>
        </p:txBody>
      </p:sp>
      <p:sp>
        <p:nvSpPr>
          <p:cNvPr id="203" name="Google Shape;203;g3dec333fe1b_0_47"/>
          <p:cNvSpPr/>
          <p:nvPr/>
        </p:nvSpPr>
        <p:spPr>
          <a:xfrm>
            <a:off x="2400263" y="1631763"/>
            <a:ext cx="4495800" cy="569400"/>
          </a:xfrm>
          <a:prstGeom prst="rect">
            <a:avLst/>
          </a:prstGeom>
          <a:noFill/>
          <a:ln>
            <a:noFill/>
          </a:ln>
        </p:spPr>
        <p:txBody>
          <a:bodyPr anchorCtr="0" anchor="ctr" bIns="74900" lIns="149850" spcFirstLastPara="1" rIns="149850" wrap="square" tIns="74900">
            <a:noAutofit/>
          </a:bodyPr>
          <a:lstStyle/>
          <a:p>
            <a:pPr indent="0" lvl="0" marL="0" marR="0" rtl="0" algn="l">
              <a:spcBef>
                <a:spcPts val="0"/>
              </a:spcBef>
              <a:spcAft>
                <a:spcPts val="0"/>
              </a:spcAft>
              <a:buClr>
                <a:srgbClr val="07C8A0"/>
              </a:buClr>
              <a:buSzPts val="1803"/>
              <a:buFont typeface="Trebuchet MS"/>
              <a:buNone/>
            </a:pPr>
            <a:r>
              <a:rPr b="1" i="0" lang="en-US" sz="1803" u="none" cap="none" strike="noStrike">
                <a:solidFill>
                  <a:srgbClr val="980000"/>
                </a:solidFill>
                <a:latin typeface="Trebuchet MS"/>
                <a:ea typeface="Trebuchet MS"/>
                <a:cs typeface="Trebuchet MS"/>
                <a:sym typeface="Trebuchet MS"/>
              </a:rPr>
              <a:t>DEFINITION</a:t>
            </a:r>
            <a:endParaRPr b="0" i="0" sz="1803" u="none" cap="none" strike="noStrike">
              <a:solidFill>
                <a:srgbClr val="980000"/>
              </a:solidFill>
              <a:latin typeface="Calibri"/>
              <a:ea typeface="Calibri"/>
              <a:cs typeface="Calibri"/>
              <a:sym typeface="Calibri"/>
            </a:endParaRPr>
          </a:p>
        </p:txBody>
      </p:sp>
      <p:sp>
        <p:nvSpPr>
          <p:cNvPr id="204" name="Google Shape;204;g3dec333fe1b_0_47"/>
          <p:cNvSpPr/>
          <p:nvPr/>
        </p:nvSpPr>
        <p:spPr>
          <a:xfrm>
            <a:off x="2400263" y="2201241"/>
            <a:ext cx="13487700" cy="929400"/>
          </a:xfrm>
          <a:prstGeom prst="rect">
            <a:avLst/>
          </a:prstGeom>
          <a:solidFill>
            <a:srgbClr val="F4A623">
              <a:alpha val="20000"/>
            </a:srgbClr>
          </a:solidFill>
          <a:ln>
            <a:noFill/>
          </a:ln>
        </p:spPr>
        <p:txBody>
          <a:bodyPr anchorCtr="0" anchor="ctr" bIns="74900" lIns="149850" spcFirstLastPara="1" rIns="149850" wrap="square" tIns="74900">
            <a:noAutofit/>
          </a:bodyPr>
          <a:lstStyle/>
          <a:p>
            <a:pPr indent="0" lvl="0" marL="0" marR="0" rtl="0" algn="l">
              <a:spcBef>
                <a:spcPts val="0"/>
              </a:spcBef>
              <a:spcAft>
                <a:spcPts val="0"/>
              </a:spcAft>
              <a:buClr>
                <a:srgbClr val="FFFFFF"/>
              </a:buClr>
              <a:buSzPts val="4917"/>
              <a:buFont typeface="Trebuchet MS"/>
              <a:buNone/>
            </a:pPr>
            <a:r>
              <a:rPr b="1" i="0" lang="en-US" sz="4917" u="none" cap="none" strike="noStrike">
                <a:solidFill>
                  <a:schemeClr val="dk1"/>
                </a:solidFill>
                <a:latin typeface="Trebuchet MS"/>
                <a:ea typeface="Trebuchet MS"/>
                <a:cs typeface="Trebuchet MS"/>
                <a:sym typeface="Trebuchet MS"/>
              </a:rPr>
              <a:t>Digital Technologies</a:t>
            </a:r>
            <a:endParaRPr b="0" i="0" sz="4917" u="none" cap="none" strike="noStrike">
              <a:solidFill>
                <a:schemeClr val="dk1"/>
              </a:solidFill>
              <a:latin typeface="Calibri"/>
              <a:ea typeface="Calibri"/>
              <a:cs typeface="Calibri"/>
              <a:sym typeface="Calibri"/>
            </a:endParaRPr>
          </a:p>
        </p:txBody>
      </p:sp>
      <p:sp>
        <p:nvSpPr>
          <p:cNvPr id="205" name="Google Shape;205;g3dec333fe1b_0_47"/>
          <p:cNvSpPr/>
          <p:nvPr/>
        </p:nvSpPr>
        <p:spPr>
          <a:xfrm>
            <a:off x="2250400" y="3505046"/>
            <a:ext cx="13787700" cy="2097900"/>
          </a:xfrm>
          <a:prstGeom prst="rect">
            <a:avLst/>
          </a:prstGeom>
          <a:solidFill>
            <a:srgbClr val="FFF8F2"/>
          </a:solidFill>
          <a:ln cap="flat" cmpd="sng" w="31225">
            <a:solidFill>
              <a:srgbClr val="FFF8F2"/>
            </a:solidFill>
            <a:prstDash val="solid"/>
            <a:round/>
            <a:headEnd len="sm" w="sm" type="none"/>
            <a:tailEnd len="sm" w="sm" type="none"/>
          </a:ln>
        </p:spPr>
        <p:txBody>
          <a:bodyPr anchorCtr="0" anchor="ctr" bIns="149850" lIns="149850" spcFirstLastPara="1" rIns="149850" wrap="square" tIns="149850">
            <a:noAutofit/>
          </a:bodyPr>
          <a:lstStyle/>
          <a:p>
            <a:pPr indent="0" lvl="0" marL="0" rtl="0" algn="l">
              <a:spcBef>
                <a:spcPts val="0"/>
              </a:spcBef>
              <a:spcAft>
                <a:spcPts val="0"/>
              </a:spcAft>
              <a:buNone/>
            </a:pPr>
            <a:r>
              <a:t/>
            </a:r>
            <a:endParaRPr/>
          </a:p>
        </p:txBody>
      </p:sp>
      <p:sp>
        <p:nvSpPr>
          <p:cNvPr id="206" name="Google Shape;206;g3dec333fe1b_0_47"/>
          <p:cNvSpPr/>
          <p:nvPr/>
        </p:nvSpPr>
        <p:spPr>
          <a:xfrm>
            <a:off x="2550126" y="3550005"/>
            <a:ext cx="13337700" cy="2023200"/>
          </a:xfrm>
          <a:prstGeom prst="rect">
            <a:avLst/>
          </a:prstGeom>
          <a:solidFill>
            <a:srgbClr val="FFF8F2"/>
          </a:solidFill>
          <a:ln>
            <a:noFill/>
          </a:ln>
        </p:spPr>
        <p:txBody>
          <a:bodyPr anchorCtr="0" anchor="ctr" bIns="74900" lIns="149850" spcFirstLastPara="1" rIns="149850" wrap="square" tIns="74900">
            <a:noAutofit/>
          </a:bodyPr>
          <a:lstStyle/>
          <a:p>
            <a:pPr indent="0" lvl="0" marL="0" marR="0" rtl="0" algn="l">
              <a:spcBef>
                <a:spcPts val="0"/>
              </a:spcBef>
              <a:spcAft>
                <a:spcPts val="0"/>
              </a:spcAft>
              <a:buClr>
                <a:srgbClr val="1A202C"/>
              </a:buClr>
              <a:buSzPts val="2458"/>
              <a:buFont typeface="Calibri"/>
              <a:buNone/>
            </a:pPr>
            <a:r>
              <a:rPr b="0" i="0" lang="en-US" sz="2458" u="none" cap="none" strike="noStrike">
                <a:solidFill>
                  <a:srgbClr val="1A202C"/>
                </a:solidFill>
                <a:latin typeface="Calibri"/>
                <a:ea typeface="Calibri"/>
                <a:cs typeface="Calibri"/>
                <a:sym typeface="Calibri"/>
              </a:rPr>
              <a:t>Systems and tools that use computational processes, digital data, and networked infrastructure to perform tasks, automate processes, and facilitate communication. They form the backbone of modern economic and professional life.</a:t>
            </a:r>
            <a:endParaRPr b="0" i="0" sz="2458" u="none" cap="none" strike="noStrike">
              <a:solidFill>
                <a:srgbClr val="000000"/>
              </a:solidFill>
              <a:latin typeface="Calibri"/>
              <a:ea typeface="Calibri"/>
              <a:cs typeface="Calibri"/>
              <a:sym typeface="Calibri"/>
            </a:endParaRPr>
          </a:p>
        </p:txBody>
      </p:sp>
      <p:sp>
        <p:nvSpPr>
          <p:cNvPr id="207" name="Google Shape;207;g3dec333fe1b_0_47"/>
          <p:cNvSpPr/>
          <p:nvPr/>
        </p:nvSpPr>
        <p:spPr>
          <a:xfrm>
            <a:off x="2250400" y="5902849"/>
            <a:ext cx="5994600" cy="599400"/>
          </a:xfrm>
          <a:prstGeom prst="rect">
            <a:avLst/>
          </a:prstGeom>
          <a:noFill/>
          <a:ln>
            <a:noFill/>
          </a:ln>
        </p:spPr>
        <p:txBody>
          <a:bodyPr anchorCtr="0" anchor="ctr" bIns="74900" lIns="149850" spcFirstLastPara="1" rIns="149850" wrap="square" tIns="74900">
            <a:noAutofit/>
          </a:bodyPr>
          <a:lstStyle/>
          <a:p>
            <a:pPr indent="0" lvl="0" marL="0" marR="0" rtl="0" algn="l">
              <a:spcBef>
                <a:spcPts val="0"/>
              </a:spcBef>
              <a:spcAft>
                <a:spcPts val="0"/>
              </a:spcAft>
              <a:buClr>
                <a:srgbClr val="1A5CB0"/>
              </a:buClr>
              <a:buSzPts val="2294"/>
              <a:buFont typeface="Trebuchet MS"/>
              <a:buNone/>
            </a:pPr>
            <a:r>
              <a:rPr b="1" i="0" lang="en-US" sz="2294" u="none" cap="none" strike="noStrike">
                <a:solidFill>
                  <a:srgbClr val="1A5CB0"/>
                </a:solidFill>
                <a:latin typeface="Trebuchet MS"/>
                <a:ea typeface="Trebuchet MS"/>
                <a:cs typeface="Trebuchet MS"/>
                <a:sym typeface="Trebuchet MS"/>
              </a:rPr>
              <a:t>Real-World Examples</a:t>
            </a:r>
            <a:endParaRPr b="0" i="0" sz="2294" u="none" cap="none" strike="noStrike">
              <a:solidFill>
                <a:srgbClr val="000000"/>
              </a:solidFill>
              <a:latin typeface="Calibri"/>
              <a:ea typeface="Calibri"/>
              <a:cs typeface="Calibri"/>
              <a:sym typeface="Calibri"/>
            </a:endParaRPr>
          </a:p>
        </p:txBody>
      </p:sp>
      <p:sp>
        <p:nvSpPr>
          <p:cNvPr id="208" name="Google Shape;208;g3dec333fe1b_0_47"/>
          <p:cNvSpPr/>
          <p:nvPr/>
        </p:nvSpPr>
        <p:spPr>
          <a:xfrm>
            <a:off x="2400263" y="6547259"/>
            <a:ext cx="13487700" cy="2997300"/>
          </a:xfrm>
          <a:prstGeom prst="rect">
            <a:avLst/>
          </a:prstGeom>
          <a:noFill/>
          <a:ln>
            <a:noFill/>
          </a:ln>
        </p:spPr>
        <p:txBody>
          <a:bodyPr anchorCtr="0" anchor="t" bIns="74900" lIns="149850" spcFirstLastPara="1" rIns="149850" wrap="square" tIns="74900">
            <a:noAutofit/>
          </a:bodyPr>
          <a:lstStyle/>
          <a:p>
            <a:pPr indent="-561985" lvl="0" marL="561985" marR="0" rtl="0" algn="l">
              <a:spcBef>
                <a:spcPts val="0"/>
              </a:spcBef>
              <a:spcAft>
                <a:spcPts val="0"/>
              </a:spcAft>
              <a:buClr>
                <a:srgbClr val="1A202C"/>
              </a:buClr>
              <a:buSzPts val="2294"/>
              <a:buFont typeface="Calibri"/>
              <a:buChar char="•"/>
            </a:pPr>
            <a:r>
              <a:rPr b="0" i="0" lang="en-US" sz="2294" u="none" cap="none" strike="noStrike">
                <a:solidFill>
                  <a:srgbClr val="1A202C"/>
                </a:solidFill>
                <a:latin typeface="Calibri"/>
                <a:ea typeface="Calibri"/>
                <a:cs typeface="Calibri"/>
                <a:sym typeface="Calibri"/>
              </a:rPr>
              <a:t>Your smartphone connects you to jobs globally</a:t>
            </a:r>
            <a:endParaRPr b="0" i="0" sz="2294" u="none" cap="none" strike="noStrike">
              <a:solidFill>
                <a:srgbClr val="000000"/>
              </a:solidFill>
              <a:latin typeface="Calibri"/>
              <a:ea typeface="Calibri"/>
              <a:cs typeface="Calibri"/>
              <a:sym typeface="Calibri"/>
            </a:endParaRPr>
          </a:p>
          <a:p>
            <a:pPr indent="-561985" lvl="0" marL="561985" marR="0" rtl="0" algn="l">
              <a:spcBef>
                <a:spcPts val="0"/>
              </a:spcBef>
              <a:spcAft>
                <a:spcPts val="0"/>
              </a:spcAft>
              <a:buClr>
                <a:srgbClr val="1A202C"/>
              </a:buClr>
              <a:buSzPts val="2294"/>
              <a:buFont typeface="Calibri"/>
              <a:buChar char="•"/>
            </a:pPr>
            <a:r>
              <a:rPr b="0" i="0" lang="en-US" sz="2294" u="none" cap="none" strike="noStrike">
                <a:solidFill>
                  <a:srgbClr val="1A202C"/>
                </a:solidFill>
                <a:latin typeface="Calibri"/>
                <a:ea typeface="Calibri"/>
                <a:cs typeface="Calibri"/>
                <a:sym typeface="Calibri"/>
              </a:rPr>
              <a:t>Platforms like Upwork exist because of digital tech</a:t>
            </a:r>
            <a:endParaRPr b="0" i="0" sz="2294" u="none" cap="none" strike="noStrike">
              <a:solidFill>
                <a:srgbClr val="000000"/>
              </a:solidFill>
              <a:latin typeface="Calibri"/>
              <a:ea typeface="Calibri"/>
              <a:cs typeface="Calibri"/>
              <a:sym typeface="Calibri"/>
            </a:endParaRPr>
          </a:p>
          <a:p>
            <a:pPr indent="-561985" lvl="0" marL="561985" marR="0" rtl="0" algn="l">
              <a:spcBef>
                <a:spcPts val="0"/>
              </a:spcBef>
              <a:spcAft>
                <a:spcPts val="0"/>
              </a:spcAft>
              <a:buClr>
                <a:srgbClr val="1A202C"/>
              </a:buClr>
              <a:buSzPts val="2294"/>
              <a:buFont typeface="Calibri"/>
              <a:buChar char="•"/>
            </a:pPr>
            <a:r>
              <a:rPr b="0" i="0" lang="en-US" sz="2294" u="none" cap="none" strike="noStrike">
                <a:solidFill>
                  <a:srgbClr val="1A202C"/>
                </a:solidFill>
                <a:latin typeface="Calibri"/>
                <a:ea typeface="Calibri"/>
                <a:cs typeface="Calibri"/>
                <a:sym typeface="Calibri"/>
              </a:rPr>
              <a:t>Money transfers via M-Pesa — powered by digital systems</a:t>
            </a:r>
            <a:endParaRPr b="0" i="0" sz="2294" u="none" cap="none" strike="noStrike">
              <a:solidFill>
                <a:srgbClr val="000000"/>
              </a:solidFill>
              <a:latin typeface="Calibri"/>
              <a:ea typeface="Calibri"/>
              <a:cs typeface="Calibri"/>
              <a:sym typeface="Calibri"/>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BB03B">
                <a:alpha val="0"/>
              </a:srgbClr>
            </a:gs>
            <a:gs pos="100000">
              <a:srgbClr val="FBB03B">
                <a:alpha val="36078"/>
              </a:srgbClr>
            </a:gs>
          </a:gsLst>
          <a:path path="circle">
            <a:fillToRect b="50%" l="50%" r="50%" t="50%"/>
          </a:path>
          <a:tileRect/>
        </a:gradFill>
      </p:bgPr>
    </p:bg>
    <p:spTree>
      <p:nvGrpSpPr>
        <p:cNvPr id="212" name="Shape 212"/>
        <p:cNvGrpSpPr/>
        <p:nvPr/>
      </p:nvGrpSpPr>
      <p:grpSpPr>
        <a:xfrm>
          <a:off x="0" y="0"/>
          <a:ext cx="0" cy="0"/>
          <a:chOff x="0" y="0"/>
          <a:chExt cx="0" cy="0"/>
        </a:xfrm>
      </p:grpSpPr>
      <p:grpSp>
        <p:nvGrpSpPr>
          <p:cNvPr id="213" name="Google Shape;213;g3dec333fe1b_0_72"/>
          <p:cNvGrpSpPr/>
          <p:nvPr/>
        </p:nvGrpSpPr>
        <p:grpSpPr>
          <a:xfrm>
            <a:off x="1028700" y="811707"/>
            <a:ext cx="16230707" cy="8446648"/>
            <a:chOff x="0" y="-57150"/>
            <a:chExt cx="4274726" cy="2224617"/>
          </a:xfrm>
        </p:grpSpPr>
        <p:sp>
          <p:nvSpPr>
            <p:cNvPr id="214" name="Google Shape;214;g3dec333fe1b_0_72"/>
            <p:cNvSpPr/>
            <p:nvPr/>
          </p:nvSpPr>
          <p:spPr>
            <a:xfrm>
              <a:off x="0" y="0"/>
              <a:ext cx="4274726" cy="2167467"/>
            </a:xfrm>
            <a:custGeom>
              <a:rect b="b" l="l" r="r" t="t"/>
              <a:pathLst>
                <a:path extrusionOk="0" h="2167467" w="4274726">
                  <a:moveTo>
                    <a:pt x="0" y="0"/>
                  </a:moveTo>
                  <a:lnTo>
                    <a:pt x="4274726" y="0"/>
                  </a:lnTo>
                  <a:lnTo>
                    <a:pt x="4274726" y="2167467"/>
                  </a:lnTo>
                  <a:lnTo>
                    <a:pt x="0" y="2167467"/>
                  </a:lnTo>
                  <a:close/>
                </a:path>
              </a:pathLst>
            </a:custGeom>
            <a:noFill/>
            <a:ln cap="sq" cmpd="sng" w="19050">
              <a:solidFill>
                <a:srgbClr val="000000"/>
              </a:solidFill>
              <a:prstDash val="solid"/>
              <a:miter lim="8000"/>
              <a:headEnd len="sm" w="sm" type="none"/>
              <a:tailEnd len="sm" w="sm" type="none"/>
            </a:ln>
          </p:spPr>
        </p:sp>
        <p:sp>
          <p:nvSpPr>
            <p:cNvPr id="215" name="Google Shape;215;g3dec333fe1b_0_72"/>
            <p:cNvSpPr txBox="1"/>
            <p:nvPr/>
          </p:nvSpPr>
          <p:spPr>
            <a:xfrm>
              <a:off x="0" y="-57150"/>
              <a:ext cx="4274700" cy="22245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216" name="Google Shape;216;g3dec333fe1b_0_72"/>
          <p:cNvSpPr/>
          <p:nvPr/>
        </p:nvSpPr>
        <p:spPr>
          <a:xfrm>
            <a:off x="503196" y="243179"/>
            <a:ext cx="2983565" cy="665086"/>
          </a:xfrm>
          <a:custGeom>
            <a:rect b="b" l="l" r="r" t="t"/>
            <a:pathLst>
              <a:path extrusionOk="0" h="665086" w="2983565">
                <a:moveTo>
                  <a:pt x="0" y="0"/>
                </a:moveTo>
                <a:lnTo>
                  <a:pt x="2983565" y="0"/>
                </a:lnTo>
                <a:lnTo>
                  <a:pt x="2983565" y="665086"/>
                </a:lnTo>
                <a:lnTo>
                  <a:pt x="0" y="665086"/>
                </a:lnTo>
                <a:lnTo>
                  <a:pt x="0" y="0"/>
                </a:lnTo>
                <a:close/>
              </a:path>
            </a:pathLst>
          </a:custGeom>
          <a:blipFill rotWithShape="1">
            <a:blip r:embed="rId3">
              <a:alphaModFix/>
            </a:blip>
            <a:stretch>
              <a:fillRect b="0" l="0" r="0" t="0"/>
            </a:stretch>
          </a:blipFill>
          <a:ln>
            <a:noFill/>
          </a:ln>
        </p:spPr>
      </p:sp>
      <p:sp>
        <p:nvSpPr>
          <p:cNvPr id="217" name="Google Shape;217;g3dec333fe1b_0_72"/>
          <p:cNvSpPr txBox="1"/>
          <p:nvPr/>
        </p:nvSpPr>
        <p:spPr>
          <a:xfrm>
            <a:off x="11901982" y="600366"/>
            <a:ext cx="6386100" cy="283200"/>
          </a:xfrm>
          <a:prstGeom prst="rect">
            <a:avLst/>
          </a:prstGeom>
          <a:noFill/>
          <a:ln>
            <a:noFill/>
          </a:ln>
        </p:spPr>
        <p:txBody>
          <a:bodyPr anchorCtr="0" anchor="t" bIns="0" lIns="0" spcFirstLastPara="1" rIns="0" wrap="square" tIns="0">
            <a:spAutoFit/>
          </a:bodyPr>
          <a:lstStyle/>
          <a:p>
            <a:pPr indent="0" lvl="0" marL="0" marR="0" rtl="0" algn="ctr">
              <a:lnSpc>
                <a:spcPct val="140054"/>
              </a:lnSpc>
              <a:spcBef>
                <a:spcPts val="0"/>
              </a:spcBef>
              <a:spcAft>
                <a:spcPts val="0"/>
              </a:spcAft>
              <a:buNone/>
            </a:pPr>
            <a:r>
              <a:rPr b="0" i="0" lang="en-US" sz="1840" u="none" cap="none" strike="noStrike">
                <a:solidFill>
                  <a:srgbClr val="000000"/>
                </a:solidFill>
                <a:latin typeface="Roboto"/>
                <a:ea typeface="Roboto"/>
                <a:cs typeface="Roboto"/>
                <a:sym typeface="Roboto"/>
              </a:rPr>
              <a:t>2024-3-PL01-KA210-YOU-000294885</a:t>
            </a:r>
            <a:endParaRPr/>
          </a:p>
        </p:txBody>
      </p:sp>
      <p:pic>
        <p:nvPicPr>
          <p:cNvPr id="218" name="Google Shape;218;g3dec333fe1b_0_72" title="logo2.png"/>
          <p:cNvPicPr preferRelativeResize="0"/>
          <p:nvPr/>
        </p:nvPicPr>
        <p:blipFill rotWithShape="1">
          <a:blip r:embed="rId4">
            <a:alphaModFix/>
          </a:blip>
          <a:srcRect b="21968" l="0" r="0" t="25865"/>
          <a:stretch/>
        </p:blipFill>
        <p:spPr>
          <a:xfrm>
            <a:off x="15039350" y="8014350"/>
            <a:ext cx="1893475" cy="987800"/>
          </a:xfrm>
          <a:prstGeom prst="rect">
            <a:avLst/>
          </a:prstGeom>
          <a:noFill/>
          <a:ln>
            <a:noFill/>
          </a:ln>
        </p:spPr>
      </p:pic>
      <p:sp>
        <p:nvSpPr>
          <p:cNvPr id="219" name="Google Shape;219;g3dec333fe1b_0_72"/>
          <p:cNvSpPr/>
          <p:nvPr/>
        </p:nvSpPr>
        <p:spPr>
          <a:xfrm>
            <a:off x="1028700" y="1143000"/>
            <a:ext cx="16230600" cy="129900"/>
          </a:xfrm>
          <a:prstGeom prst="rect">
            <a:avLst/>
          </a:prstGeom>
          <a:solidFill>
            <a:srgbClr val="980000"/>
          </a:solidFill>
          <a:ln cap="flat" cmpd="sng" w="22550">
            <a:solidFill>
              <a:srgbClr val="980000"/>
            </a:solidFill>
            <a:prstDash val="solid"/>
            <a:round/>
            <a:headEnd len="sm" w="sm" type="none"/>
            <a:tailEnd len="sm" w="sm" type="none"/>
          </a:ln>
        </p:spPr>
        <p:txBody>
          <a:bodyPr anchorCtr="0" anchor="ctr" bIns="162275" lIns="162275" spcFirstLastPara="1" rIns="162275" wrap="square" tIns="162275">
            <a:noAutofit/>
          </a:bodyPr>
          <a:lstStyle/>
          <a:p>
            <a:pPr indent="0" lvl="0" marL="0" rtl="0" algn="l">
              <a:spcBef>
                <a:spcPts val="0"/>
              </a:spcBef>
              <a:spcAft>
                <a:spcPts val="0"/>
              </a:spcAft>
              <a:buNone/>
            </a:pPr>
            <a:r>
              <a:t/>
            </a:r>
            <a:endParaRPr/>
          </a:p>
        </p:txBody>
      </p:sp>
      <p:sp>
        <p:nvSpPr>
          <p:cNvPr id="220" name="Google Shape;220;g3dec333fe1b_0_72"/>
          <p:cNvSpPr/>
          <p:nvPr/>
        </p:nvSpPr>
        <p:spPr>
          <a:xfrm>
            <a:off x="1028700" y="10142871"/>
            <a:ext cx="16230600" cy="129900"/>
          </a:xfrm>
          <a:prstGeom prst="rect">
            <a:avLst/>
          </a:prstGeom>
          <a:solidFill>
            <a:srgbClr val="F4A623"/>
          </a:solidFill>
          <a:ln cap="flat" cmpd="sng" w="22550">
            <a:solidFill>
              <a:srgbClr val="F4A623"/>
            </a:solidFill>
            <a:prstDash val="solid"/>
            <a:round/>
            <a:headEnd len="sm" w="sm" type="none"/>
            <a:tailEnd len="sm" w="sm" type="none"/>
          </a:ln>
        </p:spPr>
        <p:txBody>
          <a:bodyPr anchorCtr="0" anchor="ctr" bIns="162275" lIns="162275" spcFirstLastPara="1" rIns="162275" wrap="square" tIns="162275">
            <a:noAutofit/>
          </a:bodyPr>
          <a:lstStyle/>
          <a:p>
            <a:pPr indent="0" lvl="0" marL="0" rtl="0" algn="l">
              <a:spcBef>
                <a:spcPts val="0"/>
              </a:spcBef>
              <a:spcAft>
                <a:spcPts val="0"/>
              </a:spcAft>
              <a:buNone/>
            </a:pPr>
            <a:r>
              <a:t/>
            </a:r>
            <a:endParaRPr/>
          </a:p>
        </p:txBody>
      </p:sp>
      <p:sp>
        <p:nvSpPr>
          <p:cNvPr id="221" name="Google Shape;221;g3dec333fe1b_0_72"/>
          <p:cNvSpPr/>
          <p:nvPr/>
        </p:nvSpPr>
        <p:spPr>
          <a:xfrm>
            <a:off x="3039604" y="1680837"/>
            <a:ext cx="12492600" cy="922500"/>
          </a:xfrm>
          <a:prstGeom prst="rect">
            <a:avLst/>
          </a:prstGeom>
          <a:noFill/>
          <a:ln>
            <a:noFill/>
          </a:ln>
        </p:spPr>
        <p:txBody>
          <a:bodyPr anchorCtr="0" anchor="ctr" bIns="70950" lIns="141950" spcFirstLastPara="1" rIns="141950" wrap="square" tIns="70950">
            <a:noAutofit/>
          </a:bodyPr>
          <a:lstStyle/>
          <a:p>
            <a:pPr indent="0" lvl="0" marL="0" marR="0" rtl="0" algn="l">
              <a:spcBef>
                <a:spcPts val="0"/>
              </a:spcBef>
              <a:spcAft>
                <a:spcPts val="0"/>
              </a:spcAft>
              <a:buClr>
                <a:srgbClr val="0D1B4B"/>
              </a:buClr>
              <a:buSzPts val="3726"/>
              <a:buFont typeface="Trebuchet MS"/>
              <a:buNone/>
            </a:pPr>
            <a:r>
              <a:rPr b="1" i="0" lang="en-US" sz="3726" u="none" cap="none" strike="noStrike">
                <a:solidFill>
                  <a:srgbClr val="0D1B4B"/>
                </a:solidFill>
                <a:latin typeface="Trebuchet MS"/>
                <a:ea typeface="Trebuchet MS"/>
                <a:cs typeface="Trebuchet MS"/>
                <a:sym typeface="Trebuchet MS"/>
              </a:rPr>
              <a:t>Core Characteristics of Digital Technologies</a:t>
            </a:r>
            <a:endParaRPr b="0" i="0" sz="3726" u="none" cap="none" strike="noStrike">
              <a:solidFill>
                <a:srgbClr val="000000"/>
              </a:solidFill>
              <a:latin typeface="Calibri"/>
              <a:ea typeface="Calibri"/>
              <a:cs typeface="Calibri"/>
              <a:sym typeface="Calibri"/>
            </a:endParaRPr>
          </a:p>
        </p:txBody>
      </p:sp>
      <p:sp>
        <p:nvSpPr>
          <p:cNvPr id="222" name="Google Shape;222;g3dec333fe1b_0_72"/>
          <p:cNvSpPr/>
          <p:nvPr/>
        </p:nvSpPr>
        <p:spPr>
          <a:xfrm>
            <a:off x="3039604" y="2603609"/>
            <a:ext cx="12209100" cy="42300"/>
          </a:xfrm>
          <a:prstGeom prst="rect">
            <a:avLst/>
          </a:prstGeom>
          <a:solidFill>
            <a:srgbClr val="1A5CB0"/>
          </a:solidFill>
          <a:ln cap="flat" cmpd="sng" w="19700">
            <a:solidFill>
              <a:srgbClr val="0B8FAC"/>
            </a:solidFill>
            <a:prstDash val="solid"/>
            <a:round/>
            <a:headEnd len="sm" w="sm" type="none"/>
            <a:tailEnd len="sm" w="sm" type="none"/>
          </a:ln>
        </p:spPr>
        <p:txBody>
          <a:bodyPr anchorCtr="0" anchor="ctr" bIns="141950" lIns="141950" spcFirstLastPara="1" rIns="141950" wrap="square" tIns="141950">
            <a:noAutofit/>
          </a:bodyPr>
          <a:lstStyle/>
          <a:p>
            <a:pPr indent="0" lvl="0" marL="0" rtl="0" algn="l">
              <a:spcBef>
                <a:spcPts val="0"/>
              </a:spcBef>
              <a:spcAft>
                <a:spcPts val="0"/>
              </a:spcAft>
              <a:buNone/>
            </a:pPr>
            <a:r>
              <a:t/>
            </a:r>
            <a:endParaRPr/>
          </a:p>
        </p:txBody>
      </p:sp>
      <p:sp>
        <p:nvSpPr>
          <p:cNvPr id="223" name="Google Shape;223;g3dec333fe1b_0_72"/>
          <p:cNvSpPr/>
          <p:nvPr/>
        </p:nvSpPr>
        <p:spPr>
          <a:xfrm>
            <a:off x="1548525" y="2788175"/>
            <a:ext cx="13392300" cy="5530500"/>
          </a:xfrm>
          <a:prstGeom prst="rect">
            <a:avLst/>
          </a:prstGeom>
          <a:noFill/>
          <a:ln>
            <a:noFill/>
          </a:ln>
        </p:spPr>
        <p:txBody>
          <a:bodyPr anchorCtr="0" anchor="t" bIns="70950" lIns="141950" spcFirstLastPara="1" rIns="141950" wrap="square" tIns="70950">
            <a:noAutofit/>
          </a:bodyPr>
          <a:lstStyle/>
          <a:p>
            <a:pPr indent="-557769" lvl="0" marL="532369" marR="0" rtl="0" algn="l">
              <a:spcBef>
                <a:spcPts val="0"/>
              </a:spcBef>
              <a:spcAft>
                <a:spcPts val="0"/>
              </a:spcAft>
              <a:buClr>
                <a:srgbClr val="1A202C"/>
              </a:buClr>
              <a:buSzPts val="2729"/>
              <a:buFont typeface="Calibri"/>
              <a:buChar char="•"/>
            </a:pPr>
            <a:r>
              <a:rPr b="1" i="0" lang="en-US" sz="2729" u="none" cap="none" strike="noStrike">
                <a:solidFill>
                  <a:srgbClr val="1A202C"/>
                </a:solidFill>
                <a:latin typeface="Calibri"/>
                <a:ea typeface="Calibri"/>
                <a:cs typeface="Calibri"/>
                <a:sym typeface="Calibri"/>
              </a:rPr>
              <a:t>Data-driven operation – everything runs on data</a:t>
            </a:r>
            <a:endParaRPr b="0" i="0" sz="2729" u="none" cap="none" strike="noStrike">
              <a:solidFill>
                <a:srgbClr val="000000"/>
              </a:solidFill>
              <a:latin typeface="Calibri"/>
              <a:ea typeface="Calibri"/>
              <a:cs typeface="Calibri"/>
              <a:sym typeface="Calibri"/>
            </a:endParaRPr>
          </a:p>
          <a:p>
            <a:pPr indent="-557769" lvl="0" marL="532369" marR="0" rtl="0" algn="l">
              <a:spcBef>
                <a:spcPts val="0"/>
              </a:spcBef>
              <a:spcAft>
                <a:spcPts val="0"/>
              </a:spcAft>
              <a:buClr>
                <a:srgbClr val="1A202C"/>
              </a:buClr>
              <a:buSzPts val="2729"/>
              <a:buFont typeface="Calibri"/>
              <a:buChar char="•"/>
            </a:pPr>
            <a:r>
              <a:rPr b="0" i="0" lang="en-US" sz="2729" u="none" cap="none" strike="noStrike">
                <a:solidFill>
                  <a:srgbClr val="1A202C"/>
                </a:solidFill>
                <a:latin typeface="Calibri"/>
                <a:ea typeface="Calibri"/>
                <a:cs typeface="Calibri"/>
                <a:sym typeface="Calibri"/>
              </a:rPr>
              <a:t>Systems collect, store, and process information to make decisions</a:t>
            </a:r>
            <a:endParaRPr b="0" i="0" sz="2729" u="none" cap="none" strike="noStrike">
              <a:solidFill>
                <a:srgbClr val="000000"/>
              </a:solidFill>
              <a:latin typeface="Calibri"/>
              <a:ea typeface="Calibri"/>
              <a:cs typeface="Calibri"/>
              <a:sym typeface="Calibri"/>
            </a:endParaRPr>
          </a:p>
          <a:p>
            <a:pPr indent="-557769" lvl="0" marL="532369" marR="0" rtl="0" algn="l">
              <a:spcBef>
                <a:spcPts val="0"/>
              </a:spcBef>
              <a:spcAft>
                <a:spcPts val="0"/>
              </a:spcAft>
              <a:buClr>
                <a:srgbClr val="1A202C"/>
              </a:buClr>
              <a:buSzPts val="2729"/>
              <a:buFont typeface="Calibri"/>
              <a:buChar char="•"/>
            </a:pPr>
            <a:r>
              <a:rPr b="1" i="0" lang="en-US" sz="2729" u="none" cap="none" strike="noStrike">
                <a:solidFill>
                  <a:srgbClr val="1A202C"/>
                </a:solidFill>
                <a:latin typeface="Calibri"/>
                <a:ea typeface="Calibri"/>
                <a:cs typeface="Calibri"/>
                <a:sym typeface="Calibri"/>
              </a:rPr>
              <a:t>Connectivity – the internet links people, tools, and markets globally</a:t>
            </a:r>
            <a:endParaRPr b="0" i="0" sz="2729" u="none" cap="none" strike="noStrike">
              <a:solidFill>
                <a:srgbClr val="000000"/>
              </a:solidFill>
              <a:latin typeface="Calibri"/>
              <a:ea typeface="Calibri"/>
              <a:cs typeface="Calibri"/>
              <a:sym typeface="Calibri"/>
            </a:endParaRPr>
          </a:p>
          <a:p>
            <a:pPr indent="-557769" lvl="0" marL="532369" marR="0" rtl="0" algn="l">
              <a:spcBef>
                <a:spcPts val="0"/>
              </a:spcBef>
              <a:spcAft>
                <a:spcPts val="0"/>
              </a:spcAft>
              <a:buClr>
                <a:srgbClr val="1A202C"/>
              </a:buClr>
              <a:buSzPts val="2729"/>
              <a:buFont typeface="Calibri"/>
              <a:buChar char="•"/>
            </a:pPr>
            <a:r>
              <a:rPr b="0" i="0" lang="en-US" sz="2729" u="none" cap="none" strike="noStrike">
                <a:solidFill>
                  <a:srgbClr val="1A202C"/>
                </a:solidFill>
                <a:latin typeface="Calibri"/>
                <a:ea typeface="Calibri"/>
                <a:cs typeface="Calibri"/>
                <a:sym typeface="Calibri"/>
              </a:rPr>
              <a:t>A freelancer in a rural area can serve a client in London</a:t>
            </a:r>
            <a:endParaRPr b="0" i="0" sz="2729" u="none" cap="none" strike="noStrike">
              <a:solidFill>
                <a:srgbClr val="000000"/>
              </a:solidFill>
              <a:latin typeface="Calibri"/>
              <a:ea typeface="Calibri"/>
              <a:cs typeface="Calibri"/>
              <a:sym typeface="Calibri"/>
            </a:endParaRPr>
          </a:p>
          <a:p>
            <a:pPr indent="-557769" lvl="0" marL="532369" marR="0" rtl="0" algn="l">
              <a:spcBef>
                <a:spcPts val="0"/>
              </a:spcBef>
              <a:spcAft>
                <a:spcPts val="0"/>
              </a:spcAft>
              <a:buClr>
                <a:srgbClr val="1A202C"/>
              </a:buClr>
              <a:buSzPts val="2729"/>
              <a:buFont typeface="Calibri"/>
              <a:buChar char="•"/>
            </a:pPr>
            <a:r>
              <a:rPr b="1" i="0" lang="en-US" sz="2729" u="none" cap="none" strike="noStrike">
                <a:solidFill>
                  <a:srgbClr val="1A202C"/>
                </a:solidFill>
                <a:latin typeface="Calibri"/>
                <a:ea typeface="Calibri"/>
                <a:cs typeface="Calibri"/>
                <a:sym typeface="Calibri"/>
              </a:rPr>
              <a:t>Automation – repetitive tasks are done by machines</a:t>
            </a:r>
            <a:endParaRPr b="0" i="0" sz="2729" u="none" cap="none" strike="noStrike">
              <a:solidFill>
                <a:srgbClr val="000000"/>
              </a:solidFill>
              <a:latin typeface="Calibri"/>
              <a:ea typeface="Calibri"/>
              <a:cs typeface="Calibri"/>
              <a:sym typeface="Calibri"/>
            </a:endParaRPr>
          </a:p>
          <a:p>
            <a:pPr indent="-557769" lvl="0" marL="532369" marR="0" rtl="0" algn="l">
              <a:spcBef>
                <a:spcPts val="0"/>
              </a:spcBef>
              <a:spcAft>
                <a:spcPts val="0"/>
              </a:spcAft>
              <a:buClr>
                <a:srgbClr val="1A202C"/>
              </a:buClr>
              <a:buSzPts val="2729"/>
              <a:buFont typeface="Calibri"/>
              <a:buChar char="•"/>
            </a:pPr>
            <a:r>
              <a:rPr b="0" i="0" lang="en-US" sz="2729" u="none" cap="none" strike="noStrike">
                <a:solidFill>
                  <a:srgbClr val="1A202C"/>
                </a:solidFill>
                <a:latin typeface="Calibri"/>
                <a:ea typeface="Calibri"/>
                <a:cs typeface="Calibri"/>
                <a:sym typeface="Calibri"/>
              </a:rPr>
              <a:t>Saves time and reduces errors in business processes</a:t>
            </a:r>
            <a:endParaRPr b="0" i="0" sz="2729" u="none" cap="none" strike="noStrike">
              <a:solidFill>
                <a:srgbClr val="000000"/>
              </a:solidFill>
              <a:latin typeface="Calibri"/>
              <a:ea typeface="Calibri"/>
              <a:cs typeface="Calibri"/>
              <a:sym typeface="Calibri"/>
            </a:endParaRPr>
          </a:p>
          <a:p>
            <a:pPr indent="-557769" lvl="0" marL="532369" marR="0" rtl="0" algn="l">
              <a:spcBef>
                <a:spcPts val="0"/>
              </a:spcBef>
              <a:spcAft>
                <a:spcPts val="0"/>
              </a:spcAft>
              <a:buClr>
                <a:srgbClr val="1A202C"/>
              </a:buClr>
              <a:buSzPts val="2729"/>
              <a:buFont typeface="Calibri"/>
              <a:buChar char="•"/>
            </a:pPr>
            <a:r>
              <a:rPr b="1" i="0" lang="en-US" sz="2729" u="none" cap="none" strike="noStrike">
                <a:solidFill>
                  <a:srgbClr val="1A202C"/>
                </a:solidFill>
                <a:latin typeface="Calibri"/>
                <a:ea typeface="Calibri"/>
                <a:cs typeface="Calibri"/>
                <a:sym typeface="Calibri"/>
              </a:rPr>
              <a:t>Scalability – systems grow with demand without extra infrastructure</a:t>
            </a:r>
            <a:endParaRPr b="0" i="0" sz="2729" u="none" cap="none" strike="noStrike">
              <a:solidFill>
                <a:srgbClr val="000000"/>
              </a:solidFill>
              <a:latin typeface="Calibri"/>
              <a:ea typeface="Calibri"/>
              <a:cs typeface="Calibri"/>
              <a:sym typeface="Calibri"/>
            </a:endParaRPr>
          </a:p>
          <a:p>
            <a:pPr indent="-557769" lvl="0" marL="532369" marR="0" rtl="0" algn="l">
              <a:spcBef>
                <a:spcPts val="0"/>
              </a:spcBef>
              <a:spcAft>
                <a:spcPts val="0"/>
              </a:spcAft>
              <a:buClr>
                <a:srgbClr val="1A202C"/>
              </a:buClr>
              <a:buSzPts val="2729"/>
              <a:buFont typeface="Calibri"/>
              <a:buChar char="•"/>
            </a:pPr>
            <a:r>
              <a:rPr b="0" i="0" lang="en-US" sz="2729" u="none" cap="none" strike="noStrike">
                <a:solidFill>
                  <a:srgbClr val="1A202C"/>
                </a:solidFill>
                <a:latin typeface="Calibri"/>
                <a:ea typeface="Calibri"/>
                <a:cs typeface="Calibri"/>
                <a:sym typeface="Calibri"/>
              </a:rPr>
              <a:t>A small digital business can serve 10 or 10,000 clients</a:t>
            </a:r>
            <a:endParaRPr b="0" i="0" sz="2729" u="none" cap="none" strike="noStrike">
              <a:solidFill>
                <a:srgbClr val="000000"/>
              </a:solidFill>
              <a:latin typeface="Calibri"/>
              <a:ea typeface="Calibri"/>
              <a:cs typeface="Calibri"/>
              <a:sym typeface="Calibri"/>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BB03B">
                <a:alpha val="0"/>
              </a:srgbClr>
            </a:gs>
            <a:gs pos="100000">
              <a:srgbClr val="FBB03B">
                <a:alpha val="36078"/>
              </a:srgbClr>
            </a:gs>
          </a:gsLst>
          <a:path path="circle">
            <a:fillToRect b="50%" l="50%" r="50%" t="50%"/>
          </a:path>
          <a:tileRect/>
        </a:gradFill>
      </p:bgPr>
    </p:bg>
    <p:spTree>
      <p:nvGrpSpPr>
        <p:cNvPr id="227" name="Shape 227"/>
        <p:cNvGrpSpPr/>
        <p:nvPr/>
      </p:nvGrpSpPr>
      <p:grpSpPr>
        <a:xfrm>
          <a:off x="0" y="0"/>
          <a:ext cx="0" cy="0"/>
          <a:chOff x="0" y="0"/>
          <a:chExt cx="0" cy="0"/>
        </a:xfrm>
      </p:grpSpPr>
      <p:grpSp>
        <p:nvGrpSpPr>
          <p:cNvPr id="228" name="Google Shape;228;g3dec333fe1b_0_109"/>
          <p:cNvGrpSpPr/>
          <p:nvPr/>
        </p:nvGrpSpPr>
        <p:grpSpPr>
          <a:xfrm>
            <a:off x="1028700" y="811707"/>
            <a:ext cx="16230707" cy="8446648"/>
            <a:chOff x="0" y="-57150"/>
            <a:chExt cx="4274726" cy="2224617"/>
          </a:xfrm>
        </p:grpSpPr>
        <p:sp>
          <p:nvSpPr>
            <p:cNvPr id="229" name="Google Shape;229;g3dec333fe1b_0_109"/>
            <p:cNvSpPr/>
            <p:nvPr/>
          </p:nvSpPr>
          <p:spPr>
            <a:xfrm>
              <a:off x="0" y="0"/>
              <a:ext cx="4274726" cy="2167467"/>
            </a:xfrm>
            <a:custGeom>
              <a:rect b="b" l="l" r="r" t="t"/>
              <a:pathLst>
                <a:path extrusionOk="0" h="2167467" w="4274726">
                  <a:moveTo>
                    <a:pt x="0" y="0"/>
                  </a:moveTo>
                  <a:lnTo>
                    <a:pt x="4274726" y="0"/>
                  </a:lnTo>
                  <a:lnTo>
                    <a:pt x="4274726" y="2167467"/>
                  </a:lnTo>
                  <a:lnTo>
                    <a:pt x="0" y="2167467"/>
                  </a:lnTo>
                  <a:close/>
                </a:path>
              </a:pathLst>
            </a:custGeom>
            <a:noFill/>
            <a:ln cap="sq" cmpd="sng" w="19050">
              <a:solidFill>
                <a:srgbClr val="000000"/>
              </a:solidFill>
              <a:prstDash val="solid"/>
              <a:miter lim="8000"/>
              <a:headEnd len="sm" w="sm" type="none"/>
              <a:tailEnd len="sm" w="sm" type="none"/>
            </a:ln>
          </p:spPr>
        </p:sp>
        <p:sp>
          <p:nvSpPr>
            <p:cNvPr id="230" name="Google Shape;230;g3dec333fe1b_0_109"/>
            <p:cNvSpPr txBox="1"/>
            <p:nvPr/>
          </p:nvSpPr>
          <p:spPr>
            <a:xfrm>
              <a:off x="0" y="-57150"/>
              <a:ext cx="4274700" cy="22245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231" name="Google Shape;231;g3dec333fe1b_0_109"/>
          <p:cNvSpPr/>
          <p:nvPr/>
        </p:nvSpPr>
        <p:spPr>
          <a:xfrm>
            <a:off x="503196" y="243179"/>
            <a:ext cx="2983565" cy="665086"/>
          </a:xfrm>
          <a:custGeom>
            <a:rect b="b" l="l" r="r" t="t"/>
            <a:pathLst>
              <a:path extrusionOk="0" h="665086" w="2983565">
                <a:moveTo>
                  <a:pt x="0" y="0"/>
                </a:moveTo>
                <a:lnTo>
                  <a:pt x="2983565" y="0"/>
                </a:lnTo>
                <a:lnTo>
                  <a:pt x="2983565" y="665086"/>
                </a:lnTo>
                <a:lnTo>
                  <a:pt x="0" y="665086"/>
                </a:lnTo>
                <a:lnTo>
                  <a:pt x="0" y="0"/>
                </a:lnTo>
                <a:close/>
              </a:path>
            </a:pathLst>
          </a:custGeom>
          <a:blipFill rotWithShape="1">
            <a:blip r:embed="rId3">
              <a:alphaModFix/>
            </a:blip>
            <a:stretch>
              <a:fillRect b="0" l="0" r="0" t="0"/>
            </a:stretch>
          </a:blipFill>
          <a:ln>
            <a:noFill/>
          </a:ln>
        </p:spPr>
      </p:sp>
      <p:sp>
        <p:nvSpPr>
          <p:cNvPr id="232" name="Google Shape;232;g3dec333fe1b_0_109"/>
          <p:cNvSpPr txBox="1"/>
          <p:nvPr/>
        </p:nvSpPr>
        <p:spPr>
          <a:xfrm>
            <a:off x="11901982" y="600366"/>
            <a:ext cx="6386100" cy="283200"/>
          </a:xfrm>
          <a:prstGeom prst="rect">
            <a:avLst/>
          </a:prstGeom>
          <a:noFill/>
          <a:ln>
            <a:noFill/>
          </a:ln>
        </p:spPr>
        <p:txBody>
          <a:bodyPr anchorCtr="0" anchor="t" bIns="0" lIns="0" spcFirstLastPara="1" rIns="0" wrap="square" tIns="0">
            <a:spAutoFit/>
          </a:bodyPr>
          <a:lstStyle/>
          <a:p>
            <a:pPr indent="0" lvl="0" marL="0" marR="0" rtl="0" algn="ctr">
              <a:lnSpc>
                <a:spcPct val="140054"/>
              </a:lnSpc>
              <a:spcBef>
                <a:spcPts val="0"/>
              </a:spcBef>
              <a:spcAft>
                <a:spcPts val="0"/>
              </a:spcAft>
              <a:buNone/>
            </a:pPr>
            <a:r>
              <a:rPr b="0" i="0" lang="en-US" sz="1840" u="none" cap="none" strike="noStrike">
                <a:solidFill>
                  <a:srgbClr val="000000"/>
                </a:solidFill>
                <a:latin typeface="Roboto"/>
                <a:ea typeface="Roboto"/>
                <a:cs typeface="Roboto"/>
                <a:sym typeface="Roboto"/>
              </a:rPr>
              <a:t>2024-3-PL01-KA210-YOU-000294885</a:t>
            </a:r>
            <a:endParaRPr/>
          </a:p>
        </p:txBody>
      </p:sp>
      <p:pic>
        <p:nvPicPr>
          <p:cNvPr id="233" name="Google Shape;233;g3dec333fe1b_0_109" title="logo2.png"/>
          <p:cNvPicPr preferRelativeResize="0"/>
          <p:nvPr/>
        </p:nvPicPr>
        <p:blipFill rotWithShape="1">
          <a:blip r:embed="rId4">
            <a:alphaModFix/>
          </a:blip>
          <a:srcRect b="21968" l="0" r="0" t="25865"/>
          <a:stretch/>
        </p:blipFill>
        <p:spPr>
          <a:xfrm>
            <a:off x="15039350" y="8014350"/>
            <a:ext cx="1893475" cy="987800"/>
          </a:xfrm>
          <a:prstGeom prst="rect">
            <a:avLst/>
          </a:prstGeom>
          <a:noFill/>
          <a:ln>
            <a:noFill/>
          </a:ln>
        </p:spPr>
      </p:pic>
      <p:sp>
        <p:nvSpPr>
          <p:cNvPr id="234" name="Google Shape;234;g3dec333fe1b_0_109"/>
          <p:cNvSpPr/>
          <p:nvPr/>
        </p:nvSpPr>
        <p:spPr>
          <a:xfrm>
            <a:off x="1028700" y="1143000"/>
            <a:ext cx="16230600" cy="129900"/>
          </a:xfrm>
          <a:prstGeom prst="rect">
            <a:avLst/>
          </a:prstGeom>
          <a:solidFill>
            <a:srgbClr val="980000"/>
          </a:solidFill>
          <a:ln cap="flat" cmpd="sng" w="22550">
            <a:solidFill>
              <a:srgbClr val="980000"/>
            </a:solidFill>
            <a:prstDash val="solid"/>
            <a:round/>
            <a:headEnd len="sm" w="sm" type="none"/>
            <a:tailEnd len="sm" w="sm" type="none"/>
          </a:ln>
        </p:spPr>
        <p:txBody>
          <a:bodyPr anchorCtr="0" anchor="ctr" bIns="162275" lIns="162275" spcFirstLastPara="1" rIns="162275" wrap="square" tIns="162275">
            <a:noAutofit/>
          </a:bodyPr>
          <a:lstStyle/>
          <a:p>
            <a:pPr indent="0" lvl="0" marL="0" rtl="0" algn="l">
              <a:spcBef>
                <a:spcPts val="0"/>
              </a:spcBef>
              <a:spcAft>
                <a:spcPts val="0"/>
              </a:spcAft>
              <a:buNone/>
            </a:pPr>
            <a:r>
              <a:t/>
            </a:r>
            <a:endParaRPr/>
          </a:p>
        </p:txBody>
      </p:sp>
      <p:sp>
        <p:nvSpPr>
          <p:cNvPr id="235" name="Google Shape;235;g3dec333fe1b_0_109"/>
          <p:cNvSpPr/>
          <p:nvPr/>
        </p:nvSpPr>
        <p:spPr>
          <a:xfrm>
            <a:off x="1028700" y="10142871"/>
            <a:ext cx="16230600" cy="129900"/>
          </a:xfrm>
          <a:prstGeom prst="rect">
            <a:avLst/>
          </a:prstGeom>
          <a:solidFill>
            <a:srgbClr val="F4A623"/>
          </a:solidFill>
          <a:ln cap="flat" cmpd="sng" w="22550">
            <a:solidFill>
              <a:srgbClr val="F4A623"/>
            </a:solidFill>
            <a:prstDash val="solid"/>
            <a:round/>
            <a:headEnd len="sm" w="sm" type="none"/>
            <a:tailEnd len="sm" w="sm" type="none"/>
          </a:ln>
        </p:spPr>
        <p:txBody>
          <a:bodyPr anchorCtr="0" anchor="ctr" bIns="162275" lIns="162275" spcFirstLastPara="1" rIns="162275" wrap="square" tIns="162275">
            <a:noAutofit/>
          </a:bodyPr>
          <a:lstStyle/>
          <a:p>
            <a:pPr indent="0" lvl="0" marL="0" rtl="0" algn="l">
              <a:spcBef>
                <a:spcPts val="0"/>
              </a:spcBef>
              <a:spcAft>
                <a:spcPts val="0"/>
              </a:spcAft>
              <a:buNone/>
            </a:pPr>
            <a:r>
              <a:t/>
            </a:r>
            <a:endParaRPr/>
          </a:p>
        </p:txBody>
      </p:sp>
      <p:sp>
        <p:nvSpPr>
          <p:cNvPr id="236" name="Google Shape;236;g3dec333fe1b_0_109"/>
          <p:cNvSpPr/>
          <p:nvPr/>
        </p:nvSpPr>
        <p:spPr>
          <a:xfrm>
            <a:off x="1677924" y="1591685"/>
            <a:ext cx="14932500" cy="938100"/>
          </a:xfrm>
          <a:prstGeom prst="rect">
            <a:avLst/>
          </a:prstGeom>
          <a:noFill/>
          <a:ln>
            <a:noFill/>
          </a:ln>
        </p:spPr>
        <p:txBody>
          <a:bodyPr anchorCtr="0" anchor="ctr" bIns="72125" lIns="144300" spcFirstLastPara="1" rIns="144300" wrap="square" tIns="72125">
            <a:noAutofit/>
          </a:bodyPr>
          <a:lstStyle/>
          <a:p>
            <a:pPr indent="0" lvl="0" marL="0" marR="0" rtl="0" algn="l">
              <a:spcBef>
                <a:spcPts val="0"/>
              </a:spcBef>
              <a:spcAft>
                <a:spcPts val="0"/>
              </a:spcAft>
              <a:buClr>
                <a:srgbClr val="FFFFFF"/>
              </a:buClr>
              <a:buSzPts val="4104"/>
              <a:buFont typeface="Trebuchet MS"/>
              <a:buNone/>
            </a:pPr>
            <a:r>
              <a:rPr b="1" i="0" lang="en-US" sz="4104" u="none" cap="none" strike="noStrike">
                <a:solidFill>
                  <a:schemeClr val="dk1"/>
                </a:solidFill>
                <a:latin typeface="Trebuchet MS"/>
                <a:ea typeface="Trebuchet MS"/>
                <a:cs typeface="Trebuchet MS"/>
                <a:sym typeface="Trebuchet MS"/>
              </a:rPr>
              <a:t>Why Digital Skills Matter for Young People</a:t>
            </a:r>
            <a:endParaRPr b="0" i="0" sz="4104" u="none" cap="none" strike="noStrike">
              <a:solidFill>
                <a:schemeClr val="dk1"/>
              </a:solidFill>
              <a:latin typeface="Calibri"/>
              <a:ea typeface="Calibri"/>
              <a:cs typeface="Calibri"/>
              <a:sym typeface="Calibri"/>
            </a:endParaRPr>
          </a:p>
        </p:txBody>
      </p:sp>
      <p:sp>
        <p:nvSpPr>
          <p:cNvPr id="237" name="Google Shape;237;g3dec333fe1b_0_109"/>
          <p:cNvSpPr/>
          <p:nvPr/>
        </p:nvSpPr>
        <p:spPr>
          <a:xfrm>
            <a:off x="1677924" y="2529828"/>
            <a:ext cx="14932500" cy="57900"/>
          </a:xfrm>
          <a:prstGeom prst="rect">
            <a:avLst/>
          </a:prstGeom>
          <a:solidFill>
            <a:srgbClr val="1A5CB0"/>
          </a:solidFill>
          <a:ln cap="flat" cmpd="sng" w="20050">
            <a:solidFill>
              <a:srgbClr val="1A5CB0"/>
            </a:solidFill>
            <a:prstDash val="solid"/>
            <a:round/>
            <a:headEnd len="sm" w="sm" type="none"/>
            <a:tailEnd len="sm" w="sm" type="none"/>
          </a:ln>
        </p:spPr>
        <p:txBody>
          <a:bodyPr anchorCtr="0" anchor="ctr" bIns="144300" lIns="144300" spcFirstLastPara="1" rIns="144300" wrap="square" tIns="144300">
            <a:noAutofit/>
          </a:bodyPr>
          <a:lstStyle/>
          <a:p>
            <a:pPr indent="0" lvl="0" marL="0" rtl="0" algn="l">
              <a:spcBef>
                <a:spcPts val="0"/>
              </a:spcBef>
              <a:spcAft>
                <a:spcPts val="0"/>
              </a:spcAft>
              <a:buNone/>
            </a:pPr>
            <a:r>
              <a:t/>
            </a:r>
            <a:endParaRPr/>
          </a:p>
        </p:txBody>
      </p:sp>
      <p:sp>
        <p:nvSpPr>
          <p:cNvPr id="238" name="Google Shape;238;g3dec333fe1b_0_109"/>
          <p:cNvSpPr/>
          <p:nvPr/>
        </p:nvSpPr>
        <p:spPr>
          <a:xfrm>
            <a:off x="1759077" y="2962818"/>
            <a:ext cx="3570900" cy="5051400"/>
          </a:xfrm>
          <a:prstGeom prst="rect">
            <a:avLst/>
          </a:prstGeom>
          <a:solidFill>
            <a:srgbClr val="1A5CB0"/>
          </a:solidFill>
          <a:ln cap="flat" cmpd="sng" w="40100">
            <a:solidFill>
              <a:srgbClr val="F4A623"/>
            </a:solidFill>
            <a:prstDash val="solid"/>
            <a:round/>
            <a:headEnd len="sm" w="sm" type="none"/>
            <a:tailEnd len="sm" w="sm" type="none"/>
          </a:ln>
        </p:spPr>
        <p:txBody>
          <a:bodyPr anchorCtr="0" anchor="ctr" bIns="144300" lIns="144300" spcFirstLastPara="1" rIns="144300" wrap="square" tIns="144300">
            <a:noAutofit/>
          </a:bodyPr>
          <a:lstStyle/>
          <a:p>
            <a:pPr indent="0" lvl="0" marL="0" rtl="0" algn="l">
              <a:spcBef>
                <a:spcPts val="0"/>
              </a:spcBef>
              <a:spcAft>
                <a:spcPts val="0"/>
              </a:spcAft>
              <a:buNone/>
            </a:pPr>
            <a:r>
              <a:t/>
            </a:r>
            <a:endParaRPr/>
          </a:p>
        </p:txBody>
      </p:sp>
      <p:sp>
        <p:nvSpPr>
          <p:cNvPr id="239" name="Google Shape;239;g3dec333fe1b_0_109"/>
          <p:cNvSpPr/>
          <p:nvPr/>
        </p:nvSpPr>
        <p:spPr>
          <a:xfrm>
            <a:off x="1759077" y="3323642"/>
            <a:ext cx="3570900" cy="2020500"/>
          </a:xfrm>
          <a:prstGeom prst="rect">
            <a:avLst/>
          </a:prstGeom>
          <a:solidFill>
            <a:srgbClr val="1A5CB0"/>
          </a:solidFill>
          <a:ln>
            <a:noFill/>
          </a:ln>
        </p:spPr>
        <p:txBody>
          <a:bodyPr anchorCtr="0" anchor="ctr" bIns="72125" lIns="144300" spcFirstLastPara="1" rIns="144300" wrap="square" tIns="72125">
            <a:noAutofit/>
          </a:bodyPr>
          <a:lstStyle/>
          <a:p>
            <a:pPr indent="0" lvl="0" marL="0" marR="0" rtl="0" algn="ctr">
              <a:spcBef>
                <a:spcPts val="0"/>
              </a:spcBef>
              <a:spcAft>
                <a:spcPts val="0"/>
              </a:spcAft>
              <a:buClr>
                <a:srgbClr val="F4A623"/>
              </a:buClr>
              <a:buSzPts val="6629"/>
              <a:buFont typeface="Trebuchet MS"/>
              <a:buNone/>
            </a:pPr>
            <a:r>
              <a:rPr b="1" i="0" lang="en-US" sz="6629" u="none" cap="none" strike="noStrike">
                <a:solidFill>
                  <a:srgbClr val="F4A623"/>
                </a:solidFill>
                <a:latin typeface="Trebuchet MS"/>
                <a:ea typeface="Trebuchet MS"/>
                <a:cs typeface="Trebuchet MS"/>
                <a:sym typeface="Trebuchet MS"/>
              </a:rPr>
              <a:t>5.3B</a:t>
            </a:r>
            <a:endParaRPr b="0" i="0" sz="6629" u="none" cap="none" strike="noStrike">
              <a:solidFill>
                <a:srgbClr val="000000"/>
              </a:solidFill>
              <a:latin typeface="Calibri"/>
              <a:ea typeface="Calibri"/>
              <a:cs typeface="Calibri"/>
              <a:sym typeface="Calibri"/>
            </a:endParaRPr>
          </a:p>
        </p:txBody>
      </p:sp>
      <p:sp>
        <p:nvSpPr>
          <p:cNvPr id="240" name="Google Shape;240;g3dec333fe1b_0_109"/>
          <p:cNvSpPr/>
          <p:nvPr/>
        </p:nvSpPr>
        <p:spPr>
          <a:xfrm>
            <a:off x="1759077" y="5488589"/>
            <a:ext cx="3570900" cy="2453700"/>
          </a:xfrm>
          <a:prstGeom prst="rect">
            <a:avLst/>
          </a:prstGeom>
          <a:solidFill>
            <a:srgbClr val="1A5CB0"/>
          </a:solidFill>
          <a:ln>
            <a:noFill/>
          </a:ln>
        </p:spPr>
        <p:txBody>
          <a:bodyPr anchorCtr="0" anchor="t" bIns="72125" lIns="144300" spcFirstLastPara="1" rIns="144300" wrap="square" tIns="72125">
            <a:noAutofit/>
          </a:bodyPr>
          <a:lstStyle/>
          <a:p>
            <a:pPr indent="0" lvl="0" marL="0" marR="0" rtl="0" algn="ctr">
              <a:spcBef>
                <a:spcPts val="0"/>
              </a:spcBef>
              <a:spcAft>
                <a:spcPts val="0"/>
              </a:spcAft>
              <a:buClr>
                <a:srgbClr val="B0C8E8"/>
              </a:buClr>
              <a:buSzPts val="2210"/>
              <a:buFont typeface="Calibri"/>
              <a:buNone/>
            </a:pPr>
            <a:r>
              <a:rPr b="1" i="0" lang="en-US" sz="2210" u="none" cap="none" strike="noStrike">
                <a:solidFill>
                  <a:srgbClr val="B0C8E8"/>
                </a:solidFill>
                <a:latin typeface="Calibri"/>
                <a:ea typeface="Calibri"/>
                <a:cs typeface="Calibri"/>
                <a:sym typeface="Calibri"/>
              </a:rPr>
              <a:t>Internet users worldwide — a growing market</a:t>
            </a:r>
            <a:endParaRPr b="1" i="0" sz="2210" u="none" cap="none" strike="noStrike">
              <a:solidFill>
                <a:srgbClr val="000000"/>
              </a:solidFill>
              <a:latin typeface="Calibri"/>
              <a:ea typeface="Calibri"/>
              <a:cs typeface="Calibri"/>
              <a:sym typeface="Calibri"/>
            </a:endParaRPr>
          </a:p>
        </p:txBody>
      </p:sp>
      <p:sp>
        <p:nvSpPr>
          <p:cNvPr id="241" name="Google Shape;241;g3dec333fe1b_0_109"/>
          <p:cNvSpPr/>
          <p:nvPr/>
        </p:nvSpPr>
        <p:spPr>
          <a:xfrm>
            <a:off x="5492112" y="2962818"/>
            <a:ext cx="3570900" cy="5051400"/>
          </a:xfrm>
          <a:prstGeom prst="rect">
            <a:avLst/>
          </a:prstGeom>
          <a:solidFill>
            <a:srgbClr val="1A5CB0"/>
          </a:solidFill>
          <a:ln cap="flat" cmpd="sng" w="40100">
            <a:solidFill>
              <a:srgbClr val="07C8A0"/>
            </a:solidFill>
            <a:prstDash val="solid"/>
            <a:round/>
            <a:headEnd len="sm" w="sm" type="none"/>
            <a:tailEnd len="sm" w="sm" type="none"/>
          </a:ln>
        </p:spPr>
        <p:txBody>
          <a:bodyPr anchorCtr="0" anchor="ctr" bIns="144300" lIns="144300" spcFirstLastPara="1" rIns="144300" wrap="square" tIns="144300">
            <a:noAutofit/>
          </a:bodyPr>
          <a:lstStyle/>
          <a:p>
            <a:pPr indent="0" lvl="0" marL="0" rtl="0" algn="l">
              <a:spcBef>
                <a:spcPts val="0"/>
              </a:spcBef>
              <a:spcAft>
                <a:spcPts val="0"/>
              </a:spcAft>
              <a:buNone/>
            </a:pPr>
            <a:r>
              <a:t/>
            </a:r>
            <a:endParaRPr/>
          </a:p>
        </p:txBody>
      </p:sp>
      <p:sp>
        <p:nvSpPr>
          <p:cNvPr id="242" name="Google Shape;242;g3dec333fe1b_0_109"/>
          <p:cNvSpPr/>
          <p:nvPr/>
        </p:nvSpPr>
        <p:spPr>
          <a:xfrm>
            <a:off x="5492112" y="3323642"/>
            <a:ext cx="3570900" cy="2020500"/>
          </a:xfrm>
          <a:prstGeom prst="rect">
            <a:avLst/>
          </a:prstGeom>
          <a:noFill/>
          <a:ln>
            <a:noFill/>
          </a:ln>
        </p:spPr>
        <p:txBody>
          <a:bodyPr anchorCtr="0" anchor="ctr" bIns="72125" lIns="144300" spcFirstLastPara="1" rIns="144300" wrap="square" tIns="72125">
            <a:noAutofit/>
          </a:bodyPr>
          <a:lstStyle/>
          <a:p>
            <a:pPr indent="0" lvl="0" marL="0" marR="0" rtl="0" algn="ctr">
              <a:spcBef>
                <a:spcPts val="0"/>
              </a:spcBef>
              <a:spcAft>
                <a:spcPts val="0"/>
              </a:spcAft>
              <a:buClr>
                <a:srgbClr val="07C8A0"/>
              </a:buClr>
              <a:buSzPts val="6629"/>
              <a:buFont typeface="Trebuchet MS"/>
              <a:buNone/>
            </a:pPr>
            <a:r>
              <a:rPr b="1" i="0" lang="en-US" sz="6629" u="none" cap="none" strike="noStrike">
                <a:solidFill>
                  <a:srgbClr val="07C8A0"/>
                </a:solidFill>
                <a:latin typeface="Trebuchet MS"/>
                <a:ea typeface="Trebuchet MS"/>
                <a:cs typeface="Trebuchet MS"/>
                <a:sym typeface="Trebuchet MS"/>
              </a:rPr>
              <a:t>$455B</a:t>
            </a:r>
            <a:endParaRPr b="0" i="0" sz="6629" u="none" cap="none" strike="noStrike">
              <a:solidFill>
                <a:srgbClr val="000000"/>
              </a:solidFill>
              <a:latin typeface="Calibri"/>
              <a:ea typeface="Calibri"/>
              <a:cs typeface="Calibri"/>
              <a:sym typeface="Calibri"/>
            </a:endParaRPr>
          </a:p>
        </p:txBody>
      </p:sp>
      <p:sp>
        <p:nvSpPr>
          <p:cNvPr id="243" name="Google Shape;243;g3dec333fe1b_0_109"/>
          <p:cNvSpPr/>
          <p:nvPr/>
        </p:nvSpPr>
        <p:spPr>
          <a:xfrm>
            <a:off x="5492112" y="5488589"/>
            <a:ext cx="3570900" cy="2453700"/>
          </a:xfrm>
          <a:prstGeom prst="rect">
            <a:avLst/>
          </a:prstGeom>
          <a:noFill/>
          <a:ln>
            <a:noFill/>
          </a:ln>
        </p:spPr>
        <p:txBody>
          <a:bodyPr anchorCtr="0" anchor="t" bIns="72125" lIns="144300" spcFirstLastPara="1" rIns="144300" wrap="square" tIns="72125">
            <a:noAutofit/>
          </a:bodyPr>
          <a:lstStyle/>
          <a:p>
            <a:pPr indent="0" lvl="0" marL="0" marR="0" rtl="0" algn="ctr">
              <a:spcBef>
                <a:spcPts val="0"/>
              </a:spcBef>
              <a:spcAft>
                <a:spcPts val="0"/>
              </a:spcAft>
              <a:buClr>
                <a:srgbClr val="B0C8E8"/>
              </a:buClr>
              <a:buSzPts val="2210"/>
              <a:buFont typeface="Calibri"/>
              <a:buNone/>
            </a:pPr>
            <a:r>
              <a:rPr b="1" i="0" lang="en-US" sz="2210" u="none" cap="none" strike="noStrike">
                <a:solidFill>
                  <a:srgbClr val="B0C8E8"/>
                </a:solidFill>
                <a:latin typeface="Calibri"/>
                <a:ea typeface="Calibri"/>
                <a:cs typeface="Calibri"/>
                <a:sym typeface="Calibri"/>
              </a:rPr>
              <a:t>Global gig economy market size</a:t>
            </a:r>
            <a:endParaRPr b="1" i="0" sz="2210" u="none" cap="none" strike="noStrike">
              <a:solidFill>
                <a:srgbClr val="000000"/>
              </a:solidFill>
              <a:latin typeface="Calibri"/>
              <a:ea typeface="Calibri"/>
              <a:cs typeface="Calibri"/>
              <a:sym typeface="Calibri"/>
            </a:endParaRPr>
          </a:p>
        </p:txBody>
      </p:sp>
      <p:sp>
        <p:nvSpPr>
          <p:cNvPr id="244" name="Google Shape;244;g3dec333fe1b_0_109"/>
          <p:cNvSpPr/>
          <p:nvPr/>
        </p:nvSpPr>
        <p:spPr>
          <a:xfrm>
            <a:off x="9225148" y="2962818"/>
            <a:ext cx="3570900" cy="5051400"/>
          </a:xfrm>
          <a:prstGeom prst="rect">
            <a:avLst/>
          </a:prstGeom>
          <a:solidFill>
            <a:srgbClr val="1A5CB0"/>
          </a:solidFill>
          <a:ln cap="flat" cmpd="sng" w="40100">
            <a:solidFill>
              <a:srgbClr val="FFD966"/>
            </a:solidFill>
            <a:prstDash val="solid"/>
            <a:round/>
            <a:headEnd len="sm" w="sm" type="none"/>
            <a:tailEnd len="sm" w="sm" type="none"/>
          </a:ln>
        </p:spPr>
        <p:txBody>
          <a:bodyPr anchorCtr="0" anchor="ctr" bIns="144300" lIns="144300" spcFirstLastPara="1" rIns="144300" wrap="square" tIns="144300">
            <a:noAutofit/>
          </a:bodyPr>
          <a:lstStyle/>
          <a:p>
            <a:pPr indent="0" lvl="0" marL="0" rtl="0" algn="l">
              <a:spcBef>
                <a:spcPts val="0"/>
              </a:spcBef>
              <a:spcAft>
                <a:spcPts val="0"/>
              </a:spcAft>
              <a:buNone/>
            </a:pPr>
            <a:r>
              <a:t/>
            </a:r>
            <a:endParaRPr/>
          </a:p>
        </p:txBody>
      </p:sp>
      <p:sp>
        <p:nvSpPr>
          <p:cNvPr id="245" name="Google Shape;245;g3dec333fe1b_0_109"/>
          <p:cNvSpPr/>
          <p:nvPr/>
        </p:nvSpPr>
        <p:spPr>
          <a:xfrm>
            <a:off x="9225148" y="3323642"/>
            <a:ext cx="3570900" cy="2020500"/>
          </a:xfrm>
          <a:prstGeom prst="rect">
            <a:avLst/>
          </a:prstGeom>
          <a:noFill/>
          <a:ln>
            <a:noFill/>
          </a:ln>
        </p:spPr>
        <p:txBody>
          <a:bodyPr anchorCtr="0" anchor="ctr" bIns="72125" lIns="144300" spcFirstLastPara="1" rIns="144300" wrap="square" tIns="72125">
            <a:noAutofit/>
          </a:bodyPr>
          <a:lstStyle/>
          <a:p>
            <a:pPr indent="0" lvl="0" marL="0" marR="0" rtl="0" algn="ctr">
              <a:spcBef>
                <a:spcPts val="0"/>
              </a:spcBef>
              <a:spcAft>
                <a:spcPts val="0"/>
              </a:spcAft>
              <a:buClr>
                <a:srgbClr val="0B8FAC"/>
              </a:buClr>
              <a:buSzPts val="6629"/>
              <a:buFont typeface="Trebuchet MS"/>
              <a:buNone/>
            </a:pPr>
            <a:r>
              <a:rPr b="1" i="0" lang="en-US" sz="6629" u="none" cap="none" strike="noStrike">
                <a:solidFill>
                  <a:srgbClr val="FFD966"/>
                </a:solidFill>
                <a:latin typeface="Trebuchet MS"/>
                <a:ea typeface="Trebuchet MS"/>
                <a:cs typeface="Trebuchet MS"/>
                <a:sym typeface="Trebuchet MS"/>
              </a:rPr>
              <a:t>70%</a:t>
            </a:r>
            <a:endParaRPr b="0" i="0" sz="6629" u="none" cap="none" strike="noStrike">
              <a:solidFill>
                <a:srgbClr val="FFD966"/>
              </a:solidFill>
              <a:latin typeface="Calibri"/>
              <a:ea typeface="Calibri"/>
              <a:cs typeface="Calibri"/>
              <a:sym typeface="Calibri"/>
            </a:endParaRPr>
          </a:p>
        </p:txBody>
      </p:sp>
      <p:sp>
        <p:nvSpPr>
          <p:cNvPr id="246" name="Google Shape;246;g3dec333fe1b_0_109"/>
          <p:cNvSpPr/>
          <p:nvPr/>
        </p:nvSpPr>
        <p:spPr>
          <a:xfrm>
            <a:off x="9225148" y="5488589"/>
            <a:ext cx="3570900" cy="2453700"/>
          </a:xfrm>
          <a:prstGeom prst="rect">
            <a:avLst/>
          </a:prstGeom>
          <a:noFill/>
          <a:ln>
            <a:noFill/>
          </a:ln>
        </p:spPr>
        <p:txBody>
          <a:bodyPr anchorCtr="0" anchor="t" bIns="72125" lIns="144300" spcFirstLastPara="1" rIns="144300" wrap="square" tIns="72125">
            <a:noAutofit/>
          </a:bodyPr>
          <a:lstStyle/>
          <a:p>
            <a:pPr indent="0" lvl="0" marL="0" marR="0" rtl="0" algn="ctr">
              <a:spcBef>
                <a:spcPts val="0"/>
              </a:spcBef>
              <a:spcAft>
                <a:spcPts val="0"/>
              </a:spcAft>
              <a:buClr>
                <a:srgbClr val="B0C8E8"/>
              </a:buClr>
              <a:buSzPts val="2210"/>
              <a:buFont typeface="Calibri"/>
              <a:buNone/>
            </a:pPr>
            <a:r>
              <a:rPr b="1" i="0" lang="en-US" sz="2210" u="none" cap="none" strike="noStrike">
                <a:solidFill>
                  <a:srgbClr val="B0C8E8"/>
                </a:solidFill>
                <a:latin typeface="Calibri"/>
                <a:ea typeface="Calibri"/>
                <a:cs typeface="Calibri"/>
                <a:sym typeface="Calibri"/>
              </a:rPr>
              <a:t>Of jobs will need digital skills by 2030</a:t>
            </a:r>
            <a:endParaRPr b="1" i="0" sz="2210" u="none" cap="none" strike="noStrike">
              <a:solidFill>
                <a:srgbClr val="000000"/>
              </a:solidFill>
              <a:latin typeface="Calibri"/>
              <a:ea typeface="Calibri"/>
              <a:cs typeface="Calibri"/>
              <a:sym typeface="Calibri"/>
            </a:endParaRPr>
          </a:p>
        </p:txBody>
      </p:sp>
      <p:sp>
        <p:nvSpPr>
          <p:cNvPr id="247" name="Google Shape;247;g3dec333fe1b_0_109"/>
          <p:cNvSpPr/>
          <p:nvPr/>
        </p:nvSpPr>
        <p:spPr>
          <a:xfrm>
            <a:off x="12958184" y="2962818"/>
            <a:ext cx="3570900" cy="5051400"/>
          </a:xfrm>
          <a:prstGeom prst="rect">
            <a:avLst/>
          </a:prstGeom>
          <a:solidFill>
            <a:srgbClr val="1A5CB0"/>
          </a:solidFill>
          <a:ln cap="flat" cmpd="sng" w="40100">
            <a:solidFill>
              <a:srgbClr val="A78BFA"/>
            </a:solidFill>
            <a:prstDash val="solid"/>
            <a:round/>
            <a:headEnd len="sm" w="sm" type="none"/>
            <a:tailEnd len="sm" w="sm" type="none"/>
          </a:ln>
        </p:spPr>
        <p:txBody>
          <a:bodyPr anchorCtr="0" anchor="ctr" bIns="144300" lIns="144300" spcFirstLastPara="1" rIns="144300" wrap="square" tIns="144300">
            <a:noAutofit/>
          </a:bodyPr>
          <a:lstStyle/>
          <a:p>
            <a:pPr indent="0" lvl="0" marL="0" rtl="0" algn="l">
              <a:spcBef>
                <a:spcPts val="0"/>
              </a:spcBef>
              <a:spcAft>
                <a:spcPts val="0"/>
              </a:spcAft>
              <a:buNone/>
            </a:pPr>
            <a:r>
              <a:t/>
            </a:r>
            <a:endParaRPr/>
          </a:p>
        </p:txBody>
      </p:sp>
      <p:sp>
        <p:nvSpPr>
          <p:cNvPr id="248" name="Google Shape;248;g3dec333fe1b_0_109"/>
          <p:cNvSpPr/>
          <p:nvPr/>
        </p:nvSpPr>
        <p:spPr>
          <a:xfrm>
            <a:off x="12958184" y="3323642"/>
            <a:ext cx="3570900" cy="2020500"/>
          </a:xfrm>
          <a:prstGeom prst="rect">
            <a:avLst/>
          </a:prstGeom>
          <a:noFill/>
          <a:ln>
            <a:noFill/>
          </a:ln>
        </p:spPr>
        <p:txBody>
          <a:bodyPr anchorCtr="0" anchor="ctr" bIns="72125" lIns="144300" spcFirstLastPara="1" rIns="144300" wrap="square" tIns="72125">
            <a:noAutofit/>
          </a:bodyPr>
          <a:lstStyle/>
          <a:p>
            <a:pPr indent="0" lvl="0" marL="0" marR="0" rtl="0" algn="ctr">
              <a:spcBef>
                <a:spcPts val="0"/>
              </a:spcBef>
              <a:spcAft>
                <a:spcPts val="0"/>
              </a:spcAft>
              <a:buClr>
                <a:srgbClr val="A78BFA"/>
              </a:buClr>
              <a:buSzPts val="6629"/>
              <a:buFont typeface="Trebuchet MS"/>
              <a:buNone/>
            </a:pPr>
            <a:r>
              <a:rPr b="1" i="0" lang="en-US" sz="6629" u="none" cap="none" strike="noStrike">
                <a:solidFill>
                  <a:srgbClr val="8E7CC3"/>
                </a:solidFill>
                <a:latin typeface="Trebuchet MS"/>
                <a:ea typeface="Trebuchet MS"/>
                <a:cs typeface="Trebuchet MS"/>
                <a:sym typeface="Trebuchet MS"/>
              </a:rPr>
              <a:t>3x</a:t>
            </a:r>
            <a:endParaRPr b="0" i="0" sz="6629" u="none" cap="none" strike="noStrike">
              <a:solidFill>
                <a:srgbClr val="8E7CC3"/>
              </a:solidFill>
              <a:latin typeface="Calibri"/>
              <a:ea typeface="Calibri"/>
              <a:cs typeface="Calibri"/>
              <a:sym typeface="Calibri"/>
            </a:endParaRPr>
          </a:p>
        </p:txBody>
      </p:sp>
      <p:sp>
        <p:nvSpPr>
          <p:cNvPr id="249" name="Google Shape;249;g3dec333fe1b_0_109"/>
          <p:cNvSpPr/>
          <p:nvPr/>
        </p:nvSpPr>
        <p:spPr>
          <a:xfrm>
            <a:off x="12958184" y="5488589"/>
            <a:ext cx="3570900" cy="2453700"/>
          </a:xfrm>
          <a:prstGeom prst="rect">
            <a:avLst/>
          </a:prstGeom>
          <a:noFill/>
          <a:ln>
            <a:noFill/>
          </a:ln>
        </p:spPr>
        <p:txBody>
          <a:bodyPr anchorCtr="0" anchor="t" bIns="72125" lIns="144300" spcFirstLastPara="1" rIns="144300" wrap="square" tIns="72125">
            <a:noAutofit/>
          </a:bodyPr>
          <a:lstStyle/>
          <a:p>
            <a:pPr indent="0" lvl="0" marL="0" marR="0" rtl="0" algn="ctr">
              <a:spcBef>
                <a:spcPts val="0"/>
              </a:spcBef>
              <a:spcAft>
                <a:spcPts val="0"/>
              </a:spcAft>
              <a:buClr>
                <a:srgbClr val="B0C8E8"/>
              </a:buClr>
              <a:buSzPts val="2210"/>
              <a:buFont typeface="Calibri"/>
              <a:buNone/>
            </a:pPr>
            <a:r>
              <a:rPr b="1" i="0" lang="en-US" sz="2210" u="none" cap="none" strike="noStrike">
                <a:solidFill>
                  <a:srgbClr val="B0C8E8"/>
                </a:solidFill>
                <a:latin typeface="Calibri"/>
                <a:ea typeface="Calibri"/>
                <a:cs typeface="Calibri"/>
                <a:sym typeface="Calibri"/>
              </a:rPr>
              <a:t>Higher income potential with digital skills</a:t>
            </a:r>
            <a:endParaRPr b="1" i="0" sz="2210" u="none" cap="none" strike="noStrike">
              <a:solidFill>
                <a:srgbClr val="000000"/>
              </a:solidFill>
              <a:latin typeface="Calibri"/>
              <a:ea typeface="Calibri"/>
              <a:cs typeface="Calibri"/>
              <a:sym typeface="Calibri"/>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BB03B">
                <a:alpha val="0"/>
              </a:srgbClr>
            </a:gs>
            <a:gs pos="100000">
              <a:srgbClr val="FBB03B">
                <a:alpha val="36078"/>
              </a:srgbClr>
            </a:gs>
          </a:gsLst>
          <a:path path="circle">
            <a:fillToRect b="50%" l="50%" r="50%" t="50%"/>
          </a:path>
          <a:tileRect/>
        </a:gradFill>
      </p:bgPr>
    </p:bg>
    <p:spTree>
      <p:nvGrpSpPr>
        <p:cNvPr id="253" name="Shape 253"/>
        <p:cNvGrpSpPr/>
        <p:nvPr/>
      </p:nvGrpSpPr>
      <p:grpSpPr>
        <a:xfrm>
          <a:off x="0" y="0"/>
          <a:ext cx="0" cy="0"/>
          <a:chOff x="0" y="0"/>
          <a:chExt cx="0" cy="0"/>
        </a:xfrm>
      </p:grpSpPr>
      <p:grpSp>
        <p:nvGrpSpPr>
          <p:cNvPr id="254" name="Google Shape;254;g3dec333fe1b_0_91"/>
          <p:cNvGrpSpPr/>
          <p:nvPr/>
        </p:nvGrpSpPr>
        <p:grpSpPr>
          <a:xfrm>
            <a:off x="1028700" y="811707"/>
            <a:ext cx="16230707" cy="8446648"/>
            <a:chOff x="0" y="-57150"/>
            <a:chExt cx="4274726" cy="2224617"/>
          </a:xfrm>
        </p:grpSpPr>
        <p:sp>
          <p:nvSpPr>
            <p:cNvPr id="255" name="Google Shape;255;g3dec333fe1b_0_91"/>
            <p:cNvSpPr/>
            <p:nvPr/>
          </p:nvSpPr>
          <p:spPr>
            <a:xfrm>
              <a:off x="0" y="0"/>
              <a:ext cx="4274726" cy="2167467"/>
            </a:xfrm>
            <a:custGeom>
              <a:rect b="b" l="l" r="r" t="t"/>
              <a:pathLst>
                <a:path extrusionOk="0" h="2167467" w="4274726">
                  <a:moveTo>
                    <a:pt x="0" y="0"/>
                  </a:moveTo>
                  <a:lnTo>
                    <a:pt x="4274726" y="0"/>
                  </a:lnTo>
                  <a:lnTo>
                    <a:pt x="4274726" y="2167467"/>
                  </a:lnTo>
                  <a:lnTo>
                    <a:pt x="0" y="2167467"/>
                  </a:lnTo>
                  <a:close/>
                </a:path>
              </a:pathLst>
            </a:custGeom>
            <a:noFill/>
            <a:ln cap="sq" cmpd="sng" w="19050">
              <a:solidFill>
                <a:srgbClr val="000000"/>
              </a:solidFill>
              <a:prstDash val="solid"/>
              <a:miter lim="8000"/>
              <a:headEnd len="sm" w="sm" type="none"/>
              <a:tailEnd len="sm" w="sm" type="none"/>
            </a:ln>
          </p:spPr>
        </p:sp>
        <p:sp>
          <p:nvSpPr>
            <p:cNvPr id="256" name="Google Shape;256;g3dec333fe1b_0_91"/>
            <p:cNvSpPr txBox="1"/>
            <p:nvPr/>
          </p:nvSpPr>
          <p:spPr>
            <a:xfrm>
              <a:off x="0" y="-57150"/>
              <a:ext cx="4274700" cy="22245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257" name="Google Shape;257;g3dec333fe1b_0_91"/>
          <p:cNvSpPr/>
          <p:nvPr/>
        </p:nvSpPr>
        <p:spPr>
          <a:xfrm>
            <a:off x="503196" y="243179"/>
            <a:ext cx="2983565" cy="665086"/>
          </a:xfrm>
          <a:custGeom>
            <a:rect b="b" l="l" r="r" t="t"/>
            <a:pathLst>
              <a:path extrusionOk="0" h="665086" w="2983565">
                <a:moveTo>
                  <a:pt x="0" y="0"/>
                </a:moveTo>
                <a:lnTo>
                  <a:pt x="2983565" y="0"/>
                </a:lnTo>
                <a:lnTo>
                  <a:pt x="2983565" y="665086"/>
                </a:lnTo>
                <a:lnTo>
                  <a:pt x="0" y="665086"/>
                </a:lnTo>
                <a:lnTo>
                  <a:pt x="0" y="0"/>
                </a:lnTo>
                <a:close/>
              </a:path>
            </a:pathLst>
          </a:custGeom>
          <a:blipFill rotWithShape="1">
            <a:blip r:embed="rId3">
              <a:alphaModFix/>
            </a:blip>
            <a:stretch>
              <a:fillRect b="0" l="0" r="0" t="0"/>
            </a:stretch>
          </a:blipFill>
          <a:ln>
            <a:noFill/>
          </a:ln>
        </p:spPr>
      </p:sp>
      <p:sp>
        <p:nvSpPr>
          <p:cNvPr id="258" name="Google Shape;258;g3dec333fe1b_0_91"/>
          <p:cNvSpPr txBox="1"/>
          <p:nvPr/>
        </p:nvSpPr>
        <p:spPr>
          <a:xfrm>
            <a:off x="11901982" y="600366"/>
            <a:ext cx="6386100" cy="283200"/>
          </a:xfrm>
          <a:prstGeom prst="rect">
            <a:avLst/>
          </a:prstGeom>
          <a:noFill/>
          <a:ln>
            <a:noFill/>
          </a:ln>
        </p:spPr>
        <p:txBody>
          <a:bodyPr anchorCtr="0" anchor="t" bIns="0" lIns="0" spcFirstLastPara="1" rIns="0" wrap="square" tIns="0">
            <a:spAutoFit/>
          </a:bodyPr>
          <a:lstStyle/>
          <a:p>
            <a:pPr indent="0" lvl="0" marL="0" marR="0" rtl="0" algn="ctr">
              <a:lnSpc>
                <a:spcPct val="140054"/>
              </a:lnSpc>
              <a:spcBef>
                <a:spcPts val="0"/>
              </a:spcBef>
              <a:spcAft>
                <a:spcPts val="0"/>
              </a:spcAft>
              <a:buNone/>
            </a:pPr>
            <a:r>
              <a:rPr b="0" i="0" lang="en-US" sz="1840" u="none" cap="none" strike="noStrike">
                <a:solidFill>
                  <a:srgbClr val="000000"/>
                </a:solidFill>
                <a:latin typeface="Roboto"/>
                <a:ea typeface="Roboto"/>
                <a:cs typeface="Roboto"/>
                <a:sym typeface="Roboto"/>
              </a:rPr>
              <a:t>2024-3-PL01-KA210-YOU-000294885</a:t>
            </a:r>
            <a:endParaRPr/>
          </a:p>
        </p:txBody>
      </p:sp>
      <p:pic>
        <p:nvPicPr>
          <p:cNvPr id="259" name="Google Shape;259;g3dec333fe1b_0_91" title="logo2.png"/>
          <p:cNvPicPr preferRelativeResize="0"/>
          <p:nvPr/>
        </p:nvPicPr>
        <p:blipFill rotWithShape="1">
          <a:blip r:embed="rId4">
            <a:alphaModFix/>
          </a:blip>
          <a:srcRect b="21968" l="0" r="0" t="25865"/>
          <a:stretch/>
        </p:blipFill>
        <p:spPr>
          <a:xfrm>
            <a:off x="15039350" y="8014350"/>
            <a:ext cx="1893475" cy="987800"/>
          </a:xfrm>
          <a:prstGeom prst="rect">
            <a:avLst/>
          </a:prstGeom>
          <a:noFill/>
          <a:ln>
            <a:noFill/>
          </a:ln>
        </p:spPr>
      </p:pic>
      <p:sp>
        <p:nvSpPr>
          <p:cNvPr id="260" name="Google Shape;260;g3dec333fe1b_0_91"/>
          <p:cNvSpPr/>
          <p:nvPr/>
        </p:nvSpPr>
        <p:spPr>
          <a:xfrm>
            <a:off x="1028700" y="1143000"/>
            <a:ext cx="16230600" cy="129900"/>
          </a:xfrm>
          <a:prstGeom prst="rect">
            <a:avLst/>
          </a:prstGeom>
          <a:solidFill>
            <a:srgbClr val="980000"/>
          </a:solidFill>
          <a:ln cap="flat" cmpd="sng" w="22550">
            <a:solidFill>
              <a:srgbClr val="980000"/>
            </a:solidFill>
            <a:prstDash val="solid"/>
            <a:round/>
            <a:headEnd len="sm" w="sm" type="none"/>
            <a:tailEnd len="sm" w="sm" type="none"/>
          </a:ln>
        </p:spPr>
        <p:txBody>
          <a:bodyPr anchorCtr="0" anchor="ctr" bIns="162275" lIns="162275" spcFirstLastPara="1" rIns="162275" wrap="square" tIns="162275">
            <a:noAutofit/>
          </a:bodyPr>
          <a:lstStyle/>
          <a:p>
            <a:pPr indent="0" lvl="0" marL="0" rtl="0" algn="l">
              <a:spcBef>
                <a:spcPts val="0"/>
              </a:spcBef>
              <a:spcAft>
                <a:spcPts val="0"/>
              </a:spcAft>
              <a:buNone/>
            </a:pPr>
            <a:r>
              <a:t/>
            </a:r>
            <a:endParaRPr/>
          </a:p>
        </p:txBody>
      </p:sp>
      <p:sp>
        <p:nvSpPr>
          <p:cNvPr id="261" name="Google Shape;261;g3dec333fe1b_0_91"/>
          <p:cNvSpPr/>
          <p:nvPr/>
        </p:nvSpPr>
        <p:spPr>
          <a:xfrm>
            <a:off x="1028700" y="10142871"/>
            <a:ext cx="16230600" cy="129900"/>
          </a:xfrm>
          <a:prstGeom prst="rect">
            <a:avLst/>
          </a:prstGeom>
          <a:solidFill>
            <a:srgbClr val="F4A623"/>
          </a:solidFill>
          <a:ln cap="flat" cmpd="sng" w="22550">
            <a:solidFill>
              <a:srgbClr val="F4A623"/>
            </a:solidFill>
            <a:prstDash val="solid"/>
            <a:round/>
            <a:headEnd len="sm" w="sm" type="none"/>
            <a:tailEnd len="sm" w="sm" type="none"/>
          </a:ln>
        </p:spPr>
        <p:txBody>
          <a:bodyPr anchorCtr="0" anchor="ctr" bIns="162275" lIns="162275" spcFirstLastPara="1" rIns="162275" wrap="square" tIns="162275">
            <a:noAutofit/>
          </a:bodyPr>
          <a:lstStyle/>
          <a:p>
            <a:pPr indent="0" lvl="0" marL="0" rtl="0" algn="l">
              <a:spcBef>
                <a:spcPts val="0"/>
              </a:spcBef>
              <a:spcAft>
                <a:spcPts val="0"/>
              </a:spcAft>
              <a:buNone/>
            </a:pPr>
            <a:r>
              <a:t/>
            </a:r>
            <a:endParaRPr/>
          </a:p>
        </p:txBody>
      </p:sp>
      <p:sp>
        <p:nvSpPr>
          <p:cNvPr id="262" name="Google Shape;262;g3dec333fe1b_0_91"/>
          <p:cNvSpPr/>
          <p:nvPr/>
        </p:nvSpPr>
        <p:spPr>
          <a:xfrm>
            <a:off x="1028700" y="1619710"/>
            <a:ext cx="16230600" cy="1470900"/>
          </a:xfrm>
          <a:prstGeom prst="rect">
            <a:avLst/>
          </a:prstGeom>
          <a:solidFill>
            <a:srgbClr val="FBB03B"/>
          </a:solidFill>
          <a:ln cap="flat" cmpd="sng" w="19450">
            <a:solidFill>
              <a:srgbClr val="F4A623"/>
            </a:solidFill>
            <a:prstDash val="solid"/>
            <a:round/>
            <a:headEnd len="sm" w="sm" type="none"/>
            <a:tailEnd len="sm" w="sm" type="none"/>
          </a:ln>
        </p:spPr>
        <p:txBody>
          <a:bodyPr anchorCtr="0" anchor="ctr" bIns="140075" lIns="140075" spcFirstLastPara="1" rIns="140075" wrap="square" tIns="140075">
            <a:noAutofit/>
          </a:bodyPr>
          <a:lstStyle/>
          <a:p>
            <a:pPr indent="0" lvl="0" marL="0" rtl="0" algn="l">
              <a:spcBef>
                <a:spcPts val="0"/>
              </a:spcBef>
              <a:spcAft>
                <a:spcPts val="0"/>
              </a:spcAft>
              <a:buNone/>
            </a:pPr>
            <a:r>
              <a:t/>
            </a:r>
            <a:endParaRPr/>
          </a:p>
        </p:txBody>
      </p:sp>
      <p:sp>
        <p:nvSpPr>
          <p:cNvPr id="263" name="Google Shape;263;g3dec333fe1b_0_91"/>
          <p:cNvSpPr/>
          <p:nvPr/>
        </p:nvSpPr>
        <p:spPr>
          <a:xfrm>
            <a:off x="1840233" y="1647732"/>
            <a:ext cx="4869300" cy="532200"/>
          </a:xfrm>
          <a:prstGeom prst="rect">
            <a:avLst/>
          </a:prstGeom>
          <a:noFill/>
          <a:ln>
            <a:noFill/>
          </a:ln>
        </p:spPr>
        <p:txBody>
          <a:bodyPr anchorCtr="0" anchor="ctr" bIns="70025" lIns="140075" spcFirstLastPara="1" rIns="140075" wrap="square" tIns="70025">
            <a:noAutofit/>
          </a:bodyPr>
          <a:lstStyle/>
          <a:p>
            <a:pPr indent="0" lvl="0" marL="0" marR="0" rtl="0" algn="l">
              <a:spcBef>
                <a:spcPts val="0"/>
              </a:spcBef>
              <a:spcAft>
                <a:spcPts val="0"/>
              </a:spcAft>
              <a:buClr>
                <a:srgbClr val="07C8A0"/>
              </a:buClr>
              <a:buSzPts val="1685"/>
              <a:buFont typeface="Trebuchet MS"/>
              <a:buNone/>
            </a:pPr>
            <a:r>
              <a:rPr b="1" i="0" lang="en-US" sz="1685" u="none" cap="none" strike="noStrike">
                <a:solidFill>
                  <a:srgbClr val="980000"/>
                </a:solidFill>
                <a:latin typeface="Trebuchet MS"/>
                <a:ea typeface="Trebuchet MS"/>
                <a:cs typeface="Trebuchet MS"/>
                <a:sym typeface="Trebuchet MS"/>
              </a:rPr>
              <a:t>DEFINITION</a:t>
            </a:r>
            <a:endParaRPr b="0" i="0" sz="1685" u="none" cap="none" strike="noStrike">
              <a:solidFill>
                <a:srgbClr val="980000"/>
              </a:solidFill>
              <a:latin typeface="Calibri"/>
              <a:ea typeface="Calibri"/>
              <a:cs typeface="Calibri"/>
              <a:sym typeface="Calibri"/>
            </a:endParaRPr>
          </a:p>
        </p:txBody>
      </p:sp>
      <p:sp>
        <p:nvSpPr>
          <p:cNvPr id="264" name="Google Shape;264;g3dec333fe1b_0_91"/>
          <p:cNvSpPr/>
          <p:nvPr/>
        </p:nvSpPr>
        <p:spPr>
          <a:xfrm>
            <a:off x="1840233" y="2180136"/>
            <a:ext cx="14607600" cy="868800"/>
          </a:xfrm>
          <a:prstGeom prst="rect">
            <a:avLst/>
          </a:prstGeom>
          <a:noFill/>
          <a:ln>
            <a:noFill/>
          </a:ln>
        </p:spPr>
        <p:txBody>
          <a:bodyPr anchorCtr="0" anchor="ctr" bIns="70025" lIns="140075" spcFirstLastPara="1" rIns="140075" wrap="square" tIns="70025">
            <a:noAutofit/>
          </a:bodyPr>
          <a:lstStyle/>
          <a:p>
            <a:pPr indent="0" lvl="0" marL="0" marR="0" rtl="0" algn="l">
              <a:spcBef>
                <a:spcPts val="0"/>
              </a:spcBef>
              <a:spcAft>
                <a:spcPts val="0"/>
              </a:spcAft>
              <a:buClr>
                <a:srgbClr val="FFFFFF"/>
              </a:buClr>
              <a:buSzPts val="4597"/>
              <a:buFont typeface="Trebuchet MS"/>
              <a:buNone/>
            </a:pPr>
            <a:r>
              <a:rPr b="1" i="0" lang="en-US" sz="4597" u="none" cap="none" strike="noStrike">
                <a:solidFill>
                  <a:schemeClr val="dk1"/>
                </a:solidFill>
                <a:latin typeface="Trebuchet MS"/>
                <a:ea typeface="Trebuchet MS"/>
                <a:cs typeface="Trebuchet MS"/>
                <a:sym typeface="Trebuchet MS"/>
              </a:rPr>
              <a:t>Artificial Intelligence (AI)</a:t>
            </a:r>
            <a:endParaRPr b="0" i="0" sz="4597" u="none" cap="none" strike="noStrike">
              <a:solidFill>
                <a:schemeClr val="dk1"/>
              </a:solidFill>
              <a:latin typeface="Calibri"/>
              <a:ea typeface="Calibri"/>
              <a:cs typeface="Calibri"/>
              <a:sym typeface="Calibri"/>
            </a:endParaRPr>
          </a:p>
        </p:txBody>
      </p:sp>
      <p:sp>
        <p:nvSpPr>
          <p:cNvPr id="265" name="Google Shape;265;g3dec333fe1b_0_91"/>
          <p:cNvSpPr/>
          <p:nvPr/>
        </p:nvSpPr>
        <p:spPr>
          <a:xfrm>
            <a:off x="1677926" y="3399063"/>
            <a:ext cx="14932500" cy="1961400"/>
          </a:xfrm>
          <a:prstGeom prst="rect">
            <a:avLst/>
          </a:prstGeom>
          <a:solidFill>
            <a:srgbClr val="FFF8F2"/>
          </a:solidFill>
          <a:ln cap="flat" cmpd="sng" w="29200">
            <a:solidFill>
              <a:srgbClr val="F4A623"/>
            </a:solidFill>
            <a:prstDash val="solid"/>
            <a:round/>
            <a:headEnd len="sm" w="sm" type="none"/>
            <a:tailEnd len="sm" w="sm" type="none"/>
          </a:ln>
        </p:spPr>
        <p:txBody>
          <a:bodyPr anchorCtr="0" anchor="ctr" bIns="140075" lIns="140075" spcFirstLastPara="1" rIns="140075" wrap="square" tIns="140075">
            <a:noAutofit/>
          </a:bodyPr>
          <a:lstStyle/>
          <a:p>
            <a:pPr indent="0" lvl="0" marL="0" rtl="0" algn="l">
              <a:spcBef>
                <a:spcPts val="0"/>
              </a:spcBef>
              <a:spcAft>
                <a:spcPts val="0"/>
              </a:spcAft>
              <a:buNone/>
            </a:pPr>
            <a:r>
              <a:t/>
            </a:r>
            <a:endParaRPr/>
          </a:p>
        </p:txBody>
      </p:sp>
      <p:sp>
        <p:nvSpPr>
          <p:cNvPr id="266" name="Google Shape;266;g3dec333fe1b_0_91"/>
          <p:cNvSpPr/>
          <p:nvPr/>
        </p:nvSpPr>
        <p:spPr>
          <a:xfrm>
            <a:off x="2002539" y="3441095"/>
            <a:ext cx="14445300" cy="1891500"/>
          </a:xfrm>
          <a:prstGeom prst="rect">
            <a:avLst/>
          </a:prstGeom>
          <a:noFill/>
          <a:ln>
            <a:noFill/>
          </a:ln>
        </p:spPr>
        <p:txBody>
          <a:bodyPr anchorCtr="0" anchor="ctr" bIns="70025" lIns="140075" spcFirstLastPara="1" rIns="140075" wrap="square" tIns="70025">
            <a:noAutofit/>
          </a:bodyPr>
          <a:lstStyle/>
          <a:p>
            <a:pPr indent="0" lvl="0" marL="0" marR="0" rtl="0" algn="l">
              <a:spcBef>
                <a:spcPts val="0"/>
              </a:spcBef>
              <a:spcAft>
                <a:spcPts val="0"/>
              </a:spcAft>
              <a:buClr>
                <a:srgbClr val="1A202C"/>
              </a:buClr>
              <a:buSzPts val="2298"/>
              <a:buFont typeface="Calibri"/>
              <a:buNone/>
            </a:pPr>
            <a:r>
              <a:rPr b="0" i="0" lang="en-US" sz="2298" u="none" cap="none" strike="noStrike">
                <a:solidFill>
                  <a:srgbClr val="1A202C"/>
                </a:solidFill>
                <a:latin typeface="Calibri"/>
                <a:ea typeface="Calibri"/>
                <a:cs typeface="Calibri"/>
                <a:sym typeface="Calibri"/>
              </a:rPr>
              <a:t>Computational systems designed to perform tasks that typically require human cognitive functions — such as pattern recognition, prediction, classification, and decision support. AI learns from data to improve over time.</a:t>
            </a:r>
            <a:endParaRPr b="0" i="0" sz="2298" u="none" cap="none" strike="noStrike">
              <a:solidFill>
                <a:srgbClr val="000000"/>
              </a:solidFill>
              <a:latin typeface="Calibri"/>
              <a:ea typeface="Calibri"/>
              <a:cs typeface="Calibri"/>
              <a:sym typeface="Calibri"/>
            </a:endParaRPr>
          </a:p>
        </p:txBody>
      </p:sp>
      <p:sp>
        <p:nvSpPr>
          <p:cNvPr id="267" name="Google Shape;267;g3dec333fe1b_0_91"/>
          <p:cNvSpPr/>
          <p:nvPr/>
        </p:nvSpPr>
        <p:spPr>
          <a:xfrm>
            <a:off x="1677926" y="5640767"/>
            <a:ext cx="6492300" cy="560400"/>
          </a:xfrm>
          <a:prstGeom prst="rect">
            <a:avLst/>
          </a:prstGeom>
          <a:noFill/>
          <a:ln>
            <a:noFill/>
          </a:ln>
        </p:spPr>
        <p:txBody>
          <a:bodyPr anchorCtr="0" anchor="ctr" bIns="70025" lIns="140075" spcFirstLastPara="1" rIns="140075" wrap="square" tIns="70025">
            <a:noAutofit/>
          </a:bodyPr>
          <a:lstStyle/>
          <a:p>
            <a:pPr indent="0" lvl="0" marL="0" marR="0" rtl="0" algn="l">
              <a:spcBef>
                <a:spcPts val="0"/>
              </a:spcBef>
              <a:spcAft>
                <a:spcPts val="0"/>
              </a:spcAft>
              <a:buClr>
                <a:srgbClr val="1A5CB0"/>
              </a:buClr>
              <a:buSzPts val="2145"/>
              <a:buFont typeface="Trebuchet MS"/>
              <a:buNone/>
            </a:pPr>
            <a:r>
              <a:rPr b="1" i="0" lang="en-US" sz="2145" u="none" cap="none" strike="noStrike">
                <a:solidFill>
                  <a:srgbClr val="1A5CB0"/>
                </a:solidFill>
                <a:latin typeface="Trebuchet MS"/>
                <a:ea typeface="Trebuchet MS"/>
                <a:cs typeface="Trebuchet MS"/>
                <a:sym typeface="Trebuchet MS"/>
              </a:rPr>
              <a:t>Real-World Examples</a:t>
            </a:r>
            <a:endParaRPr b="0" i="0" sz="2145" u="none" cap="none" strike="noStrike">
              <a:solidFill>
                <a:srgbClr val="000000"/>
              </a:solidFill>
              <a:latin typeface="Calibri"/>
              <a:ea typeface="Calibri"/>
              <a:cs typeface="Calibri"/>
              <a:sym typeface="Calibri"/>
            </a:endParaRPr>
          </a:p>
        </p:txBody>
      </p:sp>
      <p:sp>
        <p:nvSpPr>
          <p:cNvPr id="268" name="Google Shape;268;g3dec333fe1b_0_91"/>
          <p:cNvSpPr/>
          <p:nvPr/>
        </p:nvSpPr>
        <p:spPr>
          <a:xfrm>
            <a:off x="1840233" y="6243225"/>
            <a:ext cx="14607600" cy="2802000"/>
          </a:xfrm>
          <a:prstGeom prst="rect">
            <a:avLst/>
          </a:prstGeom>
          <a:noFill/>
          <a:ln>
            <a:noFill/>
          </a:ln>
        </p:spPr>
        <p:txBody>
          <a:bodyPr anchorCtr="0" anchor="t" bIns="70025" lIns="140075" spcFirstLastPara="1" rIns="140075" wrap="square" tIns="70025">
            <a:noAutofit/>
          </a:bodyPr>
          <a:lstStyle/>
          <a:p>
            <a:pPr indent="-525398" lvl="0" marL="525399" marR="0" rtl="0" algn="l">
              <a:spcBef>
                <a:spcPts val="0"/>
              </a:spcBef>
              <a:spcAft>
                <a:spcPts val="0"/>
              </a:spcAft>
              <a:buClr>
                <a:srgbClr val="1A202C"/>
              </a:buClr>
              <a:buSzPts val="2145"/>
              <a:buFont typeface="Calibri"/>
              <a:buChar char="•"/>
            </a:pPr>
            <a:r>
              <a:rPr b="0" i="0" lang="en-US" sz="2145" u="none" cap="none" strike="noStrike">
                <a:solidFill>
                  <a:srgbClr val="1A202C"/>
                </a:solidFill>
                <a:latin typeface="Calibri"/>
                <a:ea typeface="Calibri"/>
                <a:cs typeface="Calibri"/>
                <a:sym typeface="Calibri"/>
              </a:rPr>
              <a:t>ChatGPT drafts professional emails in seconds</a:t>
            </a:r>
            <a:endParaRPr b="0" i="0" sz="2145" u="none" cap="none" strike="noStrike">
              <a:solidFill>
                <a:srgbClr val="000000"/>
              </a:solidFill>
              <a:latin typeface="Calibri"/>
              <a:ea typeface="Calibri"/>
              <a:cs typeface="Calibri"/>
              <a:sym typeface="Calibri"/>
            </a:endParaRPr>
          </a:p>
          <a:p>
            <a:pPr indent="-525398" lvl="0" marL="525399" marR="0" rtl="0" algn="l">
              <a:spcBef>
                <a:spcPts val="0"/>
              </a:spcBef>
              <a:spcAft>
                <a:spcPts val="0"/>
              </a:spcAft>
              <a:buClr>
                <a:srgbClr val="1A202C"/>
              </a:buClr>
              <a:buSzPts val="2145"/>
              <a:buFont typeface="Calibri"/>
              <a:buChar char="•"/>
            </a:pPr>
            <a:r>
              <a:rPr b="0" i="0" lang="en-US" sz="2145" u="none" cap="none" strike="noStrike">
                <a:solidFill>
                  <a:srgbClr val="1A202C"/>
                </a:solidFill>
                <a:latin typeface="Calibri"/>
                <a:ea typeface="Calibri"/>
                <a:cs typeface="Calibri"/>
                <a:sym typeface="Calibri"/>
              </a:rPr>
              <a:t>YouTube AI recommends videos based on your history</a:t>
            </a:r>
            <a:endParaRPr b="0" i="0" sz="2145" u="none" cap="none" strike="noStrike">
              <a:solidFill>
                <a:srgbClr val="000000"/>
              </a:solidFill>
              <a:latin typeface="Calibri"/>
              <a:ea typeface="Calibri"/>
              <a:cs typeface="Calibri"/>
              <a:sym typeface="Calibri"/>
            </a:endParaRPr>
          </a:p>
          <a:p>
            <a:pPr indent="-525398" lvl="0" marL="525399" marR="0" rtl="0" algn="l">
              <a:spcBef>
                <a:spcPts val="0"/>
              </a:spcBef>
              <a:spcAft>
                <a:spcPts val="0"/>
              </a:spcAft>
              <a:buClr>
                <a:srgbClr val="1A202C"/>
              </a:buClr>
              <a:buSzPts val="2145"/>
              <a:buFont typeface="Calibri"/>
              <a:buChar char="•"/>
            </a:pPr>
            <a:r>
              <a:rPr b="0" i="0" lang="en-US" sz="2145" u="none" cap="none" strike="noStrike">
                <a:solidFill>
                  <a:srgbClr val="1A202C"/>
                </a:solidFill>
                <a:latin typeface="Calibri"/>
                <a:ea typeface="Calibri"/>
                <a:cs typeface="Calibri"/>
                <a:sym typeface="Calibri"/>
              </a:rPr>
              <a:t>Banks use AI to detect fraudulent transactions instantly</a:t>
            </a:r>
            <a:endParaRPr b="0" i="0" sz="2145" u="none" cap="none" strike="noStrike">
              <a:solidFill>
                <a:srgbClr val="000000"/>
              </a:solidFill>
              <a:latin typeface="Calibri"/>
              <a:ea typeface="Calibri"/>
              <a:cs typeface="Calibri"/>
              <a:sym typeface="Calibri"/>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BB03B">
                <a:alpha val="0"/>
              </a:srgbClr>
            </a:gs>
            <a:gs pos="100000">
              <a:srgbClr val="FBB03B">
                <a:alpha val="36078"/>
              </a:srgbClr>
            </a:gs>
          </a:gsLst>
          <a:path path="circle">
            <a:fillToRect b="50%" l="50%" r="50%" t="50%"/>
          </a:path>
          <a:tileRect/>
        </a:gradFill>
      </p:bgPr>
    </p:bg>
    <p:spTree>
      <p:nvGrpSpPr>
        <p:cNvPr id="272" name="Shape 272"/>
        <p:cNvGrpSpPr/>
        <p:nvPr/>
      </p:nvGrpSpPr>
      <p:grpSpPr>
        <a:xfrm>
          <a:off x="0" y="0"/>
          <a:ext cx="0" cy="0"/>
          <a:chOff x="0" y="0"/>
          <a:chExt cx="0" cy="0"/>
        </a:xfrm>
      </p:grpSpPr>
      <p:grpSp>
        <p:nvGrpSpPr>
          <p:cNvPr id="273" name="Google Shape;273;g3dec333fe1b_0_135"/>
          <p:cNvGrpSpPr/>
          <p:nvPr/>
        </p:nvGrpSpPr>
        <p:grpSpPr>
          <a:xfrm>
            <a:off x="1028700" y="811707"/>
            <a:ext cx="16230707" cy="8446648"/>
            <a:chOff x="0" y="-57150"/>
            <a:chExt cx="4274726" cy="2224617"/>
          </a:xfrm>
        </p:grpSpPr>
        <p:sp>
          <p:nvSpPr>
            <p:cNvPr id="274" name="Google Shape;274;g3dec333fe1b_0_135"/>
            <p:cNvSpPr/>
            <p:nvPr/>
          </p:nvSpPr>
          <p:spPr>
            <a:xfrm>
              <a:off x="0" y="0"/>
              <a:ext cx="4274726" cy="2167467"/>
            </a:xfrm>
            <a:custGeom>
              <a:rect b="b" l="l" r="r" t="t"/>
              <a:pathLst>
                <a:path extrusionOk="0" h="2167467" w="4274726">
                  <a:moveTo>
                    <a:pt x="0" y="0"/>
                  </a:moveTo>
                  <a:lnTo>
                    <a:pt x="4274726" y="0"/>
                  </a:lnTo>
                  <a:lnTo>
                    <a:pt x="4274726" y="2167467"/>
                  </a:lnTo>
                  <a:lnTo>
                    <a:pt x="0" y="2167467"/>
                  </a:lnTo>
                  <a:close/>
                </a:path>
              </a:pathLst>
            </a:custGeom>
            <a:noFill/>
            <a:ln cap="sq" cmpd="sng" w="19050">
              <a:solidFill>
                <a:srgbClr val="000000"/>
              </a:solidFill>
              <a:prstDash val="solid"/>
              <a:miter lim="8000"/>
              <a:headEnd len="sm" w="sm" type="none"/>
              <a:tailEnd len="sm" w="sm" type="none"/>
            </a:ln>
          </p:spPr>
        </p:sp>
        <p:sp>
          <p:nvSpPr>
            <p:cNvPr id="275" name="Google Shape;275;g3dec333fe1b_0_135"/>
            <p:cNvSpPr txBox="1"/>
            <p:nvPr/>
          </p:nvSpPr>
          <p:spPr>
            <a:xfrm>
              <a:off x="0" y="-57150"/>
              <a:ext cx="4274700" cy="22245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276" name="Google Shape;276;g3dec333fe1b_0_135"/>
          <p:cNvSpPr/>
          <p:nvPr/>
        </p:nvSpPr>
        <p:spPr>
          <a:xfrm>
            <a:off x="503196" y="243179"/>
            <a:ext cx="2983565" cy="665086"/>
          </a:xfrm>
          <a:custGeom>
            <a:rect b="b" l="l" r="r" t="t"/>
            <a:pathLst>
              <a:path extrusionOk="0" h="665086" w="2983565">
                <a:moveTo>
                  <a:pt x="0" y="0"/>
                </a:moveTo>
                <a:lnTo>
                  <a:pt x="2983565" y="0"/>
                </a:lnTo>
                <a:lnTo>
                  <a:pt x="2983565" y="665086"/>
                </a:lnTo>
                <a:lnTo>
                  <a:pt x="0" y="665086"/>
                </a:lnTo>
                <a:lnTo>
                  <a:pt x="0" y="0"/>
                </a:lnTo>
                <a:close/>
              </a:path>
            </a:pathLst>
          </a:custGeom>
          <a:blipFill rotWithShape="1">
            <a:blip r:embed="rId3">
              <a:alphaModFix/>
            </a:blip>
            <a:stretch>
              <a:fillRect b="0" l="0" r="0" t="0"/>
            </a:stretch>
          </a:blipFill>
          <a:ln>
            <a:noFill/>
          </a:ln>
        </p:spPr>
      </p:sp>
      <p:sp>
        <p:nvSpPr>
          <p:cNvPr id="277" name="Google Shape;277;g3dec333fe1b_0_135"/>
          <p:cNvSpPr txBox="1"/>
          <p:nvPr/>
        </p:nvSpPr>
        <p:spPr>
          <a:xfrm>
            <a:off x="11901982" y="600366"/>
            <a:ext cx="6386100" cy="283200"/>
          </a:xfrm>
          <a:prstGeom prst="rect">
            <a:avLst/>
          </a:prstGeom>
          <a:noFill/>
          <a:ln>
            <a:noFill/>
          </a:ln>
        </p:spPr>
        <p:txBody>
          <a:bodyPr anchorCtr="0" anchor="t" bIns="0" lIns="0" spcFirstLastPara="1" rIns="0" wrap="square" tIns="0">
            <a:spAutoFit/>
          </a:bodyPr>
          <a:lstStyle/>
          <a:p>
            <a:pPr indent="0" lvl="0" marL="0" marR="0" rtl="0" algn="ctr">
              <a:lnSpc>
                <a:spcPct val="140054"/>
              </a:lnSpc>
              <a:spcBef>
                <a:spcPts val="0"/>
              </a:spcBef>
              <a:spcAft>
                <a:spcPts val="0"/>
              </a:spcAft>
              <a:buNone/>
            </a:pPr>
            <a:r>
              <a:rPr b="0" i="0" lang="en-US" sz="1840" u="none" cap="none" strike="noStrike">
                <a:solidFill>
                  <a:srgbClr val="000000"/>
                </a:solidFill>
                <a:latin typeface="Roboto"/>
                <a:ea typeface="Roboto"/>
                <a:cs typeface="Roboto"/>
                <a:sym typeface="Roboto"/>
              </a:rPr>
              <a:t>2024-3-PL01-KA210-YOU-000294885</a:t>
            </a:r>
            <a:endParaRPr/>
          </a:p>
        </p:txBody>
      </p:sp>
      <p:pic>
        <p:nvPicPr>
          <p:cNvPr id="278" name="Google Shape;278;g3dec333fe1b_0_135" title="logo2.png"/>
          <p:cNvPicPr preferRelativeResize="0"/>
          <p:nvPr/>
        </p:nvPicPr>
        <p:blipFill rotWithShape="1">
          <a:blip r:embed="rId4">
            <a:alphaModFix/>
          </a:blip>
          <a:srcRect b="21968" l="0" r="0" t="25865"/>
          <a:stretch/>
        </p:blipFill>
        <p:spPr>
          <a:xfrm>
            <a:off x="15039350" y="8014350"/>
            <a:ext cx="1893475" cy="987800"/>
          </a:xfrm>
          <a:prstGeom prst="rect">
            <a:avLst/>
          </a:prstGeom>
          <a:noFill/>
          <a:ln>
            <a:noFill/>
          </a:ln>
        </p:spPr>
      </p:pic>
      <p:sp>
        <p:nvSpPr>
          <p:cNvPr id="279" name="Google Shape;279;g3dec333fe1b_0_135"/>
          <p:cNvSpPr/>
          <p:nvPr/>
        </p:nvSpPr>
        <p:spPr>
          <a:xfrm>
            <a:off x="1028700" y="1143000"/>
            <a:ext cx="16230600" cy="129900"/>
          </a:xfrm>
          <a:prstGeom prst="rect">
            <a:avLst/>
          </a:prstGeom>
          <a:solidFill>
            <a:srgbClr val="980000"/>
          </a:solidFill>
          <a:ln cap="flat" cmpd="sng" w="22550">
            <a:solidFill>
              <a:srgbClr val="980000"/>
            </a:solidFill>
            <a:prstDash val="solid"/>
            <a:round/>
            <a:headEnd len="sm" w="sm" type="none"/>
            <a:tailEnd len="sm" w="sm" type="none"/>
          </a:ln>
        </p:spPr>
        <p:txBody>
          <a:bodyPr anchorCtr="0" anchor="ctr" bIns="162275" lIns="162275" spcFirstLastPara="1" rIns="162275" wrap="square" tIns="162275">
            <a:noAutofit/>
          </a:bodyPr>
          <a:lstStyle/>
          <a:p>
            <a:pPr indent="0" lvl="0" marL="0" rtl="0" algn="l">
              <a:spcBef>
                <a:spcPts val="0"/>
              </a:spcBef>
              <a:spcAft>
                <a:spcPts val="0"/>
              </a:spcAft>
              <a:buNone/>
            </a:pPr>
            <a:r>
              <a:t/>
            </a:r>
            <a:endParaRPr/>
          </a:p>
        </p:txBody>
      </p:sp>
      <p:sp>
        <p:nvSpPr>
          <p:cNvPr id="280" name="Google Shape;280;g3dec333fe1b_0_135"/>
          <p:cNvSpPr/>
          <p:nvPr/>
        </p:nvSpPr>
        <p:spPr>
          <a:xfrm>
            <a:off x="1028700" y="10142871"/>
            <a:ext cx="16230600" cy="129900"/>
          </a:xfrm>
          <a:prstGeom prst="rect">
            <a:avLst/>
          </a:prstGeom>
          <a:solidFill>
            <a:srgbClr val="F4A623"/>
          </a:solidFill>
          <a:ln cap="flat" cmpd="sng" w="22550">
            <a:solidFill>
              <a:srgbClr val="F4A623"/>
            </a:solidFill>
            <a:prstDash val="solid"/>
            <a:round/>
            <a:headEnd len="sm" w="sm" type="none"/>
            <a:tailEnd len="sm" w="sm" type="none"/>
          </a:ln>
        </p:spPr>
        <p:txBody>
          <a:bodyPr anchorCtr="0" anchor="ctr" bIns="162275" lIns="162275" spcFirstLastPara="1" rIns="162275" wrap="square" tIns="162275">
            <a:noAutofit/>
          </a:bodyPr>
          <a:lstStyle/>
          <a:p>
            <a:pPr indent="0" lvl="0" marL="0" rtl="0" algn="l">
              <a:spcBef>
                <a:spcPts val="0"/>
              </a:spcBef>
              <a:spcAft>
                <a:spcPts val="0"/>
              </a:spcAft>
              <a:buNone/>
            </a:pPr>
            <a:r>
              <a:t/>
            </a:r>
            <a:endParaRPr/>
          </a:p>
        </p:txBody>
      </p:sp>
      <p:sp>
        <p:nvSpPr>
          <p:cNvPr id="281" name="Google Shape;281;g3dec333fe1b_0_135"/>
          <p:cNvSpPr/>
          <p:nvPr/>
        </p:nvSpPr>
        <p:spPr>
          <a:xfrm>
            <a:off x="1805333" y="1520236"/>
            <a:ext cx="14483700" cy="892800"/>
          </a:xfrm>
          <a:prstGeom prst="rect">
            <a:avLst/>
          </a:prstGeom>
          <a:noFill/>
          <a:ln>
            <a:noFill/>
          </a:ln>
        </p:spPr>
        <p:txBody>
          <a:bodyPr anchorCtr="0" anchor="ctr" bIns="64900" lIns="129850" spcFirstLastPara="1" rIns="129850" wrap="square" tIns="64900">
            <a:noAutofit/>
          </a:bodyPr>
          <a:lstStyle/>
          <a:p>
            <a:pPr indent="0" lvl="0" marL="0" marR="0" rtl="0" algn="l">
              <a:spcBef>
                <a:spcPts val="0"/>
              </a:spcBef>
              <a:spcAft>
                <a:spcPts val="0"/>
              </a:spcAft>
              <a:buClr>
                <a:srgbClr val="0D1B4B"/>
              </a:buClr>
              <a:buSzPts val="3408"/>
              <a:buFont typeface="Trebuchet MS"/>
              <a:buNone/>
            </a:pPr>
            <a:r>
              <a:rPr b="1" i="0" lang="en-US" sz="3408" u="none" cap="none" strike="noStrike">
                <a:solidFill>
                  <a:srgbClr val="0D1B4B"/>
                </a:solidFill>
                <a:latin typeface="Trebuchet MS"/>
                <a:ea typeface="Trebuchet MS"/>
                <a:cs typeface="Trebuchet MS"/>
                <a:sym typeface="Trebuchet MS"/>
              </a:rPr>
              <a:t>How AI Works – A Simple Explanation</a:t>
            </a:r>
            <a:endParaRPr b="0" i="0" sz="3408" u="none" cap="none" strike="noStrike">
              <a:solidFill>
                <a:srgbClr val="000000"/>
              </a:solidFill>
              <a:latin typeface="Calibri"/>
              <a:ea typeface="Calibri"/>
              <a:cs typeface="Calibri"/>
              <a:sym typeface="Calibri"/>
            </a:endParaRPr>
          </a:p>
        </p:txBody>
      </p:sp>
      <p:sp>
        <p:nvSpPr>
          <p:cNvPr id="282" name="Google Shape;282;g3dec333fe1b_0_135"/>
          <p:cNvSpPr/>
          <p:nvPr/>
        </p:nvSpPr>
        <p:spPr>
          <a:xfrm>
            <a:off x="1805333" y="2413393"/>
            <a:ext cx="14155500" cy="40800"/>
          </a:xfrm>
          <a:prstGeom prst="rect">
            <a:avLst/>
          </a:prstGeom>
          <a:solidFill>
            <a:srgbClr val="1A5CB0"/>
          </a:solidFill>
          <a:ln cap="flat" cmpd="sng" w="18025">
            <a:solidFill>
              <a:srgbClr val="1A5CB0"/>
            </a:solidFill>
            <a:prstDash val="solid"/>
            <a:round/>
            <a:headEnd len="sm" w="sm" type="none"/>
            <a:tailEnd len="sm" w="sm" type="none"/>
          </a:ln>
        </p:spPr>
        <p:txBody>
          <a:bodyPr anchorCtr="0" anchor="ctr" bIns="129850" lIns="129850" spcFirstLastPara="1" rIns="129850" wrap="square" tIns="129850">
            <a:noAutofit/>
          </a:bodyPr>
          <a:lstStyle/>
          <a:p>
            <a:pPr indent="0" lvl="0" marL="0" rtl="0" algn="l">
              <a:spcBef>
                <a:spcPts val="0"/>
              </a:spcBef>
              <a:spcAft>
                <a:spcPts val="0"/>
              </a:spcAft>
              <a:buNone/>
            </a:pPr>
            <a:r>
              <a:t/>
            </a:r>
            <a:endParaRPr/>
          </a:p>
        </p:txBody>
      </p:sp>
      <p:sp>
        <p:nvSpPr>
          <p:cNvPr id="283" name="Google Shape;283;g3dec333fe1b_0_135"/>
          <p:cNvSpPr/>
          <p:nvPr/>
        </p:nvSpPr>
        <p:spPr>
          <a:xfrm>
            <a:off x="1805333" y="2592025"/>
            <a:ext cx="14483700" cy="5908500"/>
          </a:xfrm>
          <a:prstGeom prst="rect">
            <a:avLst/>
          </a:prstGeom>
          <a:noFill/>
          <a:ln>
            <a:noFill/>
          </a:ln>
        </p:spPr>
        <p:txBody>
          <a:bodyPr anchorCtr="0" anchor="t" bIns="64900" lIns="129850" spcFirstLastPara="1" rIns="129850" wrap="square" tIns="64900">
            <a:noAutofit/>
          </a:bodyPr>
          <a:lstStyle/>
          <a:p>
            <a:pPr indent="-486983" lvl="0" marL="486984" marR="0" rtl="0" algn="l">
              <a:spcBef>
                <a:spcPts val="0"/>
              </a:spcBef>
              <a:spcAft>
                <a:spcPts val="0"/>
              </a:spcAft>
              <a:buClr>
                <a:srgbClr val="1A202C"/>
              </a:buClr>
              <a:buSzPts val="2130"/>
              <a:buFont typeface="Calibri"/>
              <a:buChar char="•"/>
            </a:pPr>
            <a:r>
              <a:rPr b="0" i="0" lang="en-US" sz="2130" u="none" cap="none" strike="noStrike">
                <a:solidFill>
                  <a:srgbClr val="1A202C"/>
                </a:solidFill>
                <a:latin typeface="Calibri"/>
                <a:ea typeface="Calibri"/>
                <a:cs typeface="Calibri"/>
                <a:sym typeface="Calibri"/>
              </a:rPr>
              <a:t>AI receives an input (your question, image, or data)</a:t>
            </a:r>
            <a:endParaRPr b="0" i="0" sz="2130" u="none" cap="none" strike="noStrike">
              <a:solidFill>
                <a:srgbClr val="000000"/>
              </a:solidFill>
              <a:latin typeface="Calibri"/>
              <a:ea typeface="Calibri"/>
              <a:cs typeface="Calibri"/>
              <a:sym typeface="Calibri"/>
            </a:endParaRPr>
          </a:p>
          <a:p>
            <a:pPr indent="-486983" lvl="0" marL="486984" marR="0" rtl="0" algn="l">
              <a:spcBef>
                <a:spcPts val="0"/>
              </a:spcBef>
              <a:spcAft>
                <a:spcPts val="0"/>
              </a:spcAft>
              <a:buClr>
                <a:srgbClr val="1A202C"/>
              </a:buClr>
              <a:buSzPts val="2130"/>
              <a:buFont typeface="Calibri"/>
              <a:buChar char="•"/>
            </a:pPr>
            <a:r>
              <a:rPr b="0" i="0" lang="en-US" sz="2130" u="none" cap="none" strike="noStrike">
                <a:solidFill>
                  <a:srgbClr val="1A202C"/>
                </a:solidFill>
                <a:latin typeface="Calibri"/>
                <a:ea typeface="Calibri"/>
                <a:cs typeface="Calibri"/>
                <a:sym typeface="Calibri"/>
              </a:rPr>
              <a:t>It processes patterns learned from millions of examples</a:t>
            </a:r>
            <a:endParaRPr b="0" i="0" sz="2130" u="none" cap="none" strike="noStrike">
              <a:solidFill>
                <a:srgbClr val="000000"/>
              </a:solidFill>
              <a:latin typeface="Calibri"/>
              <a:ea typeface="Calibri"/>
              <a:cs typeface="Calibri"/>
              <a:sym typeface="Calibri"/>
            </a:endParaRPr>
          </a:p>
          <a:p>
            <a:pPr indent="-486983" lvl="0" marL="486984" marR="0" rtl="0" algn="l">
              <a:spcBef>
                <a:spcPts val="0"/>
              </a:spcBef>
              <a:spcAft>
                <a:spcPts val="0"/>
              </a:spcAft>
              <a:buClr>
                <a:srgbClr val="1A202C"/>
              </a:buClr>
              <a:buSzPts val="2130"/>
              <a:buFont typeface="Calibri"/>
              <a:buChar char="•"/>
            </a:pPr>
            <a:r>
              <a:rPr b="0" i="0" lang="en-US" sz="2130" u="none" cap="none" strike="noStrike">
                <a:solidFill>
                  <a:srgbClr val="1A202C"/>
                </a:solidFill>
                <a:latin typeface="Calibri"/>
                <a:ea typeface="Calibri"/>
                <a:cs typeface="Calibri"/>
                <a:sym typeface="Calibri"/>
              </a:rPr>
              <a:t>It generates a statistically likely output</a:t>
            </a:r>
            <a:endParaRPr b="0" i="0" sz="2130" u="none" cap="none" strike="noStrike">
              <a:solidFill>
                <a:srgbClr val="000000"/>
              </a:solidFill>
              <a:latin typeface="Calibri"/>
              <a:ea typeface="Calibri"/>
              <a:cs typeface="Calibri"/>
              <a:sym typeface="Calibri"/>
            </a:endParaRPr>
          </a:p>
          <a:p>
            <a:pPr indent="-486983" lvl="0" marL="486984" marR="0" rtl="0" algn="l">
              <a:spcBef>
                <a:spcPts val="0"/>
              </a:spcBef>
              <a:spcAft>
                <a:spcPts val="0"/>
              </a:spcAft>
              <a:buClr>
                <a:srgbClr val="1A202C"/>
              </a:buClr>
              <a:buSzPts val="2130"/>
              <a:buFont typeface="Calibri"/>
              <a:buChar char="•"/>
            </a:pPr>
            <a:r>
              <a:rPr b="0" i="0" lang="en-US" sz="2130" u="none" cap="none" strike="noStrike">
                <a:solidFill>
                  <a:srgbClr val="1A202C"/>
                </a:solidFill>
                <a:latin typeface="Calibri"/>
                <a:ea typeface="Calibri"/>
                <a:cs typeface="Calibri"/>
                <a:sym typeface="Calibri"/>
              </a:rPr>
              <a:t>The more data it trains on, the smarter it becomes</a:t>
            </a:r>
            <a:endParaRPr b="0" i="0" sz="2130" u="none" cap="none" strike="noStrike">
              <a:solidFill>
                <a:srgbClr val="000000"/>
              </a:solidFill>
              <a:latin typeface="Calibri"/>
              <a:ea typeface="Calibri"/>
              <a:cs typeface="Calibri"/>
              <a:sym typeface="Calibri"/>
            </a:endParaRPr>
          </a:p>
          <a:p>
            <a:pPr indent="-351710" lvl="0" marL="486984" marR="0" rtl="0" algn="l">
              <a:spcBef>
                <a:spcPts val="0"/>
              </a:spcBef>
              <a:spcAft>
                <a:spcPts val="0"/>
              </a:spcAft>
              <a:buClr>
                <a:srgbClr val="000000"/>
              </a:buClr>
              <a:buSzPts val="2130"/>
              <a:buFont typeface="Calibri"/>
              <a:buNone/>
            </a:pPr>
            <a:r>
              <a:t/>
            </a:r>
            <a:endParaRPr b="0" i="0" sz="2130" u="none" cap="none" strike="noStrike">
              <a:solidFill>
                <a:srgbClr val="000000"/>
              </a:solidFill>
              <a:latin typeface="Calibri"/>
              <a:ea typeface="Calibri"/>
              <a:cs typeface="Calibri"/>
              <a:sym typeface="Calibri"/>
            </a:endParaRPr>
          </a:p>
          <a:p>
            <a:pPr indent="-486983" lvl="0" marL="486984" marR="0" rtl="0" algn="l">
              <a:spcBef>
                <a:spcPts val="0"/>
              </a:spcBef>
              <a:spcAft>
                <a:spcPts val="0"/>
              </a:spcAft>
              <a:buClr>
                <a:srgbClr val="1A202C"/>
              </a:buClr>
              <a:buSzPts val="2130"/>
              <a:buFont typeface="Calibri"/>
              <a:buChar char="•"/>
            </a:pPr>
            <a:r>
              <a:rPr b="0" i="0" lang="en-US" sz="2130" u="none" cap="none" strike="noStrike">
                <a:solidFill>
                  <a:srgbClr val="1A202C"/>
                </a:solidFill>
                <a:latin typeface="Calibri"/>
                <a:ea typeface="Calibri"/>
                <a:cs typeface="Calibri"/>
                <a:sym typeface="Calibri"/>
              </a:rPr>
              <a:t>What AI CAN do:</a:t>
            </a:r>
            <a:endParaRPr b="0" i="0" sz="2130" u="none" cap="none" strike="noStrike">
              <a:solidFill>
                <a:srgbClr val="000000"/>
              </a:solidFill>
              <a:latin typeface="Calibri"/>
              <a:ea typeface="Calibri"/>
              <a:cs typeface="Calibri"/>
              <a:sym typeface="Calibri"/>
            </a:endParaRPr>
          </a:p>
          <a:p>
            <a:pPr indent="-486983" lvl="0" marL="486984" marR="0" rtl="0" algn="l">
              <a:spcBef>
                <a:spcPts val="0"/>
              </a:spcBef>
              <a:spcAft>
                <a:spcPts val="0"/>
              </a:spcAft>
              <a:buClr>
                <a:srgbClr val="1A202C"/>
              </a:buClr>
              <a:buSzPts val="2130"/>
              <a:buFont typeface="Calibri"/>
              <a:buChar char="•"/>
            </a:pPr>
            <a:r>
              <a:rPr b="0" i="0" lang="en-US" sz="2130" u="none" cap="none" strike="noStrike">
                <a:solidFill>
                  <a:srgbClr val="1A202C"/>
                </a:solidFill>
                <a:latin typeface="Calibri"/>
                <a:ea typeface="Calibri"/>
                <a:cs typeface="Calibri"/>
                <a:sym typeface="Calibri"/>
              </a:rPr>
              <a:t>Draft documents, translate languages, create images, summarize text</a:t>
            </a:r>
            <a:endParaRPr b="0" i="0" sz="2130" u="none" cap="none" strike="noStrike">
              <a:solidFill>
                <a:srgbClr val="000000"/>
              </a:solidFill>
              <a:latin typeface="Calibri"/>
              <a:ea typeface="Calibri"/>
              <a:cs typeface="Calibri"/>
              <a:sym typeface="Calibri"/>
            </a:endParaRPr>
          </a:p>
          <a:p>
            <a:pPr indent="-351710" lvl="0" marL="486984" marR="0" rtl="0" algn="l">
              <a:spcBef>
                <a:spcPts val="0"/>
              </a:spcBef>
              <a:spcAft>
                <a:spcPts val="0"/>
              </a:spcAft>
              <a:buClr>
                <a:srgbClr val="000000"/>
              </a:buClr>
              <a:buSzPts val="2130"/>
              <a:buFont typeface="Calibri"/>
              <a:buNone/>
            </a:pPr>
            <a:r>
              <a:t/>
            </a:r>
            <a:endParaRPr b="0" i="0" sz="2130" u="none" cap="none" strike="noStrike">
              <a:solidFill>
                <a:srgbClr val="000000"/>
              </a:solidFill>
              <a:latin typeface="Calibri"/>
              <a:ea typeface="Calibri"/>
              <a:cs typeface="Calibri"/>
              <a:sym typeface="Calibri"/>
            </a:endParaRPr>
          </a:p>
          <a:p>
            <a:pPr indent="-486983" lvl="0" marL="486984" marR="0" rtl="0" algn="l">
              <a:spcBef>
                <a:spcPts val="0"/>
              </a:spcBef>
              <a:spcAft>
                <a:spcPts val="0"/>
              </a:spcAft>
              <a:buClr>
                <a:srgbClr val="1A202C"/>
              </a:buClr>
              <a:buSzPts val="2130"/>
              <a:buFont typeface="Calibri"/>
              <a:buChar char="•"/>
            </a:pPr>
            <a:r>
              <a:rPr b="0" i="0" lang="en-US" sz="2130" u="none" cap="none" strike="noStrike">
                <a:solidFill>
                  <a:srgbClr val="1A202C"/>
                </a:solidFill>
                <a:latin typeface="Calibri"/>
                <a:ea typeface="Calibri"/>
                <a:cs typeface="Calibri"/>
                <a:sym typeface="Calibri"/>
              </a:rPr>
              <a:t>What AI CANNOT do:</a:t>
            </a:r>
            <a:endParaRPr b="0" i="0" sz="2130" u="none" cap="none" strike="noStrike">
              <a:solidFill>
                <a:srgbClr val="000000"/>
              </a:solidFill>
              <a:latin typeface="Calibri"/>
              <a:ea typeface="Calibri"/>
              <a:cs typeface="Calibri"/>
              <a:sym typeface="Calibri"/>
            </a:endParaRPr>
          </a:p>
          <a:p>
            <a:pPr indent="-486983" lvl="0" marL="486984" marR="0" rtl="0" algn="l">
              <a:spcBef>
                <a:spcPts val="0"/>
              </a:spcBef>
              <a:spcAft>
                <a:spcPts val="0"/>
              </a:spcAft>
              <a:buClr>
                <a:srgbClr val="1A202C"/>
              </a:buClr>
              <a:buSzPts val="2130"/>
              <a:buFont typeface="Calibri"/>
              <a:buChar char="•"/>
            </a:pPr>
            <a:r>
              <a:rPr b="0" i="0" lang="en-US" sz="2130" u="none" cap="none" strike="noStrike">
                <a:solidFill>
                  <a:srgbClr val="1A202C"/>
                </a:solidFill>
                <a:latin typeface="Calibri"/>
                <a:ea typeface="Calibri"/>
                <a:cs typeface="Calibri"/>
                <a:sym typeface="Calibri"/>
              </a:rPr>
              <a:t>Guarantee accuracy, understand emotions deeply, replace professional legal/medical advice</a:t>
            </a:r>
            <a:endParaRPr b="0" i="0" sz="2130" u="none" cap="none" strike="noStrike">
              <a:solidFill>
                <a:srgbClr val="000000"/>
              </a:solidFill>
              <a:latin typeface="Calibri"/>
              <a:ea typeface="Calibri"/>
              <a:cs typeface="Calibri"/>
              <a:sym typeface="Calibri"/>
            </a:endParaRPr>
          </a:p>
        </p:txBody>
      </p:sp>
      <p:sp>
        <p:nvSpPr>
          <p:cNvPr id="284" name="Google Shape;284;g3dec333fe1b_0_135"/>
          <p:cNvSpPr/>
          <p:nvPr/>
        </p:nvSpPr>
        <p:spPr>
          <a:xfrm>
            <a:off x="1640320" y="8638344"/>
            <a:ext cx="14813700" cy="577200"/>
          </a:xfrm>
          <a:prstGeom prst="rect">
            <a:avLst/>
          </a:prstGeom>
          <a:noFill/>
          <a:ln>
            <a:noFill/>
          </a:ln>
        </p:spPr>
        <p:txBody>
          <a:bodyPr anchorCtr="0" anchor="ctr" bIns="64900" lIns="129850" spcFirstLastPara="1" rIns="129850" wrap="square" tIns="64900">
            <a:noAutofit/>
          </a:bodyPr>
          <a:lstStyle/>
          <a:p>
            <a:pPr indent="0" lvl="0" marL="0" marR="0" rtl="0" algn="ctr">
              <a:spcBef>
                <a:spcPts val="0"/>
              </a:spcBef>
              <a:spcAft>
                <a:spcPts val="0"/>
              </a:spcAft>
              <a:buClr>
                <a:srgbClr val="4A5568"/>
              </a:buClr>
              <a:buSzPts val="1562"/>
              <a:buFont typeface="Calibri"/>
              <a:buNone/>
            </a:pPr>
            <a:r>
              <a:t/>
            </a:r>
            <a:endParaRPr b="0" i="0" sz="1562" u="none" cap="none" strike="noStrike">
              <a:solidFill>
                <a:srgbClr val="000000"/>
              </a:solidFill>
              <a:latin typeface="Calibri"/>
              <a:ea typeface="Calibri"/>
              <a:cs typeface="Calibri"/>
              <a:sym typeface="Calibri"/>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BB03B">
                <a:alpha val="0"/>
              </a:srgbClr>
            </a:gs>
            <a:gs pos="100000">
              <a:srgbClr val="FBB03B">
                <a:alpha val="36078"/>
              </a:srgbClr>
            </a:gs>
          </a:gsLst>
          <a:path path="circle">
            <a:fillToRect b="50%" l="50%" r="50%" t="50%"/>
          </a:path>
          <a:tileRect/>
        </a:gradFill>
      </p:bgPr>
    </p:bg>
    <p:spTree>
      <p:nvGrpSpPr>
        <p:cNvPr id="288" name="Shape 288"/>
        <p:cNvGrpSpPr/>
        <p:nvPr/>
      </p:nvGrpSpPr>
      <p:grpSpPr>
        <a:xfrm>
          <a:off x="0" y="0"/>
          <a:ext cx="0" cy="0"/>
          <a:chOff x="0" y="0"/>
          <a:chExt cx="0" cy="0"/>
        </a:xfrm>
      </p:grpSpPr>
      <p:grpSp>
        <p:nvGrpSpPr>
          <p:cNvPr id="289" name="Google Shape;289;g3dec333fe1b_0_154"/>
          <p:cNvGrpSpPr/>
          <p:nvPr/>
        </p:nvGrpSpPr>
        <p:grpSpPr>
          <a:xfrm>
            <a:off x="1028700" y="811707"/>
            <a:ext cx="16230707" cy="8446648"/>
            <a:chOff x="0" y="-57150"/>
            <a:chExt cx="4274726" cy="2224617"/>
          </a:xfrm>
        </p:grpSpPr>
        <p:sp>
          <p:nvSpPr>
            <p:cNvPr id="290" name="Google Shape;290;g3dec333fe1b_0_154"/>
            <p:cNvSpPr/>
            <p:nvPr/>
          </p:nvSpPr>
          <p:spPr>
            <a:xfrm>
              <a:off x="0" y="0"/>
              <a:ext cx="4274726" cy="2167467"/>
            </a:xfrm>
            <a:custGeom>
              <a:rect b="b" l="l" r="r" t="t"/>
              <a:pathLst>
                <a:path extrusionOk="0" h="2167467" w="4274726">
                  <a:moveTo>
                    <a:pt x="0" y="0"/>
                  </a:moveTo>
                  <a:lnTo>
                    <a:pt x="4274726" y="0"/>
                  </a:lnTo>
                  <a:lnTo>
                    <a:pt x="4274726" y="2167467"/>
                  </a:lnTo>
                  <a:lnTo>
                    <a:pt x="0" y="2167467"/>
                  </a:lnTo>
                  <a:close/>
                </a:path>
              </a:pathLst>
            </a:custGeom>
            <a:noFill/>
            <a:ln cap="sq" cmpd="sng" w="19050">
              <a:solidFill>
                <a:srgbClr val="000000"/>
              </a:solidFill>
              <a:prstDash val="solid"/>
              <a:miter lim="8000"/>
              <a:headEnd len="sm" w="sm" type="none"/>
              <a:tailEnd len="sm" w="sm" type="none"/>
            </a:ln>
          </p:spPr>
        </p:sp>
        <p:sp>
          <p:nvSpPr>
            <p:cNvPr id="291" name="Google Shape;291;g3dec333fe1b_0_154"/>
            <p:cNvSpPr txBox="1"/>
            <p:nvPr/>
          </p:nvSpPr>
          <p:spPr>
            <a:xfrm>
              <a:off x="0" y="-57150"/>
              <a:ext cx="4274700" cy="22245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292" name="Google Shape;292;g3dec333fe1b_0_154"/>
          <p:cNvSpPr/>
          <p:nvPr/>
        </p:nvSpPr>
        <p:spPr>
          <a:xfrm>
            <a:off x="503196" y="243179"/>
            <a:ext cx="2983565" cy="665086"/>
          </a:xfrm>
          <a:custGeom>
            <a:rect b="b" l="l" r="r" t="t"/>
            <a:pathLst>
              <a:path extrusionOk="0" h="665086" w="2983565">
                <a:moveTo>
                  <a:pt x="0" y="0"/>
                </a:moveTo>
                <a:lnTo>
                  <a:pt x="2983565" y="0"/>
                </a:lnTo>
                <a:lnTo>
                  <a:pt x="2983565" y="665086"/>
                </a:lnTo>
                <a:lnTo>
                  <a:pt x="0" y="665086"/>
                </a:lnTo>
                <a:lnTo>
                  <a:pt x="0" y="0"/>
                </a:lnTo>
                <a:close/>
              </a:path>
            </a:pathLst>
          </a:custGeom>
          <a:blipFill rotWithShape="1">
            <a:blip r:embed="rId3">
              <a:alphaModFix/>
            </a:blip>
            <a:stretch>
              <a:fillRect b="0" l="0" r="0" t="0"/>
            </a:stretch>
          </a:blipFill>
          <a:ln>
            <a:noFill/>
          </a:ln>
        </p:spPr>
      </p:sp>
      <p:sp>
        <p:nvSpPr>
          <p:cNvPr id="293" name="Google Shape;293;g3dec333fe1b_0_154"/>
          <p:cNvSpPr txBox="1"/>
          <p:nvPr/>
        </p:nvSpPr>
        <p:spPr>
          <a:xfrm>
            <a:off x="11901982" y="600366"/>
            <a:ext cx="6386100" cy="283200"/>
          </a:xfrm>
          <a:prstGeom prst="rect">
            <a:avLst/>
          </a:prstGeom>
          <a:noFill/>
          <a:ln>
            <a:noFill/>
          </a:ln>
        </p:spPr>
        <p:txBody>
          <a:bodyPr anchorCtr="0" anchor="t" bIns="0" lIns="0" spcFirstLastPara="1" rIns="0" wrap="square" tIns="0">
            <a:spAutoFit/>
          </a:bodyPr>
          <a:lstStyle/>
          <a:p>
            <a:pPr indent="0" lvl="0" marL="0" marR="0" rtl="0" algn="ctr">
              <a:lnSpc>
                <a:spcPct val="140054"/>
              </a:lnSpc>
              <a:spcBef>
                <a:spcPts val="0"/>
              </a:spcBef>
              <a:spcAft>
                <a:spcPts val="0"/>
              </a:spcAft>
              <a:buNone/>
            </a:pPr>
            <a:r>
              <a:rPr b="0" i="0" lang="en-US" sz="1840" u="none" cap="none" strike="noStrike">
                <a:solidFill>
                  <a:srgbClr val="000000"/>
                </a:solidFill>
                <a:latin typeface="Roboto"/>
                <a:ea typeface="Roboto"/>
                <a:cs typeface="Roboto"/>
                <a:sym typeface="Roboto"/>
              </a:rPr>
              <a:t>2024-3-PL01-KA210-YOU-000294885</a:t>
            </a:r>
            <a:endParaRPr/>
          </a:p>
        </p:txBody>
      </p:sp>
      <p:pic>
        <p:nvPicPr>
          <p:cNvPr id="294" name="Google Shape;294;g3dec333fe1b_0_154" title="logo2.png"/>
          <p:cNvPicPr preferRelativeResize="0"/>
          <p:nvPr/>
        </p:nvPicPr>
        <p:blipFill rotWithShape="1">
          <a:blip r:embed="rId4">
            <a:alphaModFix/>
          </a:blip>
          <a:srcRect b="21968" l="0" r="0" t="25865"/>
          <a:stretch/>
        </p:blipFill>
        <p:spPr>
          <a:xfrm>
            <a:off x="15039350" y="8014350"/>
            <a:ext cx="1893475" cy="987800"/>
          </a:xfrm>
          <a:prstGeom prst="rect">
            <a:avLst/>
          </a:prstGeom>
          <a:noFill/>
          <a:ln>
            <a:noFill/>
          </a:ln>
        </p:spPr>
      </p:pic>
      <p:sp>
        <p:nvSpPr>
          <p:cNvPr id="295" name="Google Shape;295;g3dec333fe1b_0_154"/>
          <p:cNvSpPr/>
          <p:nvPr/>
        </p:nvSpPr>
        <p:spPr>
          <a:xfrm>
            <a:off x="1028700" y="1143000"/>
            <a:ext cx="16230600" cy="129900"/>
          </a:xfrm>
          <a:prstGeom prst="rect">
            <a:avLst/>
          </a:prstGeom>
          <a:solidFill>
            <a:srgbClr val="980000"/>
          </a:solidFill>
          <a:ln cap="flat" cmpd="sng" w="22550">
            <a:solidFill>
              <a:srgbClr val="980000"/>
            </a:solidFill>
            <a:prstDash val="solid"/>
            <a:round/>
            <a:headEnd len="sm" w="sm" type="none"/>
            <a:tailEnd len="sm" w="sm" type="none"/>
          </a:ln>
        </p:spPr>
        <p:txBody>
          <a:bodyPr anchorCtr="0" anchor="ctr" bIns="162275" lIns="162275" spcFirstLastPara="1" rIns="162275" wrap="square" tIns="162275">
            <a:noAutofit/>
          </a:bodyPr>
          <a:lstStyle/>
          <a:p>
            <a:pPr indent="0" lvl="0" marL="0" rtl="0" algn="l">
              <a:spcBef>
                <a:spcPts val="0"/>
              </a:spcBef>
              <a:spcAft>
                <a:spcPts val="0"/>
              </a:spcAft>
              <a:buNone/>
            </a:pPr>
            <a:r>
              <a:t/>
            </a:r>
            <a:endParaRPr/>
          </a:p>
        </p:txBody>
      </p:sp>
      <p:sp>
        <p:nvSpPr>
          <p:cNvPr id="296" name="Google Shape;296;g3dec333fe1b_0_154"/>
          <p:cNvSpPr/>
          <p:nvPr/>
        </p:nvSpPr>
        <p:spPr>
          <a:xfrm>
            <a:off x="1028700" y="10142871"/>
            <a:ext cx="16230600" cy="129900"/>
          </a:xfrm>
          <a:prstGeom prst="rect">
            <a:avLst/>
          </a:prstGeom>
          <a:solidFill>
            <a:srgbClr val="F4A623"/>
          </a:solidFill>
          <a:ln cap="flat" cmpd="sng" w="22550">
            <a:solidFill>
              <a:srgbClr val="F4A623"/>
            </a:solidFill>
            <a:prstDash val="solid"/>
            <a:round/>
            <a:headEnd len="sm" w="sm" type="none"/>
            <a:tailEnd len="sm" w="sm" type="none"/>
          </a:ln>
        </p:spPr>
        <p:txBody>
          <a:bodyPr anchorCtr="0" anchor="ctr" bIns="162275" lIns="162275" spcFirstLastPara="1" rIns="162275" wrap="square" tIns="162275">
            <a:noAutofit/>
          </a:bodyPr>
          <a:lstStyle/>
          <a:p>
            <a:pPr indent="0" lvl="0" marL="0" rtl="0" algn="l">
              <a:spcBef>
                <a:spcPts val="0"/>
              </a:spcBef>
              <a:spcAft>
                <a:spcPts val="0"/>
              </a:spcAft>
              <a:buNone/>
            </a:pPr>
            <a:r>
              <a:t/>
            </a:r>
            <a:endParaRPr/>
          </a:p>
        </p:txBody>
      </p:sp>
      <p:sp>
        <p:nvSpPr>
          <p:cNvPr id="297" name="Google Shape;297;g3dec333fe1b_0_154"/>
          <p:cNvSpPr/>
          <p:nvPr/>
        </p:nvSpPr>
        <p:spPr>
          <a:xfrm>
            <a:off x="1536881" y="1491655"/>
            <a:ext cx="15067800" cy="875100"/>
          </a:xfrm>
          <a:prstGeom prst="rect">
            <a:avLst/>
          </a:prstGeom>
          <a:noFill/>
          <a:ln>
            <a:noFill/>
          </a:ln>
        </p:spPr>
        <p:txBody>
          <a:bodyPr anchorCtr="0" anchor="ctr" bIns="72875" lIns="145825" spcFirstLastPara="1" rIns="145825" wrap="square" tIns="72875">
            <a:noAutofit/>
          </a:bodyPr>
          <a:lstStyle/>
          <a:p>
            <a:pPr indent="0" lvl="0" marL="0" marR="0" rtl="0" algn="l">
              <a:spcBef>
                <a:spcPts val="0"/>
              </a:spcBef>
              <a:spcAft>
                <a:spcPts val="0"/>
              </a:spcAft>
              <a:buClr>
                <a:srgbClr val="0D1B4B"/>
              </a:buClr>
              <a:buSzPts val="3828"/>
              <a:buFont typeface="Trebuchet MS"/>
              <a:buNone/>
            </a:pPr>
            <a:r>
              <a:rPr b="1" i="0" lang="en-US" sz="3828" u="none" cap="none" strike="noStrike">
                <a:solidFill>
                  <a:srgbClr val="0D1B4B"/>
                </a:solidFill>
                <a:latin typeface="Trebuchet MS"/>
                <a:ea typeface="Trebuchet MS"/>
                <a:cs typeface="Trebuchet MS"/>
                <a:sym typeface="Trebuchet MS"/>
              </a:rPr>
              <a:t>AI: What It Can and Cannot Do</a:t>
            </a:r>
            <a:endParaRPr b="0" i="0" sz="3828" u="none" cap="none" strike="noStrike">
              <a:solidFill>
                <a:srgbClr val="000000"/>
              </a:solidFill>
              <a:latin typeface="Calibri"/>
              <a:ea typeface="Calibri"/>
              <a:cs typeface="Calibri"/>
              <a:sym typeface="Calibri"/>
            </a:endParaRPr>
          </a:p>
        </p:txBody>
      </p:sp>
      <p:sp>
        <p:nvSpPr>
          <p:cNvPr id="298" name="Google Shape;298;g3dec333fe1b_0_154"/>
          <p:cNvSpPr/>
          <p:nvPr/>
        </p:nvSpPr>
        <p:spPr>
          <a:xfrm>
            <a:off x="1536881" y="2366674"/>
            <a:ext cx="15067800" cy="43500"/>
          </a:xfrm>
          <a:prstGeom prst="rect">
            <a:avLst/>
          </a:prstGeom>
          <a:solidFill>
            <a:srgbClr val="1A5CB0"/>
          </a:solidFill>
          <a:ln cap="flat" cmpd="sng" w="20250">
            <a:solidFill>
              <a:srgbClr val="1A5CB0"/>
            </a:solidFill>
            <a:prstDash val="solid"/>
            <a:round/>
            <a:headEnd len="sm" w="sm" type="none"/>
            <a:tailEnd len="sm" w="sm" type="none"/>
          </a:ln>
        </p:spPr>
        <p:txBody>
          <a:bodyPr anchorCtr="0" anchor="ctr" bIns="145825" lIns="145825" spcFirstLastPara="1" rIns="145825" wrap="square" tIns="145825">
            <a:noAutofit/>
          </a:bodyPr>
          <a:lstStyle/>
          <a:p>
            <a:pPr indent="0" lvl="0" marL="0" rtl="0" algn="l">
              <a:spcBef>
                <a:spcPts val="0"/>
              </a:spcBef>
              <a:spcAft>
                <a:spcPts val="0"/>
              </a:spcAft>
              <a:buNone/>
            </a:pPr>
            <a:r>
              <a:t/>
            </a:r>
            <a:endParaRPr/>
          </a:p>
        </p:txBody>
      </p:sp>
      <p:sp>
        <p:nvSpPr>
          <p:cNvPr id="299" name="Google Shape;299;g3dec333fe1b_0_154"/>
          <p:cNvSpPr/>
          <p:nvPr/>
        </p:nvSpPr>
        <p:spPr>
          <a:xfrm>
            <a:off x="1536881" y="2585429"/>
            <a:ext cx="7370100" cy="6416700"/>
          </a:xfrm>
          <a:prstGeom prst="rect">
            <a:avLst/>
          </a:prstGeom>
          <a:solidFill>
            <a:srgbClr val="0B8FAC">
              <a:alpha val="10200"/>
            </a:srgbClr>
          </a:solidFill>
          <a:ln cap="flat" cmpd="sng" w="30375">
            <a:solidFill>
              <a:srgbClr val="0B8FAC"/>
            </a:solidFill>
            <a:prstDash val="solid"/>
            <a:round/>
            <a:headEnd len="sm" w="sm" type="none"/>
            <a:tailEnd len="sm" w="sm" type="none"/>
          </a:ln>
        </p:spPr>
        <p:txBody>
          <a:bodyPr anchorCtr="0" anchor="ctr" bIns="145825" lIns="145825" spcFirstLastPara="1" rIns="145825" wrap="square" tIns="145825">
            <a:noAutofit/>
          </a:bodyPr>
          <a:lstStyle/>
          <a:p>
            <a:pPr indent="0" lvl="0" marL="0" rtl="0" algn="l">
              <a:spcBef>
                <a:spcPts val="0"/>
              </a:spcBef>
              <a:spcAft>
                <a:spcPts val="0"/>
              </a:spcAft>
              <a:buNone/>
            </a:pPr>
            <a:r>
              <a:t/>
            </a:r>
            <a:endParaRPr/>
          </a:p>
        </p:txBody>
      </p:sp>
      <p:sp>
        <p:nvSpPr>
          <p:cNvPr id="300" name="Google Shape;300;g3dec333fe1b_0_154"/>
          <p:cNvSpPr/>
          <p:nvPr/>
        </p:nvSpPr>
        <p:spPr>
          <a:xfrm>
            <a:off x="1536881" y="2585429"/>
            <a:ext cx="7370100" cy="656400"/>
          </a:xfrm>
          <a:prstGeom prst="rect">
            <a:avLst/>
          </a:prstGeom>
          <a:solidFill>
            <a:srgbClr val="0B8FAC"/>
          </a:solidFill>
          <a:ln cap="flat" cmpd="sng" w="20250">
            <a:solidFill>
              <a:srgbClr val="0B8FAC"/>
            </a:solidFill>
            <a:prstDash val="solid"/>
            <a:round/>
            <a:headEnd len="sm" w="sm" type="none"/>
            <a:tailEnd len="sm" w="sm" type="none"/>
          </a:ln>
        </p:spPr>
        <p:txBody>
          <a:bodyPr anchorCtr="0" anchor="ctr" bIns="145825" lIns="145825" spcFirstLastPara="1" rIns="145825" wrap="square" tIns="145825">
            <a:noAutofit/>
          </a:bodyPr>
          <a:lstStyle/>
          <a:p>
            <a:pPr indent="0" lvl="0" marL="0" rtl="0" algn="l">
              <a:spcBef>
                <a:spcPts val="0"/>
              </a:spcBef>
              <a:spcAft>
                <a:spcPts val="0"/>
              </a:spcAft>
              <a:buNone/>
            </a:pPr>
            <a:r>
              <a:t/>
            </a:r>
            <a:endParaRPr/>
          </a:p>
        </p:txBody>
      </p:sp>
      <p:sp>
        <p:nvSpPr>
          <p:cNvPr id="301" name="Google Shape;301;g3dec333fe1b_0_154"/>
          <p:cNvSpPr/>
          <p:nvPr/>
        </p:nvSpPr>
        <p:spPr>
          <a:xfrm>
            <a:off x="1536881" y="2585429"/>
            <a:ext cx="7370100" cy="6564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2233"/>
              <a:buFont typeface="Trebuchet MS"/>
              <a:buNone/>
            </a:pPr>
            <a:r>
              <a:rPr b="1" i="0" lang="en-US" sz="2233" u="none" cap="none" strike="noStrike">
                <a:solidFill>
                  <a:srgbClr val="FFFFFF"/>
                </a:solidFill>
                <a:latin typeface="Trebuchet MS"/>
                <a:ea typeface="Trebuchet MS"/>
                <a:cs typeface="Trebuchet MS"/>
                <a:sym typeface="Trebuchet MS"/>
              </a:rPr>
              <a:t>✅  AI CAN</a:t>
            </a:r>
            <a:endParaRPr b="0" i="0" sz="2233" u="none" cap="none" strike="noStrike">
              <a:solidFill>
                <a:srgbClr val="000000"/>
              </a:solidFill>
              <a:latin typeface="Calibri"/>
              <a:ea typeface="Calibri"/>
              <a:cs typeface="Calibri"/>
              <a:sym typeface="Calibri"/>
            </a:endParaRPr>
          </a:p>
        </p:txBody>
      </p:sp>
      <p:sp>
        <p:nvSpPr>
          <p:cNvPr id="302" name="Google Shape;302;g3dec333fe1b_0_154"/>
          <p:cNvSpPr/>
          <p:nvPr/>
        </p:nvSpPr>
        <p:spPr>
          <a:xfrm>
            <a:off x="1782545" y="3343779"/>
            <a:ext cx="6879000" cy="5541600"/>
          </a:xfrm>
          <a:prstGeom prst="rect">
            <a:avLst/>
          </a:prstGeom>
          <a:noFill/>
          <a:ln>
            <a:noFill/>
          </a:ln>
        </p:spPr>
        <p:txBody>
          <a:bodyPr anchorCtr="0" anchor="t" bIns="72875" lIns="145825" spcFirstLastPara="1" rIns="145825" wrap="square" tIns="72875">
            <a:noAutofit/>
          </a:bodyPr>
          <a:lstStyle/>
          <a:p>
            <a:pPr indent="-584989" lvl="0" marL="546889" marR="0" rtl="0" algn="l">
              <a:spcBef>
                <a:spcPts val="0"/>
              </a:spcBef>
              <a:spcAft>
                <a:spcPts val="0"/>
              </a:spcAft>
              <a:buClr>
                <a:srgbClr val="1A202C"/>
              </a:buClr>
              <a:buSzPts val="2833"/>
              <a:buFont typeface="Calibri"/>
              <a:buChar char="•"/>
            </a:pPr>
            <a:r>
              <a:rPr b="0" i="0" lang="en-US" sz="2833" u="none" cap="none" strike="noStrike">
                <a:solidFill>
                  <a:srgbClr val="1A202C"/>
                </a:solidFill>
                <a:latin typeface="Calibri"/>
                <a:ea typeface="Calibri"/>
                <a:cs typeface="Calibri"/>
                <a:sym typeface="Calibri"/>
              </a:rPr>
              <a:t>Draft documents, proposals, and CVs</a:t>
            </a:r>
            <a:endParaRPr b="0" i="0" sz="2833" u="none" cap="none" strike="noStrike">
              <a:solidFill>
                <a:srgbClr val="000000"/>
              </a:solidFill>
              <a:latin typeface="Calibri"/>
              <a:ea typeface="Calibri"/>
              <a:cs typeface="Calibri"/>
              <a:sym typeface="Calibri"/>
            </a:endParaRPr>
          </a:p>
          <a:p>
            <a:pPr indent="-584989" lvl="0" marL="546889" marR="0" rtl="0" algn="l">
              <a:spcBef>
                <a:spcPts val="0"/>
              </a:spcBef>
              <a:spcAft>
                <a:spcPts val="0"/>
              </a:spcAft>
              <a:buClr>
                <a:srgbClr val="1A202C"/>
              </a:buClr>
              <a:buSzPts val="2833"/>
              <a:buFont typeface="Calibri"/>
              <a:buChar char="•"/>
            </a:pPr>
            <a:r>
              <a:rPr b="0" i="0" lang="en-US" sz="2833" u="none" cap="none" strike="noStrike">
                <a:solidFill>
                  <a:srgbClr val="1A202C"/>
                </a:solidFill>
                <a:latin typeface="Calibri"/>
                <a:ea typeface="Calibri"/>
                <a:cs typeface="Calibri"/>
                <a:sym typeface="Calibri"/>
              </a:rPr>
              <a:t>Generate marketing content and social posts</a:t>
            </a:r>
            <a:endParaRPr b="0" i="0" sz="2833" u="none" cap="none" strike="noStrike">
              <a:solidFill>
                <a:srgbClr val="000000"/>
              </a:solidFill>
              <a:latin typeface="Calibri"/>
              <a:ea typeface="Calibri"/>
              <a:cs typeface="Calibri"/>
              <a:sym typeface="Calibri"/>
            </a:endParaRPr>
          </a:p>
          <a:p>
            <a:pPr indent="-584989" lvl="0" marL="546889" marR="0" rtl="0" algn="l">
              <a:spcBef>
                <a:spcPts val="0"/>
              </a:spcBef>
              <a:spcAft>
                <a:spcPts val="0"/>
              </a:spcAft>
              <a:buClr>
                <a:srgbClr val="1A202C"/>
              </a:buClr>
              <a:buSzPts val="2833"/>
              <a:buFont typeface="Calibri"/>
              <a:buChar char="•"/>
            </a:pPr>
            <a:r>
              <a:rPr b="0" i="0" lang="en-US" sz="2833" u="none" cap="none" strike="noStrike">
                <a:solidFill>
                  <a:srgbClr val="1A202C"/>
                </a:solidFill>
                <a:latin typeface="Calibri"/>
                <a:ea typeface="Calibri"/>
                <a:cs typeface="Calibri"/>
                <a:sym typeface="Calibri"/>
              </a:rPr>
              <a:t>Create images and visual concepts</a:t>
            </a:r>
            <a:endParaRPr b="0" i="0" sz="2833" u="none" cap="none" strike="noStrike">
              <a:solidFill>
                <a:srgbClr val="000000"/>
              </a:solidFill>
              <a:latin typeface="Calibri"/>
              <a:ea typeface="Calibri"/>
              <a:cs typeface="Calibri"/>
              <a:sym typeface="Calibri"/>
            </a:endParaRPr>
          </a:p>
          <a:p>
            <a:pPr indent="-584989" lvl="0" marL="546889" marR="0" rtl="0" algn="l">
              <a:spcBef>
                <a:spcPts val="0"/>
              </a:spcBef>
              <a:spcAft>
                <a:spcPts val="0"/>
              </a:spcAft>
              <a:buClr>
                <a:srgbClr val="1A202C"/>
              </a:buClr>
              <a:buSzPts val="2833"/>
              <a:buFont typeface="Calibri"/>
              <a:buChar char="•"/>
            </a:pPr>
            <a:r>
              <a:rPr b="0" i="0" lang="en-US" sz="2833" u="none" cap="none" strike="noStrike">
                <a:solidFill>
                  <a:srgbClr val="1A202C"/>
                </a:solidFill>
                <a:latin typeface="Calibri"/>
                <a:ea typeface="Calibri"/>
                <a:cs typeface="Calibri"/>
                <a:sym typeface="Calibri"/>
              </a:rPr>
              <a:t>Summarize long texts in seconds</a:t>
            </a:r>
            <a:endParaRPr b="0" i="0" sz="2833" u="none" cap="none" strike="noStrike">
              <a:solidFill>
                <a:srgbClr val="000000"/>
              </a:solidFill>
              <a:latin typeface="Calibri"/>
              <a:ea typeface="Calibri"/>
              <a:cs typeface="Calibri"/>
              <a:sym typeface="Calibri"/>
            </a:endParaRPr>
          </a:p>
          <a:p>
            <a:pPr indent="-584989" lvl="0" marL="546889" marR="0" rtl="0" algn="l">
              <a:spcBef>
                <a:spcPts val="0"/>
              </a:spcBef>
              <a:spcAft>
                <a:spcPts val="0"/>
              </a:spcAft>
              <a:buClr>
                <a:srgbClr val="1A202C"/>
              </a:buClr>
              <a:buSzPts val="2833"/>
              <a:buFont typeface="Calibri"/>
              <a:buChar char="•"/>
            </a:pPr>
            <a:r>
              <a:rPr b="0" i="0" lang="en-US" sz="2833" u="none" cap="none" strike="noStrike">
                <a:solidFill>
                  <a:srgbClr val="1A202C"/>
                </a:solidFill>
                <a:latin typeface="Calibri"/>
                <a:ea typeface="Calibri"/>
                <a:cs typeface="Calibri"/>
                <a:sym typeface="Calibri"/>
              </a:rPr>
              <a:t>Translate languages accurately</a:t>
            </a:r>
            <a:endParaRPr b="0" i="0" sz="2833" u="none" cap="none" strike="noStrike">
              <a:solidFill>
                <a:srgbClr val="000000"/>
              </a:solidFill>
              <a:latin typeface="Calibri"/>
              <a:ea typeface="Calibri"/>
              <a:cs typeface="Calibri"/>
              <a:sym typeface="Calibri"/>
            </a:endParaRPr>
          </a:p>
          <a:p>
            <a:pPr indent="-584989" lvl="0" marL="546889" marR="0" rtl="0" algn="l">
              <a:spcBef>
                <a:spcPts val="0"/>
              </a:spcBef>
              <a:spcAft>
                <a:spcPts val="0"/>
              </a:spcAft>
              <a:buClr>
                <a:srgbClr val="1A202C"/>
              </a:buClr>
              <a:buSzPts val="2833"/>
              <a:buFont typeface="Calibri"/>
              <a:buChar char="•"/>
            </a:pPr>
            <a:r>
              <a:rPr b="0" i="0" lang="en-US" sz="2833" u="none" cap="none" strike="noStrike">
                <a:solidFill>
                  <a:srgbClr val="1A202C"/>
                </a:solidFill>
                <a:latin typeface="Calibri"/>
                <a:ea typeface="Calibri"/>
                <a:cs typeface="Calibri"/>
                <a:sym typeface="Calibri"/>
              </a:rPr>
              <a:t>Analyze spreadsheet data and trends</a:t>
            </a:r>
            <a:endParaRPr b="0" i="0" sz="2833" u="none" cap="none" strike="noStrike">
              <a:solidFill>
                <a:srgbClr val="000000"/>
              </a:solidFill>
              <a:latin typeface="Calibri"/>
              <a:ea typeface="Calibri"/>
              <a:cs typeface="Calibri"/>
              <a:sym typeface="Calibri"/>
            </a:endParaRPr>
          </a:p>
          <a:p>
            <a:pPr indent="-584989" lvl="0" marL="546889" marR="0" rtl="0" algn="l">
              <a:spcBef>
                <a:spcPts val="0"/>
              </a:spcBef>
              <a:spcAft>
                <a:spcPts val="0"/>
              </a:spcAft>
              <a:buClr>
                <a:srgbClr val="1A202C"/>
              </a:buClr>
              <a:buSzPts val="2833"/>
              <a:buFont typeface="Calibri"/>
              <a:buChar char="•"/>
            </a:pPr>
            <a:r>
              <a:rPr b="0" i="0" lang="en-US" sz="2833" u="none" cap="none" strike="noStrike">
                <a:solidFill>
                  <a:srgbClr val="1A202C"/>
                </a:solidFill>
                <a:latin typeface="Calibri"/>
                <a:ea typeface="Calibri"/>
                <a:cs typeface="Calibri"/>
                <a:sym typeface="Calibri"/>
              </a:rPr>
              <a:t>Automate repetitive digital tasks</a:t>
            </a:r>
            <a:endParaRPr b="0" i="0" sz="2833" u="none" cap="none" strike="noStrike">
              <a:solidFill>
                <a:srgbClr val="000000"/>
              </a:solidFill>
              <a:latin typeface="Calibri"/>
              <a:ea typeface="Calibri"/>
              <a:cs typeface="Calibri"/>
              <a:sym typeface="Calibri"/>
            </a:endParaRPr>
          </a:p>
        </p:txBody>
      </p:sp>
      <p:sp>
        <p:nvSpPr>
          <p:cNvPr id="303" name="Google Shape;303;g3dec333fe1b_0_154"/>
          <p:cNvSpPr/>
          <p:nvPr/>
        </p:nvSpPr>
        <p:spPr>
          <a:xfrm>
            <a:off x="9234372" y="2585429"/>
            <a:ext cx="7370100" cy="6416700"/>
          </a:xfrm>
          <a:prstGeom prst="rect">
            <a:avLst/>
          </a:prstGeom>
          <a:solidFill>
            <a:srgbClr val="1A5CB0">
              <a:alpha val="10200"/>
            </a:srgbClr>
          </a:solidFill>
          <a:ln cap="flat" cmpd="sng" w="30375">
            <a:solidFill>
              <a:srgbClr val="1A5CB0"/>
            </a:solidFill>
            <a:prstDash val="solid"/>
            <a:round/>
            <a:headEnd len="sm" w="sm" type="none"/>
            <a:tailEnd len="sm" w="sm" type="none"/>
          </a:ln>
        </p:spPr>
        <p:txBody>
          <a:bodyPr anchorCtr="0" anchor="ctr" bIns="145825" lIns="145825" spcFirstLastPara="1" rIns="145825" wrap="square" tIns="145825">
            <a:noAutofit/>
          </a:bodyPr>
          <a:lstStyle/>
          <a:p>
            <a:pPr indent="0" lvl="0" marL="0" rtl="0" algn="l">
              <a:spcBef>
                <a:spcPts val="0"/>
              </a:spcBef>
              <a:spcAft>
                <a:spcPts val="0"/>
              </a:spcAft>
              <a:buNone/>
            </a:pPr>
            <a:r>
              <a:t/>
            </a:r>
            <a:endParaRPr/>
          </a:p>
        </p:txBody>
      </p:sp>
      <p:sp>
        <p:nvSpPr>
          <p:cNvPr id="304" name="Google Shape;304;g3dec333fe1b_0_154"/>
          <p:cNvSpPr/>
          <p:nvPr/>
        </p:nvSpPr>
        <p:spPr>
          <a:xfrm>
            <a:off x="9234372" y="2585429"/>
            <a:ext cx="7370100" cy="656400"/>
          </a:xfrm>
          <a:prstGeom prst="rect">
            <a:avLst/>
          </a:prstGeom>
          <a:solidFill>
            <a:srgbClr val="1A5CB0"/>
          </a:solidFill>
          <a:ln cap="flat" cmpd="sng" w="20250">
            <a:solidFill>
              <a:srgbClr val="1A5CB0"/>
            </a:solidFill>
            <a:prstDash val="solid"/>
            <a:round/>
            <a:headEnd len="sm" w="sm" type="none"/>
            <a:tailEnd len="sm" w="sm" type="none"/>
          </a:ln>
        </p:spPr>
        <p:txBody>
          <a:bodyPr anchorCtr="0" anchor="ctr" bIns="145825" lIns="145825" spcFirstLastPara="1" rIns="145825" wrap="square" tIns="145825">
            <a:noAutofit/>
          </a:bodyPr>
          <a:lstStyle/>
          <a:p>
            <a:pPr indent="0" lvl="0" marL="0" rtl="0" algn="l">
              <a:spcBef>
                <a:spcPts val="0"/>
              </a:spcBef>
              <a:spcAft>
                <a:spcPts val="0"/>
              </a:spcAft>
              <a:buNone/>
            </a:pPr>
            <a:r>
              <a:t/>
            </a:r>
            <a:endParaRPr/>
          </a:p>
        </p:txBody>
      </p:sp>
      <p:sp>
        <p:nvSpPr>
          <p:cNvPr id="305" name="Google Shape;305;g3dec333fe1b_0_154"/>
          <p:cNvSpPr/>
          <p:nvPr/>
        </p:nvSpPr>
        <p:spPr>
          <a:xfrm>
            <a:off x="9234372" y="2585429"/>
            <a:ext cx="7370100" cy="6564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2233"/>
              <a:buFont typeface="Trebuchet MS"/>
              <a:buNone/>
            </a:pPr>
            <a:r>
              <a:rPr b="1" i="0" lang="en-US" sz="2233" u="none" cap="none" strike="noStrike">
                <a:solidFill>
                  <a:srgbClr val="FFFFFF"/>
                </a:solidFill>
                <a:latin typeface="Trebuchet MS"/>
                <a:ea typeface="Trebuchet MS"/>
                <a:cs typeface="Trebuchet MS"/>
                <a:sym typeface="Trebuchet MS"/>
              </a:rPr>
              <a:t>❌  AI CANNOT</a:t>
            </a:r>
            <a:endParaRPr b="0" i="0" sz="2233" u="none" cap="none" strike="noStrike">
              <a:solidFill>
                <a:srgbClr val="000000"/>
              </a:solidFill>
              <a:latin typeface="Calibri"/>
              <a:ea typeface="Calibri"/>
              <a:cs typeface="Calibri"/>
              <a:sym typeface="Calibri"/>
            </a:endParaRPr>
          </a:p>
        </p:txBody>
      </p:sp>
      <p:sp>
        <p:nvSpPr>
          <p:cNvPr id="306" name="Google Shape;306;g3dec333fe1b_0_154"/>
          <p:cNvSpPr/>
          <p:nvPr/>
        </p:nvSpPr>
        <p:spPr>
          <a:xfrm>
            <a:off x="9480036" y="3343779"/>
            <a:ext cx="6879000" cy="5541600"/>
          </a:xfrm>
          <a:prstGeom prst="rect">
            <a:avLst/>
          </a:prstGeom>
          <a:noFill/>
          <a:ln>
            <a:noFill/>
          </a:ln>
        </p:spPr>
        <p:txBody>
          <a:bodyPr anchorCtr="0" anchor="t" bIns="72875" lIns="145825" spcFirstLastPara="1" rIns="145825" wrap="square" tIns="72875">
            <a:noAutofit/>
          </a:bodyPr>
          <a:lstStyle/>
          <a:p>
            <a:pPr indent="-584989" lvl="0" marL="546889" marR="0" rtl="0" algn="l">
              <a:spcBef>
                <a:spcPts val="0"/>
              </a:spcBef>
              <a:spcAft>
                <a:spcPts val="0"/>
              </a:spcAft>
              <a:buClr>
                <a:srgbClr val="1A202C"/>
              </a:buClr>
              <a:buSzPts val="2833"/>
              <a:buFont typeface="Calibri"/>
              <a:buChar char="•"/>
            </a:pPr>
            <a:r>
              <a:rPr b="0" i="0" lang="en-US" sz="2833" u="none" cap="none" strike="noStrike">
                <a:solidFill>
                  <a:srgbClr val="1A202C"/>
                </a:solidFill>
                <a:latin typeface="Calibri"/>
                <a:ea typeface="Calibri"/>
                <a:cs typeface="Calibri"/>
                <a:sym typeface="Calibri"/>
              </a:rPr>
              <a:t>Guarantee accuracy — always verify</a:t>
            </a:r>
            <a:endParaRPr b="0" i="0" sz="2833" u="none" cap="none" strike="noStrike">
              <a:solidFill>
                <a:srgbClr val="000000"/>
              </a:solidFill>
              <a:latin typeface="Calibri"/>
              <a:ea typeface="Calibri"/>
              <a:cs typeface="Calibri"/>
              <a:sym typeface="Calibri"/>
            </a:endParaRPr>
          </a:p>
          <a:p>
            <a:pPr indent="-584989" lvl="0" marL="546889" marR="0" rtl="0" algn="l">
              <a:spcBef>
                <a:spcPts val="0"/>
              </a:spcBef>
              <a:spcAft>
                <a:spcPts val="0"/>
              </a:spcAft>
              <a:buClr>
                <a:srgbClr val="1A202C"/>
              </a:buClr>
              <a:buSzPts val="2833"/>
              <a:buFont typeface="Calibri"/>
              <a:buChar char="•"/>
            </a:pPr>
            <a:r>
              <a:rPr b="0" i="0" lang="en-US" sz="2833" u="none" cap="none" strike="noStrike">
                <a:solidFill>
                  <a:srgbClr val="1A202C"/>
                </a:solidFill>
                <a:latin typeface="Calibri"/>
                <a:ea typeface="Calibri"/>
                <a:cs typeface="Calibri"/>
                <a:sym typeface="Calibri"/>
              </a:rPr>
              <a:t>Understand human emotions deeply</a:t>
            </a:r>
            <a:endParaRPr b="0" i="0" sz="2833" u="none" cap="none" strike="noStrike">
              <a:solidFill>
                <a:srgbClr val="000000"/>
              </a:solidFill>
              <a:latin typeface="Calibri"/>
              <a:ea typeface="Calibri"/>
              <a:cs typeface="Calibri"/>
              <a:sym typeface="Calibri"/>
            </a:endParaRPr>
          </a:p>
          <a:p>
            <a:pPr indent="-584989" lvl="0" marL="546889" marR="0" rtl="0" algn="l">
              <a:spcBef>
                <a:spcPts val="0"/>
              </a:spcBef>
              <a:spcAft>
                <a:spcPts val="0"/>
              </a:spcAft>
              <a:buClr>
                <a:srgbClr val="1A202C"/>
              </a:buClr>
              <a:buSzPts val="2833"/>
              <a:buFont typeface="Calibri"/>
              <a:buChar char="•"/>
            </a:pPr>
            <a:r>
              <a:rPr b="0" i="0" lang="en-US" sz="2833" u="none" cap="none" strike="noStrike">
                <a:solidFill>
                  <a:srgbClr val="1A202C"/>
                </a:solidFill>
                <a:latin typeface="Calibri"/>
                <a:ea typeface="Calibri"/>
                <a:cs typeface="Calibri"/>
                <a:sym typeface="Calibri"/>
              </a:rPr>
              <a:t>Make ethical decisions independently</a:t>
            </a:r>
            <a:endParaRPr b="0" i="0" sz="2833" u="none" cap="none" strike="noStrike">
              <a:solidFill>
                <a:srgbClr val="000000"/>
              </a:solidFill>
              <a:latin typeface="Calibri"/>
              <a:ea typeface="Calibri"/>
              <a:cs typeface="Calibri"/>
              <a:sym typeface="Calibri"/>
            </a:endParaRPr>
          </a:p>
          <a:p>
            <a:pPr indent="-584989" lvl="0" marL="546889" marR="0" rtl="0" algn="l">
              <a:spcBef>
                <a:spcPts val="0"/>
              </a:spcBef>
              <a:spcAft>
                <a:spcPts val="0"/>
              </a:spcAft>
              <a:buClr>
                <a:srgbClr val="1A202C"/>
              </a:buClr>
              <a:buSzPts val="2833"/>
              <a:buFont typeface="Calibri"/>
              <a:buChar char="•"/>
            </a:pPr>
            <a:r>
              <a:rPr b="0" i="0" lang="en-US" sz="2833" u="none" cap="none" strike="noStrike">
                <a:solidFill>
                  <a:srgbClr val="1A202C"/>
                </a:solidFill>
                <a:latin typeface="Calibri"/>
                <a:ea typeface="Calibri"/>
                <a:cs typeface="Calibri"/>
                <a:sym typeface="Calibri"/>
              </a:rPr>
              <a:t>Replace professional legal or medical advice</a:t>
            </a:r>
            <a:endParaRPr b="0" i="0" sz="2833" u="none" cap="none" strike="noStrike">
              <a:solidFill>
                <a:srgbClr val="000000"/>
              </a:solidFill>
              <a:latin typeface="Calibri"/>
              <a:ea typeface="Calibri"/>
              <a:cs typeface="Calibri"/>
              <a:sym typeface="Calibri"/>
            </a:endParaRPr>
          </a:p>
          <a:p>
            <a:pPr indent="-584989" lvl="0" marL="546889" marR="0" rtl="0" algn="l">
              <a:spcBef>
                <a:spcPts val="0"/>
              </a:spcBef>
              <a:spcAft>
                <a:spcPts val="0"/>
              </a:spcAft>
              <a:buClr>
                <a:srgbClr val="1A202C"/>
              </a:buClr>
              <a:buSzPts val="2833"/>
              <a:buFont typeface="Calibri"/>
              <a:buChar char="•"/>
            </a:pPr>
            <a:r>
              <a:rPr b="0" i="0" lang="en-US" sz="2833" u="none" cap="none" strike="noStrike">
                <a:solidFill>
                  <a:srgbClr val="1A202C"/>
                </a:solidFill>
                <a:latin typeface="Calibri"/>
                <a:ea typeface="Calibri"/>
                <a:cs typeface="Calibri"/>
                <a:sym typeface="Calibri"/>
              </a:rPr>
              <a:t>Take legal responsibility for its outputs</a:t>
            </a:r>
            <a:endParaRPr b="0" i="0" sz="2833" u="none" cap="none" strike="noStrike">
              <a:solidFill>
                <a:srgbClr val="000000"/>
              </a:solidFill>
              <a:latin typeface="Calibri"/>
              <a:ea typeface="Calibri"/>
              <a:cs typeface="Calibri"/>
              <a:sym typeface="Calibri"/>
            </a:endParaRPr>
          </a:p>
          <a:p>
            <a:pPr indent="-584989" lvl="0" marL="546889" marR="0" rtl="0" algn="l">
              <a:spcBef>
                <a:spcPts val="0"/>
              </a:spcBef>
              <a:spcAft>
                <a:spcPts val="0"/>
              </a:spcAft>
              <a:buClr>
                <a:srgbClr val="1A202C"/>
              </a:buClr>
              <a:buSzPts val="2833"/>
              <a:buFont typeface="Calibri"/>
              <a:buChar char="•"/>
            </a:pPr>
            <a:r>
              <a:rPr b="0" i="0" lang="en-US" sz="2833" u="none" cap="none" strike="noStrike">
                <a:solidFill>
                  <a:srgbClr val="1A202C"/>
                </a:solidFill>
                <a:latin typeface="Calibri"/>
                <a:ea typeface="Calibri"/>
                <a:cs typeface="Calibri"/>
                <a:sym typeface="Calibri"/>
              </a:rPr>
              <a:t>Know your local context without guidance</a:t>
            </a:r>
            <a:endParaRPr b="0" i="0" sz="2833" u="none" cap="none" strike="noStrike">
              <a:solidFill>
                <a:srgbClr val="000000"/>
              </a:solidFill>
              <a:latin typeface="Calibri"/>
              <a:ea typeface="Calibri"/>
              <a:cs typeface="Calibri"/>
              <a:sym typeface="Calibri"/>
            </a:endParaRPr>
          </a:p>
          <a:p>
            <a:pPr indent="-584989" lvl="0" marL="546889" marR="0" rtl="0" algn="l">
              <a:spcBef>
                <a:spcPts val="0"/>
              </a:spcBef>
              <a:spcAft>
                <a:spcPts val="0"/>
              </a:spcAft>
              <a:buClr>
                <a:srgbClr val="1A202C"/>
              </a:buClr>
              <a:buSzPts val="2833"/>
              <a:buFont typeface="Calibri"/>
              <a:buChar char="•"/>
            </a:pPr>
            <a:r>
              <a:rPr b="0" i="0" lang="en-US" sz="2833" u="none" cap="none" strike="noStrike">
                <a:solidFill>
                  <a:srgbClr val="1A202C"/>
                </a:solidFill>
                <a:latin typeface="Calibri"/>
                <a:ea typeface="Calibri"/>
                <a:cs typeface="Calibri"/>
                <a:sym typeface="Calibri"/>
              </a:rPr>
              <a:t>Be creative without human direction</a:t>
            </a:r>
            <a:endParaRPr b="0" i="0" sz="2833" u="none" cap="none" strike="noStrike">
              <a:solidFill>
                <a:srgbClr val="000000"/>
              </a:solidFill>
              <a:latin typeface="Calibri"/>
              <a:ea typeface="Calibri"/>
              <a:cs typeface="Calibri"/>
              <a:sym typeface="Calibri"/>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BB03B">
                <a:alpha val="0"/>
              </a:srgbClr>
            </a:gs>
            <a:gs pos="100000">
              <a:srgbClr val="FBB03B">
                <a:alpha val="36078"/>
              </a:srgbClr>
            </a:gs>
          </a:gsLst>
          <a:path path="circle">
            <a:fillToRect b="50%" l="50%" r="50%" t="50%"/>
          </a:path>
          <a:tileRect/>
        </a:gradFill>
      </p:bgPr>
    </p:bg>
    <p:spTree>
      <p:nvGrpSpPr>
        <p:cNvPr id="310" name="Shape 310"/>
        <p:cNvGrpSpPr/>
        <p:nvPr/>
      </p:nvGrpSpPr>
      <p:grpSpPr>
        <a:xfrm>
          <a:off x="0" y="0"/>
          <a:ext cx="0" cy="0"/>
          <a:chOff x="0" y="0"/>
          <a:chExt cx="0" cy="0"/>
        </a:xfrm>
      </p:grpSpPr>
      <p:grpSp>
        <p:nvGrpSpPr>
          <p:cNvPr id="311" name="Google Shape;311;g3dec333fe1b_0_174"/>
          <p:cNvGrpSpPr/>
          <p:nvPr/>
        </p:nvGrpSpPr>
        <p:grpSpPr>
          <a:xfrm>
            <a:off x="1028700" y="811707"/>
            <a:ext cx="16230707" cy="8446648"/>
            <a:chOff x="0" y="-57150"/>
            <a:chExt cx="4274726" cy="2224617"/>
          </a:xfrm>
        </p:grpSpPr>
        <p:sp>
          <p:nvSpPr>
            <p:cNvPr id="312" name="Google Shape;312;g3dec333fe1b_0_174"/>
            <p:cNvSpPr/>
            <p:nvPr/>
          </p:nvSpPr>
          <p:spPr>
            <a:xfrm>
              <a:off x="0" y="0"/>
              <a:ext cx="4274726" cy="2167467"/>
            </a:xfrm>
            <a:custGeom>
              <a:rect b="b" l="l" r="r" t="t"/>
              <a:pathLst>
                <a:path extrusionOk="0" h="2167467" w="4274726">
                  <a:moveTo>
                    <a:pt x="0" y="0"/>
                  </a:moveTo>
                  <a:lnTo>
                    <a:pt x="4274726" y="0"/>
                  </a:lnTo>
                  <a:lnTo>
                    <a:pt x="4274726" y="2167467"/>
                  </a:lnTo>
                  <a:lnTo>
                    <a:pt x="0" y="2167467"/>
                  </a:lnTo>
                  <a:close/>
                </a:path>
              </a:pathLst>
            </a:custGeom>
            <a:noFill/>
            <a:ln cap="sq" cmpd="sng" w="19050">
              <a:solidFill>
                <a:srgbClr val="000000"/>
              </a:solidFill>
              <a:prstDash val="solid"/>
              <a:miter lim="8000"/>
              <a:headEnd len="sm" w="sm" type="none"/>
              <a:tailEnd len="sm" w="sm" type="none"/>
            </a:ln>
          </p:spPr>
        </p:sp>
        <p:sp>
          <p:nvSpPr>
            <p:cNvPr id="313" name="Google Shape;313;g3dec333fe1b_0_174"/>
            <p:cNvSpPr txBox="1"/>
            <p:nvPr/>
          </p:nvSpPr>
          <p:spPr>
            <a:xfrm>
              <a:off x="0" y="-57150"/>
              <a:ext cx="4274700" cy="22245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314" name="Google Shape;314;g3dec333fe1b_0_174"/>
          <p:cNvSpPr/>
          <p:nvPr/>
        </p:nvSpPr>
        <p:spPr>
          <a:xfrm>
            <a:off x="503196" y="243179"/>
            <a:ext cx="2983565" cy="665086"/>
          </a:xfrm>
          <a:custGeom>
            <a:rect b="b" l="l" r="r" t="t"/>
            <a:pathLst>
              <a:path extrusionOk="0" h="665086" w="2983565">
                <a:moveTo>
                  <a:pt x="0" y="0"/>
                </a:moveTo>
                <a:lnTo>
                  <a:pt x="2983565" y="0"/>
                </a:lnTo>
                <a:lnTo>
                  <a:pt x="2983565" y="665086"/>
                </a:lnTo>
                <a:lnTo>
                  <a:pt x="0" y="665086"/>
                </a:lnTo>
                <a:lnTo>
                  <a:pt x="0" y="0"/>
                </a:lnTo>
                <a:close/>
              </a:path>
            </a:pathLst>
          </a:custGeom>
          <a:blipFill rotWithShape="1">
            <a:blip r:embed="rId3">
              <a:alphaModFix/>
            </a:blip>
            <a:stretch>
              <a:fillRect b="0" l="0" r="0" t="0"/>
            </a:stretch>
          </a:blipFill>
          <a:ln>
            <a:noFill/>
          </a:ln>
        </p:spPr>
      </p:sp>
      <p:sp>
        <p:nvSpPr>
          <p:cNvPr id="315" name="Google Shape;315;g3dec333fe1b_0_174"/>
          <p:cNvSpPr txBox="1"/>
          <p:nvPr/>
        </p:nvSpPr>
        <p:spPr>
          <a:xfrm>
            <a:off x="11901982" y="600366"/>
            <a:ext cx="6386100" cy="283200"/>
          </a:xfrm>
          <a:prstGeom prst="rect">
            <a:avLst/>
          </a:prstGeom>
          <a:noFill/>
          <a:ln>
            <a:noFill/>
          </a:ln>
        </p:spPr>
        <p:txBody>
          <a:bodyPr anchorCtr="0" anchor="t" bIns="0" lIns="0" spcFirstLastPara="1" rIns="0" wrap="square" tIns="0">
            <a:spAutoFit/>
          </a:bodyPr>
          <a:lstStyle/>
          <a:p>
            <a:pPr indent="0" lvl="0" marL="0" marR="0" rtl="0" algn="ctr">
              <a:lnSpc>
                <a:spcPct val="140054"/>
              </a:lnSpc>
              <a:spcBef>
                <a:spcPts val="0"/>
              </a:spcBef>
              <a:spcAft>
                <a:spcPts val="0"/>
              </a:spcAft>
              <a:buNone/>
            </a:pPr>
            <a:r>
              <a:rPr b="0" i="0" lang="en-US" sz="1840" u="none" cap="none" strike="noStrike">
                <a:solidFill>
                  <a:srgbClr val="000000"/>
                </a:solidFill>
                <a:latin typeface="Roboto"/>
                <a:ea typeface="Roboto"/>
                <a:cs typeface="Roboto"/>
                <a:sym typeface="Roboto"/>
              </a:rPr>
              <a:t>2024-3-PL01-KA210-YOU-000294885</a:t>
            </a:r>
            <a:endParaRPr/>
          </a:p>
        </p:txBody>
      </p:sp>
      <p:pic>
        <p:nvPicPr>
          <p:cNvPr id="316" name="Google Shape;316;g3dec333fe1b_0_174" title="logo2.png"/>
          <p:cNvPicPr preferRelativeResize="0"/>
          <p:nvPr/>
        </p:nvPicPr>
        <p:blipFill rotWithShape="1">
          <a:blip r:embed="rId4">
            <a:alphaModFix/>
          </a:blip>
          <a:srcRect b="21968" l="0" r="0" t="25865"/>
          <a:stretch/>
        </p:blipFill>
        <p:spPr>
          <a:xfrm>
            <a:off x="15039350" y="8014350"/>
            <a:ext cx="1893475" cy="987800"/>
          </a:xfrm>
          <a:prstGeom prst="rect">
            <a:avLst/>
          </a:prstGeom>
          <a:noFill/>
          <a:ln>
            <a:noFill/>
          </a:ln>
        </p:spPr>
      </p:pic>
      <p:sp>
        <p:nvSpPr>
          <p:cNvPr id="317" name="Google Shape;317;g3dec333fe1b_0_174"/>
          <p:cNvSpPr/>
          <p:nvPr/>
        </p:nvSpPr>
        <p:spPr>
          <a:xfrm>
            <a:off x="1028700" y="1143000"/>
            <a:ext cx="16230600" cy="129900"/>
          </a:xfrm>
          <a:prstGeom prst="rect">
            <a:avLst/>
          </a:prstGeom>
          <a:solidFill>
            <a:srgbClr val="980000"/>
          </a:solidFill>
          <a:ln cap="flat" cmpd="sng" w="22550">
            <a:solidFill>
              <a:srgbClr val="980000"/>
            </a:solidFill>
            <a:prstDash val="solid"/>
            <a:round/>
            <a:headEnd len="sm" w="sm" type="none"/>
            <a:tailEnd len="sm" w="sm" type="none"/>
          </a:ln>
        </p:spPr>
        <p:txBody>
          <a:bodyPr anchorCtr="0" anchor="ctr" bIns="162275" lIns="162275" spcFirstLastPara="1" rIns="162275" wrap="square" tIns="162275">
            <a:noAutofit/>
          </a:bodyPr>
          <a:lstStyle/>
          <a:p>
            <a:pPr indent="0" lvl="0" marL="0" rtl="0" algn="l">
              <a:spcBef>
                <a:spcPts val="0"/>
              </a:spcBef>
              <a:spcAft>
                <a:spcPts val="0"/>
              </a:spcAft>
              <a:buNone/>
            </a:pPr>
            <a:r>
              <a:t/>
            </a:r>
            <a:endParaRPr/>
          </a:p>
        </p:txBody>
      </p:sp>
      <p:sp>
        <p:nvSpPr>
          <p:cNvPr id="318" name="Google Shape;318;g3dec333fe1b_0_174"/>
          <p:cNvSpPr/>
          <p:nvPr/>
        </p:nvSpPr>
        <p:spPr>
          <a:xfrm>
            <a:off x="1028700" y="10142871"/>
            <a:ext cx="16230600" cy="129900"/>
          </a:xfrm>
          <a:prstGeom prst="rect">
            <a:avLst/>
          </a:prstGeom>
          <a:solidFill>
            <a:srgbClr val="F4A623"/>
          </a:solidFill>
          <a:ln cap="flat" cmpd="sng" w="22550">
            <a:solidFill>
              <a:srgbClr val="F4A623"/>
            </a:solidFill>
            <a:prstDash val="solid"/>
            <a:round/>
            <a:headEnd len="sm" w="sm" type="none"/>
            <a:tailEnd len="sm" w="sm" type="none"/>
          </a:ln>
        </p:spPr>
        <p:txBody>
          <a:bodyPr anchorCtr="0" anchor="ctr" bIns="162275" lIns="162275" spcFirstLastPara="1" rIns="162275" wrap="square" tIns="162275">
            <a:noAutofit/>
          </a:bodyPr>
          <a:lstStyle/>
          <a:p>
            <a:pPr indent="0" lvl="0" marL="0" rtl="0" algn="l">
              <a:spcBef>
                <a:spcPts val="0"/>
              </a:spcBef>
              <a:spcAft>
                <a:spcPts val="0"/>
              </a:spcAft>
              <a:buNone/>
            </a:pPr>
            <a:r>
              <a:t/>
            </a:r>
            <a:endParaRPr/>
          </a:p>
        </p:txBody>
      </p:sp>
      <p:sp>
        <p:nvSpPr>
          <p:cNvPr id="319" name="Google Shape;319;g3dec333fe1b_0_174"/>
          <p:cNvSpPr/>
          <p:nvPr/>
        </p:nvSpPr>
        <p:spPr>
          <a:xfrm>
            <a:off x="1045400" y="1480428"/>
            <a:ext cx="16197300" cy="1700400"/>
          </a:xfrm>
          <a:prstGeom prst="rect">
            <a:avLst/>
          </a:prstGeom>
          <a:solidFill>
            <a:srgbClr val="F4A623"/>
          </a:solidFill>
          <a:ln cap="flat" cmpd="sng" w="22500">
            <a:solidFill>
              <a:srgbClr val="F4A623"/>
            </a:solidFill>
            <a:prstDash val="solid"/>
            <a:round/>
            <a:headEnd len="sm" w="sm" type="none"/>
            <a:tailEnd len="sm" w="sm" type="none"/>
          </a:ln>
        </p:spPr>
        <p:txBody>
          <a:bodyPr anchorCtr="0" anchor="ctr" bIns="161950" lIns="161950" spcFirstLastPara="1" rIns="161950" wrap="square" tIns="161950">
            <a:noAutofit/>
          </a:bodyPr>
          <a:lstStyle/>
          <a:p>
            <a:pPr indent="0" lvl="0" marL="0" rtl="0" algn="l">
              <a:spcBef>
                <a:spcPts val="0"/>
              </a:spcBef>
              <a:spcAft>
                <a:spcPts val="0"/>
              </a:spcAft>
              <a:buNone/>
            </a:pPr>
            <a:r>
              <a:t/>
            </a:r>
            <a:endParaRPr/>
          </a:p>
        </p:txBody>
      </p:sp>
      <p:sp>
        <p:nvSpPr>
          <p:cNvPr id="320" name="Google Shape;320;g3dec333fe1b_0_174"/>
          <p:cNvSpPr/>
          <p:nvPr/>
        </p:nvSpPr>
        <p:spPr>
          <a:xfrm>
            <a:off x="1855262" y="1512823"/>
            <a:ext cx="4859100" cy="615300"/>
          </a:xfrm>
          <a:prstGeom prst="rect">
            <a:avLst/>
          </a:prstGeom>
          <a:noFill/>
          <a:ln>
            <a:noFill/>
          </a:ln>
        </p:spPr>
        <p:txBody>
          <a:bodyPr anchorCtr="0" anchor="ctr" bIns="80950" lIns="161950" spcFirstLastPara="1" rIns="161950" wrap="square" tIns="80950">
            <a:noAutofit/>
          </a:bodyPr>
          <a:lstStyle/>
          <a:p>
            <a:pPr indent="0" lvl="0" marL="0" marR="0" rtl="0" algn="l">
              <a:spcBef>
                <a:spcPts val="0"/>
              </a:spcBef>
              <a:spcAft>
                <a:spcPts val="0"/>
              </a:spcAft>
              <a:buClr>
                <a:srgbClr val="07C8A0"/>
              </a:buClr>
              <a:buSzPts val="1948"/>
              <a:buFont typeface="Trebuchet MS"/>
              <a:buNone/>
            </a:pPr>
            <a:r>
              <a:rPr b="1" i="0" lang="en-US" sz="1948" u="none" cap="none" strike="noStrike">
                <a:solidFill>
                  <a:srgbClr val="980000"/>
                </a:solidFill>
                <a:latin typeface="Trebuchet MS"/>
                <a:ea typeface="Trebuchet MS"/>
                <a:cs typeface="Trebuchet MS"/>
                <a:sym typeface="Trebuchet MS"/>
              </a:rPr>
              <a:t>DEFINITION</a:t>
            </a:r>
            <a:endParaRPr b="0" i="0" sz="1948" u="none" cap="none" strike="noStrike">
              <a:solidFill>
                <a:srgbClr val="980000"/>
              </a:solidFill>
              <a:latin typeface="Calibri"/>
              <a:ea typeface="Calibri"/>
              <a:cs typeface="Calibri"/>
              <a:sym typeface="Calibri"/>
            </a:endParaRPr>
          </a:p>
        </p:txBody>
      </p:sp>
      <p:sp>
        <p:nvSpPr>
          <p:cNvPr id="321" name="Google Shape;321;g3dec333fe1b_0_174"/>
          <p:cNvSpPr/>
          <p:nvPr/>
        </p:nvSpPr>
        <p:spPr>
          <a:xfrm>
            <a:off x="1855262" y="2128318"/>
            <a:ext cx="14577600" cy="1004400"/>
          </a:xfrm>
          <a:prstGeom prst="rect">
            <a:avLst/>
          </a:prstGeom>
          <a:noFill/>
          <a:ln>
            <a:noFill/>
          </a:ln>
        </p:spPr>
        <p:txBody>
          <a:bodyPr anchorCtr="0" anchor="ctr" bIns="80950" lIns="161950" spcFirstLastPara="1" rIns="161950" wrap="square" tIns="80950">
            <a:noAutofit/>
          </a:bodyPr>
          <a:lstStyle/>
          <a:p>
            <a:pPr indent="0" lvl="0" marL="0" marR="0" rtl="0" algn="l">
              <a:spcBef>
                <a:spcPts val="0"/>
              </a:spcBef>
              <a:spcAft>
                <a:spcPts val="0"/>
              </a:spcAft>
              <a:buClr>
                <a:srgbClr val="FFFFFF"/>
              </a:buClr>
              <a:buSzPts val="5314"/>
              <a:buFont typeface="Trebuchet MS"/>
              <a:buNone/>
            </a:pPr>
            <a:r>
              <a:rPr b="1" i="0" lang="en-US" sz="5314" u="none" cap="none" strike="noStrike">
                <a:solidFill>
                  <a:schemeClr val="dk1"/>
                </a:solidFill>
                <a:latin typeface="Trebuchet MS"/>
                <a:ea typeface="Trebuchet MS"/>
                <a:cs typeface="Trebuchet MS"/>
                <a:sym typeface="Trebuchet MS"/>
              </a:rPr>
              <a:t>Automation</a:t>
            </a:r>
            <a:endParaRPr b="0" i="0" sz="5314" u="none" cap="none" strike="noStrike">
              <a:solidFill>
                <a:schemeClr val="dk1"/>
              </a:solidFill>
              <a:latin typeface="Calibri"/>
              <a:ea typeface="Calibri"/>
              <a:cs typeface="Calibri"/>
              <a:sym typeface="Calibri"/>
            </a:endParaRPr>
          </a:p>
        </p:txBody>
      </p:sp>
      <p:sp>
        <p:nvSpPr>
          <p:cNvPr id="322" name="Google Shape;322;g3dec333fe1b_0_174"/>
          <p:cNvSpPr/>
          <p:nvPr/>
        </p:nvSpPr>
        <p:spPr>
          <a:xfrm>
            <a:off x="1693290" y="3537480"/>
            <a:ext cx="14901600" cy="2267400"/>
          </a:xfrm>
          <a:prstGeom prst="rect">
            <a:avLst/>
          </a:prstGeom>
          <a:solidFill>
            <a:srgbClr val="FFF8F2"/>
          </a:solidFill>
          <a:ln cap="flat" cmpd="sng" w="33750">
            <a:solidFill>
              <a:srgbClr val="F4A623"/>
            </a:solidFill>
            <a:prstDash val="solid"/>
            <a:round/>
            <a:headEnd len="sm" w="sm" type="none"/>
            <a:tailEnd len="sm" w="sm" type="none"/>
          </a:ln>
        </p:spPr>
        <p:txBody>
          <a:bodyPr anchorCtr="0" anchor="ctr" bIns="161950" lIns="161950" spcFirstLastPara="1" rIns="161950" wrap="square" tIns="161950">
            <a:noAutofit/>
          </a:bodyPr>
          <a:lstStyle/>
          <a:p>
            <a:pPr indent="0" lvl="0" marL="0" rtl="0" algn="l">
              <a:spcBef>
                <a:spcPts val="0"/>
              </a:spcBef>
              <a:spcAft>
                <a:spcPts val="0"/>
              </a:spcAft>
              <a:buNone/>
            </a:pPr>
            <a:r>
              <a:t/>
            </a:r>
            <a:endParaRPr/>
          </a:p>
        </p:txBody>
      </p:sp>
      <p:sp>
        <p:nvSpPr>
          <p:cNvPr id="323" name="Google Shape;323;g3dec333fe1b_0_174"/>
          <p:cNvSpPr/>
          <p:nvPr/>
        </p:nvSpPr>
        <p:spPr>
          <a:xfrm>
            <a:off x="2017235" y="3586072"/>
            <a:ext cx="14415300" cy="2186700"/>
          </a:xfrm>
          <a:prstGeom prst="rect">
            <a:avLst/>
          </a:prstGeom>
          <a:noFill/>
          <a:ln>
            <a:noFill/>
          </a:ln>
        </p:spPr>
        <p:txBody>
          <a:bodyPr anchorCtr="0" anchor="ctr" bIns="80950" lIns="161950" spcFirstLastPara="1" rIns="161950" wrap="square" tIns="80950">
            <a:noAutofit/>
          </a:bodyPr>
          <a:lstStyle/>
          <a:p>
            <a:pPr indent="0" lvl="0" marL="0" marR="0" rtl="0" algn="l">
              <a:spcBef>
                <a:spcPts val="0"/>
              </a:spcBef>
              <a:spcAft>
                <a:spcPts val="0"/>
              </a:spcAft>
              <a:buClr>
                <a:srgbClr val="1A202C"/>
              </a:buClr>
              <a:buSzPts val="2657"/>
              <a:buFont typeface="Calibri"/>
              <a:buNone/>
            </a:pPr>
            <a:r>
              <a:rPr b="0" i="0" lang="en-US" sz="2657" u="none" cap="none" strike="noStrike">
                <a:solidFill>
                  <a:srgbClr val="1A202C"/>
                </a:solidFill>
                <a:latin typeface="Calibri"/>
                <a:ea typeface="Calibri"/>
                <a:cs typeface="Calibri"/>
                <a:sym typeface="Calibri"/>
              </a:rPr>
              <a:t>The use of digital systems to execute repetitive or rule-based processes with minimal human intervention. Automation increases efficiency, reduces human error, and allows people to focus on higher-value tasks.</a:t>
            </a:r>
            <a:endParaRPr b="0" i="0" sz="2657" u="none" cap="none" strike="noStrike">
              <a:solidFill>
                <a:srgbClr val="000000"/>
              </a:solidFill>
              <a:latin typeface="Calibri"/>
              <a:ea typeface="Calibri"/>
              <a:cs typeface="Calibri"/>
              <a:sym typeface="Calibri"/>
            </a:endParaRPr>
          </a:p>
        </p:txBody>
      </p:sp>
      <p:sp>
        <p:nvSpPr>
          <p:cNvPr id="324" name="Google Shape;324;g3dec333fe1b_0_174"/>
          <p:cNvSpPr/>
          <p:nvPr/>
        </p:nvSpPr>
        <p:spPr>
          <a:xfrm>
            <a:off x="1693290" y="6129041"/>
            <a:ext cx="6478800" cy="647700"/>
          </a:xfrm>
          <a:prstGeom prst="rect">
            <a:avLst/>
          </a:prstGeom>
          <a:noFill/>
          <a:ln>
            <a:noFill/>
          </a:ln>
        </p:spPr>
        <p:txBody>
          <a:bodyPr anchorCtr="0" anchor="ctr" bIns="80950" lIns="161950" spcFirstLastPara="1" rIns="161950" wrap="square" tIns="80950">
            <a:noAutofit/>
          </a:bodyPr>
          <a:lstStyle/>
          <a:p>
            <a:pPr indent="0" lvl="0" marL="0" marR="0" rtl="0" algn="l">
              <a:spcBef>
                <a:spcPts val="0"/>
              </a:spcBef>
              <a:spcAft>
                <a:spcPts val="0"/>
              </a:spcAft>
              <a:buClr>
                <a:srgbClr val="1A5CB0"/>
              </a:buClr>
              <a:buSzPts val="2480"/>
              <a:buFont typeface="Trebuchet MS"/>
              <a:buNone/>
            </a:pPr>
            <a:r>
              <a:rPr b="1" i="0" lang="en-US" sz="2480" u="none" cap="none" strike="noStrike">
                <a:solidFill>
                  <a:srgbClr val="1A5CB0"/>
                </a:solidFill>
                <a:latin typeface="Trebuchet MS"/>
                <a:ea typeface="Trebuchet MS"/>
                <a:cs typeface="Trebuchet MS"/>
                <a:sym typeface="Trebuchet MS"/>
              </a:rPr>
              <a:t>Real-World Examples</a:t>
            </a:r>
            <a:endParaRPr b="0" i="0" sz="2480" u="none" cap="none" strike="noStrike">
              <a:solidFill>
                <a:srgbClr val="000000"/>
              </a:solidFill>
              <a:latin typeface="Calibri"/>
              <a:ea typeface="Calibri"/>
              <a:cs typeface="Calibri"/>
              <a:sym typeface="Calibri"/>
            </a:endParaRPr>
          </a:p>
        </p:txBody>
      </p:sp>
      <p:sp>
        <p:nvSpPr>
          <p:cNvPr id="325" name="Google Shape;325;g3dec333fe1b_0_174"/>
          <p:cNvSpPr/>
          <p:nvPr/>
        </p:nvSpPr>
        <p:spPr>
          <a:xfrm>
            <a:off x="1855262" y="6825523"/>
            <a:ext cx="14577600" cy="3239400"/>
          </a:xfrm>
          <a:prstGeom prst="rect">
            <a:avLst/>
          </a:prstGeom>
          <a:noFill/>
          <a:ln>
            <a:noFill/>
          </a:ln>
        </p:spPr>
        <p:txBody>
          <a:bodyPr anchorCtr="0" anchor="t" bIns="80950" lIns="161950" spcFirstLastPara="1" rIns="161950" wrap="square" tIns="80950">
            <a:noAutofit/>
          </a:bodyPr>
          <a:lstStyle/>
          <a:p>
            <a:pPr indent="-607396" lvl="0" marL="607397" marR="0" rtl="0" algn="l">
              <a:spcBef>
                <a:spcPts val="0"/>
              </a:spcBef>
              <a:spcAft>
                <a:spcPts val="0"/>
              </a:spcAft>
              <a:buClr>
                <a:srgbClr val="1A202C"/>
              </a:buClr>
              <a:buSzPts val="2480"/>
              <a:buFont typeface="Calibri"/>
              <a:buChar char="•"/>
            </a:pPr>
            <a:r>
              <a:rPr b="0" i="0" lang="en-US" sz="2480" u="none" cap="none" strike="noStrike">
                <a:solidFill>
                  <a:srgbClr val="1A202C"/>
                </a:solidFill>
                <a:latin typeface="Calibri"/>
                <a:ea typeface="Calibri"/>
                <a:cs typeface="Calibri"/>
                <a:sym typeface="Calibri"/>
              </a:rPr>
              <a:t>Automatic email replies when your shop is closed</a:t>
            </a:r>
            <a:endParaRPr b="0" i="0" sz="2480" u="none" cap="none" strike="noStrike">
              <a:solidFill>
                <a:srgbClr val="000000"/>
              </a:solidFill>
              <a:latin typeface="Calibri"/>
              <a:ea typeface="Calibri"/>
              <a:cs typeface="Calibri"/>
              <a:sym typeface="Calibri"/>
            </a:endParaRPr>
          </a:p>
          <a:p>
            <a:pPr indent="-607396" lvl="0" marL="607397" marR="0" rtl="0" algn="l">
              <a:spcBef>
                <a:spcPts val="0"/>
              </a:spcBef>
              <a:spcAft>
                <a:spcPts val="0"/>
              </a:spcAft>
              <a:buClr>
                <a:srgbClr val="1A202C"/>
              </a:buClr>
              <a:buSzPts val="2480"/>
              <a:buFont typeface="Calibri"/>
              <a:buChar char="•"/>
            </a:pPr>
            <a:r>
              <a:rPr b="0" i="0" lang="en-US" sz="2480" u="none" cap="none" strike="noStrike">
                <a:solidFill>
                  <a:srgbClr val="1A202C"/>
                </a:solidFill>
                <a:latin typeface="Calibri"/>
                <a:ea typeface="Calibri"/>
                <a:cs typeface="Calibri"/>
                <a:sym typeface="Calibri"/>
              </a:rPr>
              <a:t>Scheduled social media posts planned weekly in advance</a:t>
            </a:r>
            <a:endParaRPr b="0" i="0" sz="2480" u="none" cap="none" strike="noStrike">
              <a:solidFill>
                <a:srgbClr val="000000"/>
              </a:solidFill>
              <a:latin typeface="Calibri"/>
              <a:ea typeface="Calibri"/>
              <a:cs typeface="Calibri"/>
              <a:sym typeface="Calibri"/>
            </a:endParaRPr>
          </a:p>
          <a:p>
            <a:pPr indent="-607396" lvl="0" marL="607397" marR="0" rtl="0" algn="l">
              <a:spcBef>
                <a:spcPts val="0"/>
              </a:spcBef>
              <a:spcAft>
                <a:spcPts val="0"/>
              </a:spcAft>
              <a:buClr>
                <a:srgbClr val="1A202C"/>
              </a:buClr>
              <a:buSzPts val="2480"/>
              <a:buFont typeface="Calibri"/>
              <a:buChar char="•"/>
            </a:pPr>
            <a:r>
              <a:rPr b="0" i="0" lang="en-US" sz="2480" u="none" cap="none" strike="noStrike">
                <a:solidFill>
                  <a:srgbClr val="1A202C"/>
                </a:solidFill>
                <a:latin typeface="Calibri"/>
                <a:ea typeface="Calibri"/>
                <a:cs typeface="Calibri"/>
                <a:sym typeface="Calibri"/>
              </a:rPr>
              <a:t>Inventory systems that reorder products automatically</a:t>
            </a:r>
            <a:endParaRPr b="0" i="0" sz="2480" u="none" cap="none" strike="noStrike">
              <a:solidFill>
                <a:srgbClr val="000000"/>
              </a:solidFill>
              <a:latin typeface="Calibri"/>
              <a:ea typeface="Calibri"/>
              <a:cs typeface="Calibri"/>
              <a:sym typeface="Calibri"/>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BB03B">
                <a:alpha val="0"/>
              </a:srgbClr>
            </a:gs>
            <a:gs pos="100000">
              <a:srgbClr val="FBB03B">
                <a:alpha val="36078"/>
              </a:srgbClr>
            </a:gs>
          </a:gsLst>
          <a:path path="circle">
            <a:fillToRect b="50%" l="50%" r="50%" t="50%"/>
          </a:path>
          <a:tileRect/>
        </a:gradFill>
      </p:bgPr>
    </p:bg>
    <p:spTree>
      <p:nvGrpSpPr>
        <p:cNvPr id="329" name="Shape 329"/>
        <p:cNvGrpSpPr/>
        <p:nvPr/>
      </p:nvGrpSpPr>
      <p:grpSpPr>
        <a:xfrm>
          <a:off x="0" y="0"/>
          <a:ext cx="0" cy="0"/>
          <a:chOff x="0" y="0"/>
          <a:chExt cx="0" cy="0"/>
        </a:xfrm>
      </p:grpSpPr>
      <p:sp>
        <p:nvSpPr>
          <p:cNvPr id="330" name="Google Shape;330;g3dec333fe1b_0_204"/>
          <p:cNvSpPr/>
          <p:nvPr/>
        </p:nvSpPr>
        <p:spPr>
          <a:xfrm>
            <a:off x="503196" y="243179"/>
            <a:ext cx="2983565" cy="665086"/>
          </a:xfrm>
          <a:custGeom>
            <a:rect b="b" l="l" r="r" t="t"/>
            <a:pathLst>
              <a:path extrusionOk="0" h="665086" w="2983565">
                <a:moveTo>
                  <a:pt x="0" y="0"/>
                </a:moveTo>
                <a:lnTo>
                  <a:pt x="2983565" y="0"/>
                </a:lnTo>
                <a:lnTo>
                  <a:pt x="2983565" y="665086"/>
                </a:lnTo>
                <a:lnTo>
                  <a:pt x="0" y="665086"/>
                </a:lnTo>
                <a:lnTo>
                  <a:pt x="0" y="0"/>
                </a:lnTo>
                <a:close/>
              </a:path>
            </a:pathLst>
          </a:custGeom>
          <a:blipFill rotWithShape="1">
            <a:blip r:embed="rId3">
              <a:alphaModFix/>
            </a:blip>
            <a:stretch>
              <a:fillRect b="0" l="0" r="0" t="0"/>
            </a:stretch>
          </a:blipFill>
          <a:ln>
            <a:noFill/>
          </a:ln>
        </p:spPr>
      </p:sp>
      <p:sp>
        <p:nvSpPr>
          <p:cNvPr id="331" name="Google Shape;331;g3dec333fe1b_0_204"/>
          <p:cNvSpPr txBox="1"/>
          <p:nvPr/>
        </p:nvSpPr>
        <p:spPr>
          <a:xfrm>
            <a:off x="11901982" y="600366"/>
            <a:ext cx="6386100" cy="283200"/>
          </a:xfrm>
          <a:prstGeom prst="rect">
            <a:avLst/>
          </a:prstGeom>
          <a:noFill/>
          <a:ln>
            <a:noFill/>
          </a:ln>
        </p:spPr>
        <p:txBody>
          <a:bodyPr anchorCtr="0" anchor="t" bIns="0" lIns="0" spcFirstLastPara="1" rIns="0" wrap="square" tIns="0">
            <a:spAutoFit/>
          </a:bodyPr>
          <a:lstStyle/>
          <a:p>
            <a:pPr indent="0" lvl="0" marL="0" marR="0" rtl="0" algn="ctr">
              <a:lnSpc>
                <a:spcPct val="140054"/>
              </a:lnSpc>
              <a:spcBef>
                <a:spcPts val="0"/>
              </a:spcBef>
              <a:spcAft>
                <a:spcPts val="0"/>
              </a:spcAft>
              <a:buNone/>
            </a:pPr>
            <a:r>
              <a:rPr b="0" i="0" lang="en-US" sz="1840" u="none" cap="none" strike="noStrike">
                <a:solidFill>
                  <a:srgbClr val="000000"/>
                </a:solidFill>
                <a:latin typeface="Roboto"/>
                <a:ea typeface="Roboto"/>
                <a:cs typeface="Roboto"/>
                <a:sym typeface="Roboto"/>
              </a:rPr>
              <a:t>2024-3-PL01-KA210-YOU-000294885</a:t>
            </a:r>
            <a:endParaRPr/>
          </a:p>
        </p:txBody>
      </p:sp>
      <p:grpSp>
        <p:nvGrpSpPr>
          <p:cNvPr id="332" name="Google Shape;332;g3dec333fe1b_0_204"/>
          <p:cNvGrpSpPr/>
          <p:nvPr/>
        </p:nvGrpSpPr>
        <p:grpSpPr>
          <a:xfrm>
            <a:off x="1028700" y="811707"/>
            <a:ext cx="16230707" cy="8446648"/>
            <a:chOff x="0" y="-57150"/>
            <a:chExt cx="4274726" cy="2224617"/>
          </a:xfrm>
        </p:grpSpPr>
        <p:sp>
          <p:nvSpPr>
            <p:cNvPr id="333" name="Google Shape;333;g3dec333fe1b_0_204"/>
            <p:cNvSpPr/>
            <p:nvPr/>
          </p:nvSpPr>
          <p:spPr>
            <a:xfrm>
              <a:off x="0" y="0"/>
              <a:ext cx="4274726" cy="2167467"/>
            </a:xfrm>
            <a:custGeom>
              <a:rect b="b" l="l" r="r" t="t"/>
              <a:pathLst>
                <a:path extrusionOk="0" h="2167467" w="4274726">
                  <a:moveTo>
                    <a:pt x="0" y="0"/>
                  </a:moveTo>
                  <a:lnTo>
                    <a:pt x="4274726" y="0"/>
                  </a:lnTo>
                  <a:lnTo>
                    <a:pt x="4274726" y="2167467"/>
                  </a:lnTo>
                  <a:lnTo>
                    <a:pt x="0" y="2167467"/>
                  </a:lnTo>
                  <a:close/>
                </a:path>
              </a:pathLst>
            </a:custGeom>
            <a:noFill/>
            <a:ln cap="sq" cmpd="sng" w="19050">
              <a:solidFill>
                <a:srgbClr val="000000"/>
              </a:solidFill>
              <a:prstDash val="solid"/>
              <a:miter lim="8000"/>
              <a:headEnd len="sm" w="sm" type="none"/>
              <a:tailEnd len="sm" w="sm" type="none"/>
            </a:ln>
          </p:spPr>
        </p:sp>
        <p:sp>
          <p:nvSpPr>
            <p:cNvPr id="334" name="Google Shape;334;g3dec333fe1b_0_204"/>
            <p:cNvSpPr txBox="1"/>
            <p:nvPr/>
          </p:nvSpPr>
          <p:spPr>
            <a:xfrm>
              <a:off x="0" y="-57150"/>
              <a:ext cx="4274700" cy="22245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pic>
        <p:nvPicPr>
          <p:cNvPr id="335" name="Google Shape;335;g3dec333fe1b_0_204" title="logo2.png"/>
          <p:cNvPicPr preferRelativeResize="0"/>
          <p:nvPr/>
        </p:nvPicPr>
        <p:blipFill rotWithShape="1">
          <a:blip r:embed="rId4">
            <a:alphaModFix/>
          </a:blip>
          <a:srcRect b="21968" l="0" r="0" t="25865"/>
          <a:stretch/>
        </p:blipFill>
        <p:spPr>
          <a:xfrm>
            <a:off x="15180650" y="8247775"/>
            <a:ext cx="1893475" cy="987800"/>
          </a:xfrm>
          <a:prstGeom prst="rect">
            <a:avLst/>
          </a:prstGeom>
          <a:noFill/>
          <a:ln>
            <a:noFill/>
          </a:ln>
        </p:spPr>
      </p:pic>
      <p:sp>
        <p:nvSpPr>
          <p:cNvPr id="336" name="Google Shape;336;g3dec333fe1b_0_204"/>
          <p:cNvSpPr/>
          <p:nvPr/>
        </p:nvSpPr>
        <p:spPr>
          <a:xfrm>
            <a:off x="1028700" y="1143000"/>
            <a:ext cx="16230600" cy="129900"/>
          </a:xfrm>
          <a:prstGeom prst="rect">
            <a:avLst/>
          </a:prstGeom>
          <a:solidFill>
            <a:srgbClr val="980000"/>
          </a:solidFill>
          <a:ln cap="flat" cmpd="sng" w="22550">
            <a:solidFill>
              <a:srgbClr val="980000"/>
            </a:solidFill>
            <a:prstDash val="solid"/>
            <a:round/>
            <a:headEnd len="sm" w="sm" type="none"/>
            <a:tailEnd len="sm" w="sm" type="none"/>
          </a:ln>
        </p:spPr>
        <p:txBody>
          <a:bodyPr anchorCtr="0" anchor="ctr" bIns="162275" lIns="162275" spcFirstLastPara="1" rIns="162275" wrap="square" tIns="162275">
            <a:noAutofit/>
          </a:bodyPr>
          <a:lstStyle/>
          <a:p>
            <a:pPr indent="0" lvl="0" marL="0" rtl="0" algn="l">
              <a:spcBef>
                <a:spcPts val="0"/>
              </a:spcBef>
              <a:spcAft>
                <a:spcPts val="0"/>
              </a:spcAft>
              <a:buNone/>
            </a:pPr>
            <a:r>
              <a:t/>
            </a:r>
            <a:endParaRPr/>
          </a:p>
        </p:txBody>
      </p:sp>
      <p:sp>
        <p:nvSpPr>
          <p:cNvPr id="337" name="Google Shape;337;g3dec333fe1b_0_204"/>
          <p:cNvSpPr/>
          <p:nvPr/>
        </p:nvSpPr>
        <p:spPr>
          <a:xfrm>
            <a:off x="1028700" y="10142871"/>
            <a:ext cx="16230600" cy="129900"/>
          </a:xfrm>
          <a:prstGeom prst="rect">
            <a:avLst/>
          </a:prstGeom>
          <a:solidFill>
            <a:srgbClr val="F4A623"/>
          </a:solidFill>
          <a:ln cap="flat" cmpd="sng" w="22550">
            <a:solidFill>
              <a:srgbClr val="F4A623"/>
            </a:solidFill>
            <a:prstDash val="solid"/>
            <a:round/>
            <a:headEnd len="sm" w="sm" type="none"/>
            <a:tailEnd len="sm" w="sm" type="none"/>
          </a:ln>
        </p:spPr>
        <p:txBody>
          <a:bodyPr anchorCtr="0" anchor="ctr" bIns="162275" lIns="162275" spcFirstLastPara="1" rIns="162275" wrap="square" tIns="162275">
            <a:noAutofit/>
          </a:bodyPr>
          <a:lstStyle/>
          <a:p>
            <a:pPr indent="0" lvl="0" marL="0" rtl="0" algn="l">
              <a:spcBef>
                <a:spcPts val="0"/>
              </a:spcBef>
              <a:spcAft>
                <a:spcPts val="0"/>
              </a:spcAft>
              <a:buNone/>
            </a:pPr>
            <a:r>
              <a:t/>
            </a:r>
            <a:endParaRPr/>
          </a:p>
        </p:txBody>
      </p:sp>
      <p:sp>
        <p:nvSpPr>
          <p:cNvPr id="338" name="Google Shape;338;g3dec333fe1b_0_204"/>
          <p:cNvSpPr/>
          <p:nvPr/>
        </p:nvSpPr>
        <p:spPr>
          <a:xfrm>
            <a:off x="1166038" y="1458396"/>
            <a:ext cx="15245700" cy="717300"/>
          </a:xfrm>
          <a:prstGeom prst="rect">
            <a:avLst/>
          </a:prstGeom>
          <a:noFill/>
          <a:ln>
            <a:noFill/>
          </a:ln>
        </p:spPr>
        <p:txBody>
          <a:bodyPr anchorCtr="0" anchor="ctr" bIns="70025" lIns="140075" spcFirstLastPara="1" rIns="140075" wrap="square" tIns="70025">
            <a:noAutofit/>
          </a:bodyPr>
          <a:lstStyle/>
          <a:p>
            <a:pPr indent="0" lvl="0" marL="0" marR="0" rtl="0" algn="l">
              <a:spcBef>
                <a:spcPts val="0"/>
              </a:spcBef>
              <a:spcAft>
                <a:spcPts val="0"/>
              </a:spcAft>
              <a:buClr>
                <a:srgbClr val="0D1B4B"/>
              </a:buClr>
              <a:buSzPts val="3677"/>
              <a:buFont typeface="Trebuchet MS"/>
              <a:buNone/>
            </a:pPr>
            <a:r>
              <a:rPr b="1" i="0" lang="en-US" sz="3677" u="none" cap="none" strike="noStrike">
                <a:solidFill>
                  <a:srgbClr val="0D1B4B"/>
                </a:solidFill>
                <a:latin typeface="Trebuchet MS"/>
                <a:ea typeface="Trebuchet MS"/>
                <a:cs typeface="Trebuchet MS"/>
                <a:sym typeface="Trebuchet MS"/>
              </a:rPr>
              <a:t>Types of Automation You Will Use</a:t>
            </a:r>
            <a:endParaRPr b="0" i="0" sz="3677" u="none" cap="none" strike="noStrike">
              <a:solidFill>
                <a:srgbClr val="000000"/>
              </a:solidFill>
              <a:latin typeface="Calibri"/>
              <a:ea typeface="Calibri"/>
              <a:cs typeface="Calibri"/>
              <a:sym typeface="Calibri"/>
            </a:endParaRPr>
          </a:p>
        </p:txBody>
      </p:sp>
      <p:sp>
        <p:nvSpPr>
          <p:cNvPr id="339" name="Google Shape;339;g3dec333fe1b_0_204"/>
          <p:cNvSpPr/>
          <p:nvPr/>
        </p:nvSpPr>
        <p:spPr>
          <a:xfrm>
            <a:off x="1166038" y="2175645"/>
            <a:ext cx="15245700" cy="36900"/>
          </a:xfrm>
          <a:prstGeom prst="rect">
            <a:avLst/>
          </a:prstGeom>
          <a:solidFill>
            <a:srgbClr val="F4A623"/>
          </a:solidFill>
          <a:ln cap="flat" cmpd="sng" w="19450">
            <a:solidFill>
              <a:srgbClr val="F4A623"/>
            </a:solidFill>
            <a:prstDash val="solid"/>
            <a:round/>
            <a:headEnd len="sm" w="sm" type="none"/>
            <a:tailEnd len="sm" w="sm" type="none"/>
          </a:ln>
        </p:spPr>
        <p:txBody>
          <a:bodyPr anchorCtr="0" anchor="ctr" bIns="140075" lIns="140075" spcFirstLastPara="1" rIns="140075" wrap="square" tIns="140075">
            <a:noAutofit/>
          </a:bodyPr>
          <a:lstStyle/>
          <a:p>
            <a:pPr indent="0" lvl="0" marL="0" rtl="0" algn="l">
              <a:spcBef>
                <a:spcPts val="0"/>
              </a:spcBef>
              <a:spcAft>
                <a:spcPts val="0"/>
              </a:spcAft>
              <a:buNone/>
            </a:pPr>
            <a:r>
              <a:t/>
            </a:r>
            <a:endParaRPr/>
          </a:p>
        </p:txBody>
      </p:sp>
      <p:sp>
        <p:nvSpPr>
          <p:cNvPr id="340" name="Google Shape;340;g3dec333fe1b_0_204"/>
          <p:cNvSpPr/>
          <p:nvPr/>
        </p:nvSpPr>
        <p:spPr>
          <a:xfrm>
            <a:off x="1166038" y="2385873"/>
            <a:ext cx="7291200" cy="1793100"/>
          </a:xfrm>
          <a:prstGeom prst="rect">
            <a:avLst/>
          </a:prstGeom>
          <a:solidFill>
            <a:srgbClr val="FFFFFF"/>
          </a:solidFill>
          <a:ln cap="flat" cmpd="sng" w="38925">
            <a:solidFill>
              <a:srgbClr val="1A5CB0"/>
            </a:solidFill>
            <a:prstDash val="solid"/>
            <a:round/>
            <a:headEnd len="sm" w="sm" type="none"/>
            <a:tailEnd len="sm" w="sm" type="none"/>
          </a:ln>
          <a:effectLst>
            <a:outerShdw blurRad="155674" rotWithShape="0" algn="bl" dir="8100000" dist="58378">
              <a:srgbClr val="000000">
                <a:alpha val="12160"/>
              </a:srgbClr>
            </a:outerShdw>
          </a:effectLst>
        </p:spPr>
        <p:txBody>
          <a:bodyPr anchorCtr="0" anchor="ctr" bIns="140075" lIns="140075" spcFirstLastPara="1" rIns="140075" wrap="square" tIns="140075">
            <a:noAutofit/>
          </a:bodyPr>
          <a:lstStyle/>
          <a:p>
            <a:pPr indent="0" lvl="0" marL="0" rtl="0" algn="l">
              <a:spcBef>
                <a:spcPts val="0"/>
              </a:spcBef>
              <a:spcAft>
                <a:spcPts val="0"/>
              </a:spcAft>
              <a:buNone/>
            </a:pPr>
            <a:r>
              <a:t/>
            </a:r>
            <a:endParaRPr/>
          </a:p>
        </p:txBody>
      </p:sp>
      <p:sp>
        <p:nvSpPr>
          <p:cNvPr id="341" name="Google Shape;341;g3dec333fe1b_0_204"/>
          <p:cNvSpPr/>
          <p:nvPr/>
        </p:nvSpPr>
        <p:spPr>
          <a:xfrm>
            <a:off x="1166038" y="2385873"/>
            <a:ext cx="7291200" cy="469800"/>
          </a:xfrm>
          <a:prstGeom prst="rect">
            <a:avLst/>
          </a:prstGeom>
          <a:solidFill>
            <a:srgbClr val="1A5CB0"/>
          </a:solidFill>
          <a:ln cap="flat" cmpd="sng" w="19450">
            <a:solidFill>
              <a:srgbClr val="1A5CB0"/>
            </a:solidFill>
            <a:prstDash val="solid"/>
            <a:round/>
            <a:headEnd len="sm" w="sm" type="none"/>
            <a:tailEnd len="sm" w="sm" type="none"/>
          </a:ln>
        </p:spPr>
        <p:txBody>
          <a:bodyPr anchorCtr="0" anchor="ctr" bIns="140075" lIns="140075" spcFirstLastPara="1" rIns="140075" wrap="square" tIns="140075">
            <a:noAutofit/>
          </a:bodyPr>
          <a:lstStyle/>
          <a:p>
            <a:pPr indent="0" lvl="0" marL="0" rtl="0" algn="l">
              <a:spcBef>
                <a:spcPts val="0"/>
              </a:spcBef>
              <a:spcAft>
                <a:spcPts val="0"/>
              </a:spcAft>
              <a:buNone/>
            </a:pPr>
            <a:r>
              <a:t/>
            </a:r>
            <a:endParaRPr/>
          </a:p>
        </p:txBody>
      </p:sp>
      <p:sp>
        <p:nvSpPr>
          <p:cNvPr id="342" name="Google Shape;342;g3dec333fe1b_0_204"/>
          <p:cNvSpPr/>
          <p:nvPr/>
        </p:nvSpPr>
        <p:spPr>
          <a:xfrm>
            <a:off x="1166038" y="2385873"/>
            <a:ext cx="7291200" cy="4698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992"/>
              <a:buFont typeface="Trebuchet MS"/>
              <a:buNone/>
            </a:pPr>
            <a:r>
              <a:rPr b="1" i="0" lang="en-US" sz="1992" u="none" cap="none" strike="noStrike">
                <a:solidFill>
                  <a:srgbClr val="FFFFFF"/>
                </a:solidFill>
                <a:latin typeface="Trebuchet MS"/>
                <a:ea typeface="Trebuchet MS"/>
                <a:cs typeface="Trebuchet MS"/>
                <a:sym typeface="Trebuchet MS"/>
              </a:rPr>
              <a:t>Workflow Automation</a:t>
            </a:r>
            <a:endParaRPr b="0" i="0" sz="1992" u="none" cap="none" strike="noStrike">
              <a:solidFill>
                <a:srgbClr val="000000"/>
              </a:solidFill>
              <a:latin typeface="Calibri"/>
              <a:ea typeface="Calibri"/>
              <a:cs typeface="Calibri"/>
              <a:sym typeface="Calibri"/>
            </a:endParaRPr>
          </a:p>
        </p:txBody>
      </p:sp>
      <p:sp>
        <p:nvSpPr>
          <p:cNvPr id="343" name="Google Shape;343;g3dec333fe1b_0_204"/>
          <p:cNvSpPr/>
          <p:nvPr/>
        </p:nvSpPr>
        <p:spPr>
          <a:xfrm>
            <a:off x="1331748" y="2905261"/>
            <a:ext cx="6960300" cy="1212000"/>
          </a:xfrm>
          <a:prstGeom prst="rect">
            <a:avLst/>
          </a:prstGeom>
          <a:noFill/>
          <a:ln>
            <a:noFill/>
          </a:ln>
        </p:spPr>
        <p:txBody>
          <a:bodyPr anchorCtr="0" anchor="t" bIns="70025" lIns="140075" spcFirstLastPara="1" rIns="140075" wrap="square" tIns="70025">
            <a:noAutofit/>
          </a:bodyPr>
          <a:lstStyle/>
          <a:p>
            <a:pPr indent="0" lvl="0" marL="0" marR="0" rtl="0" algn="l">
              <a:spcBef>
                <a:spcPts val="0"/>
              </a:spcBef>
              <a:spcAft>
                <a:spcPts val="0"/>
              </a:spcAft>
              <a:buClr>
                <a:srgbClr val="1A202C"/>
              </a:buClr>
              <a:buSzPts val="1839"/>
              <a:buFont typeface="Calibri"/>
              <a:buNone/>
            </a:pPr>
            <a:r>
              <a:rPr b="0" i="0" lang="en-US" sz="1839" u="none" cap="none" strike="noStrike">
                <a:solidFill>
                  <a:srgbClr val="1A202C"/>
                </a:solidFill>
                <a:latin typeface="Calibri"/>
                <a:ea typeface="Calibri"/>
                <a:cs typeface="Calibri"/>
                <a:sym typeface="Calibri"/>
              </a:rPr>
              <a:t>Automate sequences of tasks — e.g., when a form is submitted, an email is sent automatically</a:t>
            </a:r>
            <a:endParaRPr b="0" i="0" sz="1839" u="none" cap="none" strike="noStrike">
              <a:solidFill>
                <a:srgbClr val="000000"/>
              </a:solidFill>
              <a:latin typeface="Calibri"/>
              <a:ea typeface="Calibri"/>
              <a:cs typeface="Calibri"/>
              <a:sym typeface="Calibri"/>
            </a:endParaRPr>
          </a:p>
        </p:txBody>
      </p:sp>
      <p:sp>
        <p:nvSpPr>
          <p:cNvPr id="344" name="Google Shape;344;g3dec333fe1b_0_204"/>
          <p:cNvSpPr/>
          <p:nvPr/>
        </p:nvSpPr>
        <p:spPr>
          <a:xfrm>
            <a:off x="9782933" y="2385873"/>
            <a:ext cx="7291200" cy="1793100"/>
          </a:xfrm>
          <a:prstGeom prst="rect">
            <a:avLst/>
          </a:prstGeom>
          <a:solidFill>
            <a:srgbClr val="FFFFFF"/>
          </a:solidFill>
          <a:ln cap="flat" cmpd="sng" w="38925">
            <a:solidFill>
              <a:srgbClr val="0B8FAC"/>
            </a:solidFill>
            <a:prstDash val="solid"/>
            <a:round/>
            <a:headEnd len="sm" w="sm" type="none"/>
            <a:tailEnd len="sm" w="sm" type="none"/>
          </a:ln>
          <a:effectLst>
            <a:outerShdw blurRad="155674" rotWithShape="0" algn="bl" dir="8100000" dist="58378">
              <a:srgbClr val="000000">
                <a:alpha val="12160"/>
              </a:srgbClr>
            </a:outerShdw>
          </a:effectLst>
        </p:spPr>
        <p:txBody>
          <a:bodyPr anchorCtr="0" anchor="ctr" bIns="140075" lIns="140075" spcFirstLastPara="1" rIns="140075" wrap="square" tIns="140075">
            <a:noAutofit/>
          </a:bodyPr>
          <a:lstStyle/>
          <a:p>
            <a:pPr indent="0" lvl="0" marL="0" rtl="0" algn="l">
              <a:spcBef>
                <a:spcPts val="0"/>
              </a:spcBef>
              <a:spcAft>
                <a:spcPts val="0"/>
              </a:spcAft>
              <a:buNone/>
            </a:pPr>
            <a:r>
              <a:t/>
            </a:r>
            <a:endParaRPr/>
          </a:p>
        </p:txBody>
      </p:sp>
      <p:sp>
        <p:nvSpPr>
          <p:cNvPr id="345" name="Google Shape;345;g3dec333fe1b_0_204"/>
          <p:cNvSpPr/>
          <p:nvPr/>
        </p:nvSpPr>
        <p:spPr>
          <a:xfrm>
            <a:off x="9782933" y="2385873"/>
            <a:ext cx="7291200" cy="469800"/>
          </a:xfrm>
          <a:prstGeom prst="rect">
            <a:avLst/>
          </a:prstGeom>
          <a:solidFill>
            <a:srgbClr val="0B8FAC"/>
          </a:solidFill>
          <a:ln cap="flat" cmpd="sng" w="19450">
            <a:solidFill>
              <a:srgbClr val="0B8FAC"/>
            </a:solidFill>
            <a:prstDash val="solid"/>
            <a:round/>
            <a:headEnd len="sm" w="sm" type="none"/>
            <a:tailEnd len="sm" w="sm" type="none"/>
          </a:ln>
        </p:spPr>
        <p:txBody>
          <a:bodyPr anchorCtr="0" anchor="ctr" bIns="140075" lIns="140075" spcFirstLastPara="1" rIns="140075" wrap="square" tIns="140075">
            <a:noAutofit/>
          </a:bodyPr>
          <a:lstStyle/>
          <a:p>
            <a:pPr indent="0" lvl="0" marL="0" rtl="0" algn="l">
              <a:spcBef>
                <a:spcPts val="0"/>
              </a:spcBef>
              <a:spcAft>
                <a:spcPts val="0"/>
              </a:spcAft>
              <a:buNone/>
            </a:pPr>
            <a:r>
              <a:t/>
            </a:r>
            <a:endParaRPr/>
          </a:p>
        </p:txBody>
      </p:sp>
      <p:sp>
        <p:nvSpPr>
          <p:cNvPr id="346" name="Google Shape;346;g3dec333fe1b_0_204"/>
          <p:cNvSpPr/>
          <p:nvPr/>
        </p:nvSpPr>
        <p:spPr>
          <a:xfrm>
            <a:off x="9782933" y="2385873"/>
            <a:ext cx="7291200" cy="4698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992"/>
              <a:buFont typeface="Trebuchet MS"/>
              <a:buNone/>
            </a:pPr>
            <a:r>
              <a:rPr b="1" i="0" lang="en-US" sz="1992" u="none" cap="none" strike="noStrike">
                <a:solidFill>
                  <a:srgbClr val="FFFFFF"/>
                </a:solidFill>
                <a:latin typeface="Trebuchet MS"/>
                <a:ea typeface="Trebuchet MS"/>
                <a:cs typeface="Trebuchet MS"/>
                <a:sym typeface="Trebuchet MS"/>
              </a:rPr>
              <a:t>Business Process Automation</a:t>
            </a:r>
            <a:endParaRPr b="0" i="0" sz="1992" u="none" cap="none" strike="noStrike">
              <a:solidFill>
                <a:srgbClr val="000000"/>
              </a:solidFill>
              <a:latin typeface="Calibri"/>
              <a:ea typeface="Calibri"/>
              <a:cs typeface="Calibri"/>
              <a:sym typeface="Calibri"/>
            </a:endParaRPr>
          </a:p>
        </p:txBody>
      </p:sp>
      <p:sp>
        <p:nvSpPr>
          <p:cNvPr id="347" name="Google Shape;347;g3dec333fe1b_0_204"/>
          <p:cNvSpPr/>
          <p:nvPr/>
        </p:nvSpPr>
        <p:spPr>
          <a:xfrm>
            <a:off x="9948642" y="2905261"/>
            <a:ext cx="6960300" cy="1212000"/>
          </a:xfrm>
          <a:prstGeom prst="rect">
            <a:avLst/>
          </a:prstGeom>
          <a:noFill/>
          <a:ln>
            <a:noFill/>
          </a:ln>
        </p:spPr>
        <p:txBody>
          <a:bodyPr anchorCtr="0" anchor="t" bIns="70025" lIns="140075" spcFirstLastPara="1" rIns="140075" wrap="square" tIns="70025">
            <a:noAutofit/>
          </a:bodyPr>
          <a:lstStyle/>
          <a:p>
            <a:pPr indent="0" lvl="0" marL="0" marR="0" rtl="0" algn="l">
              <a:spcBef>
                <a:spcPts val="0"/>
              </a:spcBef>
              <a:spcAft>
                <a:spcPts val="0"/>
              </a:spcAft>
              <a:buClr>
                <a:srgbClr val="1A202C"/>
              </a:buClr>
              <a:buSzPts val="1839"/>
              <a:buFont typeface="Calibri"/>
              <a:buNone/>
            </a:pPr>
            <a:r>
              <a:rPr b="0" i="0" lang="en-US" sz="1839" u="none" cap="none" strike="noStrike">
                <a:solidFill>
                  <a:srgbClr val="1A202C"/>
                </a:solidFill>
                <a:latin typeface="Calibri"/>
                <a:ea typeface="Calibri"/>
                <a:cs typeface="Calibri"/>
                <a:sym typeface="Calibri"/>
              </a:rPr>
              <a:t>Streamline entire business functions like invoicing, client onboarding, or reporting</a:t>
            </a:r>
            <a:endParaRPr b="0" i="0" sz="1839" u="none" cap="none" strike="noStrike">
              <a:solidFill>
                <a:srgbClr val="000000"/>
              </a:solidFill>
              <a:latin typeface="Calibri"/>
              <a:ea typeface="Calibri"/>
              <a:cs typeface="Calibri"/>
              <a:sym typeface="Calibri"/>
            </a:endParaRPr>
          </a:p>
        </p:txBody>
      </p:sp>
      <p:sp>
        <p:nvSpPr>
          <p:cNvPr id="348" name="Google Shape;348;g3dec333fe1b_0_204"/>
          <p:cNvSpPr/>
          <p:nvPr/>
        </p:nvSpPr>
        <p:spPr>
          <a:xfrm>
            <a:off x="1166038" y="4426324"/>
            <a:ext cx="7291200" cy="1793100"/>
          </a:xfrm>
          <a:prstGeom prst="rect">
            <a:avLst/>
          </a:prstGeom>
          <a:solidFill>
            <a:srgbClr val="FFFFFF"/>
          </a:solidFill>
          <a:ln cap="flat" cmpd="sng" w="38925">
            <a:solidFill>
              <a:srgbClr val="07C8A0"/>
            </a:solidFill>
            <a:prstDash val="solid"/>
            <a:round/>
            <a:headEnd len="sm" w="sm" type="none"/>
            <a:tailEnd len="sm" w="sm" type="none"/>
          </a:ln>
          <a:effectLst>
            <a:outerShdw blurRad="155674" rotWithShape="0" algn="bl" dir="8100000" dist="58378">
              <a:srgbClr val="000000">
                <a:alpha val="12160"/>
              </a:srgbClr>
            </a:outerShdw>
          </a:effectLst>
        </p:spPr>
        <p:txBody>
          <a:bodyPr anchorCtr="0" anchor="ctr" bIns="140075" lIns="140075" spcFirstLastPara="1" rIns="140075" wrap="square" tIns="140075">
            <a:noAutofit/>
          </a:bodyPr>
          <a:lstStyle/>
          <a:p>
            <a:pPr indent="0" lvl="0" marL="0" rtl="0" algn="l">
              <a:spcBef>
                <a:spcPts val="0"/>
              </a:spcBef>
              <a:spcAft>
                <a:spcPts val="0"/>
              </a:spcAft>
              <a:buNone/>
            </a:pPr>
            <a:r>
              <a:t/>
            </a:r>
            <a:endParaRPr/>
          </a:p>
        </p:txBody>
      </p:sp>
      <p:sp>
        <p:nvSpPr>
          <p:cNvPr id="349" name="Google Shape;349;g3dec333fe1b_0_204"/>
          <p:cNvSpPr/>
          <p:nvPr/>
        </p:nvSpPr>
        <p:spPr>
          <a:xfrm>
            <a:off x="1166038" y="4426324"/>
            <a:ext cx="7291200" cy="469800"/>
          </a:xfrm>
          <a:prstGeom prst="rect">
            <a:avLst/>
          </a:prstGeom>
          <a:solidFill>
            <a:srgbClr val="07C8A0"/>
          </a:solidFill>
          <a:ln cap="flat" cmpd="sng" w="19450">
            <a:solidFill>
              <a:srgbClr val="07C8A0"/>
            </a:solidFill>
            <a:prstDash val="solid"/>
            <a:round/>
            <a:headEnd len="sm" w="sm" type="none"/>
            <a:tailEnd len="sm" w="sm" type="none"/>
          </a:ln>
        </p:spPr>
        <p:txBody>
          <a:bodyPr anchorCtr="0" anchor="ctr" bIns="140075" lIns="140075" spcFirstLastPara="1" rIns="140075" wrap="square" tIns="140075">
            <a:noAutofit/>
          </a:bodyPr>
          <a:lstStyle/>
          <a:p>
            <a:pPr indent="0" lvl="0" marL="0" rtl="0" algn="l">
              <a:spcBef>
                <a:spcPts val="0"/>
              </a:spcBef>
              <a:spcAft>
                <a:spcPts val="0"/>
              </a:spcAft>
              <a:buNone/>
            </a:pPr>
            <a:r>
              <a:t/>
            </a:r>
            <a:endParaRPr/>
          </a:p>
        </p:txBody>
      </p:sp>
      <p:sp>
        <p:nvSpPr>
          <p:cNvPr id="350" name="Google Shape;350;g3dec333fe1b_0_204"/>
          <p:cNvSpPr/>
          <p:nvPr/>
        </p:nvSpPr>
        <p:spPr>
          <a:xfrm>
            <a:off x="1166038" y="4426324"/>
            <a:ext cx="7291200" cy="4698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992"/>
              <a:buFont typeface="Trebuchet MS"/>
              <a:buNone/>
            </a:pPr>
            <a:r>
              <a:rPr b="1" i="0" lang="en-US" sz="1992" u="none" cap="none" strike="noStrike">
                <a:solidFill>
                  <a:srgbClr val="FFFFFF"/>
                </a:solidFill>
                <a:latin typeface="Trebuchet MS"/>
                <a:ea typeface="Trebuchet MS"/>
                <a:cs typeface="Trebuchet MS"/>
                <a:sym typeface="Trebuchet MS"/>
              </a:rPr>
              <a:t>Robotic Process Automation (RPA)</a:t>
            </a:r>
            <a:endParaRPr b="0" i="0" sz="1992" u="none" cap="none" strike="noStrike">
              <a:solidFill>
                <a:srgbClr val="000000"/>
              </a:solidFill>
              <a:latin typeface="Calibri"/>
              <a:ea typeface="Calibri"/>
              <a:cs typeface="Calibri"/>
              <a:sym typeface="Calibri"/>
            </a:endParaRPr>
          </a:p>
        </p:txBody>
      </p:sp>
      <p:sp>
        <p:nvSpPr>
          <p:cNvPr id="351" name="Google Shape;351;g3dec333fe1b_0_204"/>
          <p:cNvSpPr/>
          <p:nvPr/>
        </p:nvSpPr>
        <p:spPr>
          <a:xfrm>
            <a:off x="1331748" y="4945712"/>
            <a:ext cx="6960300" cy="1212000"/>
          </a:xfrm>
          <a:prstGeom prst="rect">
            <a:avLst/>
          </a:prstGeom>
          <a:noFill/>
          <a:ln>
            <a:noFill/>
          </a:ln>
        </p:spPr>
        <p:txBody>
          <a:bodyPr anchorCtr="0" anchor="t" bIns="70025" lIns="140075" spcFirstLastPara="1" rIns="140075" wrap="square" tIns="70025">
            <a:noAutofit/>
          </a:bodyPr>
          <a:lstStyle/>
          <a:p>
            <a:pPr indent="0" lvl="0" marL="0" marR="0" rtl="0" algn="l">
              <a:spcBef>
                <a:spcPts val="0"/>
              </a:spcBef>
              <a:spcAft>
                <a:spcPts val="0"/>
              </a:spcAft>
              <a:buClr>
                <a:srgbClr val="1A202C"/>
              </a:buClr>
              <a:buSzPts val="1839"/>
              <a:buFont typeface="Calibri"/>
              <a:buNone/>
            </a:pPr>
            <a:r>
              <a:rPr b="0" i="0" lang="en-US" sz="1839" u="none" cap="none" strike="noStrike">
                <a:solidFill>
                  <a:srgbClr val="1A202C"/>
                </a:solidFill>
                <a:latin typeface="Calibri"/>
                <a:ea typeface="Calibri"/>
                <a:cs typeface="Calibri"/>
                <a:sym typeface="Calibri"/>
              </a:rPr>
              <a:t>Software robots that mimic human actions in digital systems — copy, paste, fill, submit</a:t>
            </a:r>
            <a:endParaRPr b="0" i="0" sz="1839" u="none" cap="none" strike="noStrike">
              <a:solidFill>
                <a:srgbClr val="000000"/>
              </a:solidFill>
              <a:latin typeface="Calibri"/>
              <a:ea typeface="Calibri"/>
              <a:cs typeface="Calibri"/>
              <a:sym typeface="Calibri"/>
            </a:endParaRPr>
          </a:p>
        </p:txBody>
      </p:sp>
      <p:sp>
        <p:nvSpPr>
          <p:cNvPr id="352" name="Google Shape;352;g3dec333fe1b_0_204"/>
          <p:cNvSpPr/>
          <p:nvPr/>
        </p:nvSpPr>
        <p:spPr>
          <a:xfrm>
            <a:off x="9782933" y="4426324"/>
            <a:ext cx="7291200" cy="1793100"/>
          </a:xfrm>
          <a:prstGeom prst="rect">
            <a:avLst/>
          </a:prstGeom>
          <a:solidFill>
            <a:srgbClr val="FFFFFF"/>
          </a:solidFill>
          <a:ln cap="flat" cmpd="sng" w="38925">
            <a:solidFill>
              <a:srgbClr val="F4A623"/>
            </a:solidFill>
            <a:prstDash val="solid"/>
            <a:round/>
            <a:headEnd len="sm" w="sm" type="none"/>
            <a:tailEnd len="sm" w="sm" type="none"/>
          </a:ln>
          <a:effectLst>
            <a:outerShdw blurRad="155674" rotWithShape="0" algn="bl" dir="8100000" dist="58378">
              <a:srgbClr val="000000">
                <a:alpha val="12160"/>
              </a:srgbClr>
            </a:outerShdw>
          </a:effectLst>
        </p:spPr>
        <p:txBody>
          <a:bodyPr anchorCtr="0" anchor="ctr" bIns="140075" lIns="140075" spcFirstLastPara="1" rIns="140075" wrap="square" tIns="140075">
            <a:noAutofit/>
          </a:bodyPr>
          <a:lstStyle/>
          <a:p>
            <a:pPr indent="0" lvl="0" marL="0" rtl="0" algn="l">
              <a:spcBef>
                <a:spcPts val="0"/>
              </a:spcBef>
              <a:spcAft>
                <a:spcPts val="0"/>
              </a:spcAft>
              <a:buNone/>
            </a:pPr>
            <a:r>
              <a:t/>
            </a:r>
            <a:endParaRPr/>
          </a:p>
        </p:txBody>
      </p:sp>
      <p:sp>
        <p:nvSpPr>
          <p:cNvPr id="353" name="Google Shape;353;g3dec333fe1b_0_204"/>
          <p:cNvSpPr/>
          <p:nvPr/>
        </p:nvSpPr>
        <p:spPr>
          <a:xfrm>
            <a:off x="9782933" y="4426324"/>
            <a:ext cx="7291200" cy="469800"/>
          </a:xfrm>
          <a:prstGeom prst="rect">
            <a:avLst/>
          </a:prstGeom>
          <a:solidFill>
            <a:srgbClr val="F4A623"/>
          </a:solidFill>
          <a:ln cap="flat" cmpd="sng" w="19450">
            <a:solidFill>
              <a:srgbClr val="F4A623"/>
            </a:solidFill>
            <a:prstDash val="solid"/>
            <a:round/>
            <a:headEnd len="sm" w="sm" type="none"/>
            <a:tailEnd len="sm" w="sm" type="none"/>
          </a:ln>
        </p:spPr>
        <p:txBody>
          <a:bodyPr anchorCtr="0" anchor="ctr" bIns="140075" lIns="140075" spcFirstLastPara="1" rIns="140075" wrap="square" tIns="140075">
            <a:noAutofit/>
          </a:bodyPr>
          <a:lstStyle/>
          <a:p>
            <a:pPr indent="0" lvl="0" marL="0" rtl="0" algn="l">
              <a:spcBef>
                <a:spcPts val="0"/>
              </a:spcBef>
              <a:spcAft>
                <a:spcPts val="0"/>
              </a:spcAft>
              <a:buNone/>
            </a:pPr>
            <a:r>
              <a:t/>
            </a:r>
            <a:endParaRPr/>
          </a:p>
        </p:txBody>
      </p:sp>
      <p:sp>
        <p:nvSpPr>
          <p:cNvPr id="354" name="Google Shape;354;g3dec333fe1b_0_204"/>
          <p:cNvSpPr/>
          <p:nvPr/>
        </p:nvSpPr>
        <p:spPr>
          <a:xfrm>
            <a:off x="9782933" y="4426324"/>
            <a:ext cx="7291200" cy="4698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992"/>
              <a:buFont typeface="Trebuchet MS"/>
              <a:buNone/>
            </a:pPr>
            <a:r>
              <a:rPr b="1" i="0" lang="en-US" sz="1992" u="none" cap="none" strike="noStrike">
                <a:solidFill>
                  <a:srgbClr val="FFFFFF"/>
                </a:solidFill>
                <a:latin typeface="Trebuchet MS"/>
                <a:ea typeface="Trebuchet MS"/>
                <a:cs typeface="Trebuchet MS"/>
                <a:sym typeface="Trebuchet MS"/>
              </a:rPr>
              <a:t>Scheduling Automation</a:t>
            </a:r>
            <a:endParaRPr b="0" i="0" sz="1992" u="none" cap="none" strike="noStrike">
              <a:solidFill>
                <a:srgbClr val="000000"/>
              </a:solidFill>
              <a:latin typeface="Calibri"/>
              <a:ea typeface="Calibri"/>
              <a:cs typeface="Calibri"/>
              <a:sym typeface="Calibri"/>
            </a:endParaRPr>
          </a:p>
        </p:txBody>
      </p:sp>
      <p:sp>
        <p:nvSpPr>
          <p:cNvPr id="355" name="Google Shape;355;g3dec333fe1b_0_204"/>
          <p:cNvSpPr/>
          <p:nvPr/>
        </p:nvSpPr>
        <p:spPr>
          <a:xfrm>
            <a:off x="9948642" y="4945712"/>
            <a:ext cx="6960300" cy="1212000"/>
          </a:xfrm>
          <a:prstGeom prst="rect">
            <a:avLst/>
          </a:prstGeom>
          <a:noFill/>
          <a:ln>
            <a:noFill/>
          </a:ln>
        </p:spPr>
        <p:txBody>
          <a:bodyPr anchorCtr="0" anchor="t" bIns="70025" lIns="140075" spcFirstLastPara="1" rIns="140075" wrap="square" tIns="70025">
            <a:noAutofit/>
          </a:bodyPr>
          <a:lstStyle/>
          <a:p>
            <a:pPr indent="0" lvl="0" marL="0" marR="0" rtl="0" algn="l">
              <a:spcBef>
                <a:spcPts val="0"/>
              </a:spcBef>
              <a:spcAft>
                <a:spcPts val="0"/>
              </a:spcAft>
              <a:buClr>
                <a:srgbClr val="1A202C"/>
              </a:buClr>
              <a:buSzPts val="1839"/>
              <a:buFont typeface="Calibri"/>
              <a:buNone/>
            </a:pPr>
            <a:r>
              <a:rPr b="0" i="0" lang="en-US" sz="1839" u="none" cap="none" strike="noStrike">
                <a:solidFill>
                  <a:srgbClr val="1A202C"/>
                </a:solidFill>
                <a:latin typeface="Calibri"/>
                <a:ea typeface="Calibri"/>
                <a:cs typeface="Calibri"/>
                <a:sym typeface="Calibri"/>
              </a:rPr>
              <a:t>Set tasks to run at specific times — daily reports, weekly summaries, appointment reminders</a:t>
            </a:r>
            <a:endParaRPr b="0" i="0" sz="1839" u="none" cap="none" strike="noStrike">
              <a:solidFill>
                <a:srgbClr val="000000"/>
              </a:solidFill>
              <a:latin typeface="Calibri"/>
              <a:ea typeface="Calibri"/>
              <a:cs typeface="Calibri"/>
              <a:sym typeface="Calibri"/>
            </a:endParaRPr>
          </a:p>
        </p:txBody>
      </p:sp>
      <p:sp>
        <p:nvSpPr>
          <p:cNvPr id="356" name="Google Shape;356;g3dec333fe1b_0_204"/>
          <p:cNvSpPr/>
          <p:nvPr/>
        </p:nvSpPr>
        <p:spPr>
          <a:xfrm>
            <a:off x="1166038" y="6466775"/>
            <a:ext cx="7291200" cy="1793100"/>
          </a:xfrm>
          <a:prstGeom prst="rect">
            <a:avLst/>
          </a:prstGeom>
          <a:solidFill>
            <a:srgbClr val="FFFFFF"/>
          </a:solidFill>
          <a:ln cap="flat" cmpd="sng" w="38925">
            <a:solidFill>
              <a:srgbClr val="7C3AED"/>
            </a:solidFill>
            <a:prstDash val="solid"/>
            <a:round/>
            <a:headEnd len="sm" w="sm" type="none"/>
            <a:tailEnd len="sm" w="sm" type="none"/>
          </a:ln>
          <a:effectLst>
            <a:outerShdw blurRad="155674" rotWithShape="0" algn="bl" dir="8100000" dist="58378">
              <a:srgbClr val="000000">
                <a:alpha val="12160"/>
              </a:srgbClr>
            </a:outerShdw>
          </a:effectLst>
        </p:spPr>
        <p:txBody>
          <a:bodyPr anchorCtr="0" anchor="ctr" bIns="140075" lIns="140075" spcFirstLastPara="1" rIns="140075" wrap="square" tIns="140075">
            <a:noAutofit/>
          </a:bodyPr>
          <a:lstStyle/>
          <a:p>
            <a:pPr indent="0" lvl="0" marL="0" rtl="0" algn="l">
              <a:spcBef>
                <a:spcPts val="0"/>
              </a:spcBef>
              <a:spcAft>
                <a:spcPts val="0"/>
              </a:spcAft>
              <a:buNone/>
            </a:pPr>
            <a:r>
              <a:t/>
            </a:r>
            <a:endParaRPr/>
          </a:p>
        </p:txBody>
      </p:sp>
      <p:sp>
        <p:nvSpPr>
          <p:cNvPr id="357" name="Google Shape;357;g3dec333fe1b_0_204"/>
          <p:cNvSpPr/>
          <p:nvPr/>
        </p:nvSpPr>
        <p:spPr>
          <a:xfrm>
            <a:off x="1166038" y="6466775"/>
            <a:ext cx="7291200" cy="469800"/>
          </a:xfrm>
          <a:prstGeom prst="rect">
            <a:avLst/>
          </a:prstGeom>
          <a:solidFill>
            <a:srgbClr val="7C3AED"/>
          </a:solidFill>
          <a:ln cap="flat" cmpd="sng" w="19450">
            <a:solidFill>
              <a:srgbClr val="7C3AED"/>
            </a:solidFill>
            <a:prstDash val="solid"/>
            <a:round/>
            <a:headEnd len="sm" w="sm" type="none"/>
            <a:tailEnd len="sm" w="sm" type="none"/>
          </a:ln>
        </p:spPr>
        <p:txBody>
          <a:bodyPr anchorCtr="0" anchor="ctr" bIns="140075" lIns="140075" spcFirstLastPara="1" rIns="140075" wrap="square" tIns="140075">
            <a:noAutofit/>
          </a:bodyPr>
          <a:lstStyle/>
          <a:p>
            <a:pPr indent="0" lvl="0" marL="0" rtl="0" algn="l">
              <a:spcBef>
                <a:spcPts val="0"/>
              </a:spcBef>
              <a:spcAft>
                <a:spcPts val="0"/>
              </a:spcAft>
              <a:buNone/>
            </a:pPr>
            <a:r>
              <a:t/>
            </a:r>
            <a:endParaRPr/>
          </a:p>
        </p:txBody>
      </p:sp>
      <p:sp>
        <p:nvSpPr>
          <p:cNvPr id="358" name="Google Shape;358;g3dec333fe1b_0_204"/>
          <p:cNvSpPr/>
          <p:nvPr/>
        </p:nvSpPr>
        <p:spPr>
          <a:xfrm>
            <a:off x="1166038" y="6466775"/>
            <a:ext cx="7291200" cy="4698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992"/>
              <a:buFont typeface="Trebuchet MS"/>
              <a:buNone/>
            </a:pPr>
            <a:r>
              <a:rPr b="1" i="0" lang="en-US" sz="1992" u="none" cap="none" strike="noStrike">
                <a:solidFill>
                  <a:srgbClr val="FFFFFF"/>
                </a:solidFill>
                <a:latin typeface="Trebuchet MS"/>
                <a:ea typeface="Trebuchet MS"/>
                <a:cs typeface="Trebuchet MS"/>
                <a:sym typeface="Trebuchet MS"/>
              </a:rPr>
              <a:t>Email Automation</a:t>
            </a:r>
            <a:endParaRPr b="0" i="0" sz="1992" u="none" cap="none" strike="noStrike">
              <a:solidFill>
                <a:srgbClr val="000000"/>
              </a:solidFill>
              <a:latin typeface="Calibri"/>
              <a:ea typeface="Calibri"/>
              <a:cs typeface="Calibri"/>
              <a:sym typeface="Calibri"/>
            </a:endParaRPr>
          </a:p>
        </p:txBody>
      </p:sp>
      <p:sp>
        <p:nvSpPr>
          <p:cNvPr id="359" name="Google Shape;359;g3dec333fe1b_0_204"/>
          <p:cNvSpPr/>
          <p:nvPr/>
        </p:nvSpPr>
        <p:spPr>
          <a:xfrm>
            <a:off x="1331748" y="6986163"/>
            <a:ext cx="6960300" cy="1212000"/>
          </a:xfrm>
          <a:prstGeom prst="rect">
            <a:avLst/>
          </a:prstGeom>
          <a:noFill/>
          <a:ln>
            <a:noFill/>
          </a:ln>
        </p:spPr>
        <p:txBody>
          <a:bodyPr anchorCtr="0" anchor="t" bIns="70025" lIns="140075" spcFirstLastPara="1" rIns="140075" wrap="square" tIns="70025">
            <a:noAutofit/>
          </a:bodyPr>
          <a:lstStyle/>
          <a:p>
            <a:pPr indent="0" lvl="0" marL="0" marR="0" rtl="0" algn="l">
              <a:spcBef>
                <a:spcPts val="0"/>
              </a:spcBef>
              <a:spcAft>
                <a:spcPts val="0"/>
              </a:spcAft>
              <a:buClr>
                <a:srgbClr val="1A202C"/>
              </a:buClr>
              <a:buSzPts val="1839"/>
              <a:buFont typeface="Calibri"/>
              <a:buNone/>
            </a:pPr>
            <a:r>
              <a:rPr b="0" i="0" lang="en-US" sz="1839" u="none" cap="none" strike="noStrike">
                <a:solidFill>
                  <a:srgbClr val="1A202C"/>
                </a:solidFill>
                <a:latin typeface="Calibri"/>
                <a:ea typeface="Calibri"/>
                <a:cs typeface="Calibri"/>
                <a:sym typeface="Calibri"/>
              </a:rPr>
              <a:t>Autoresponders, drip campaigns, and follow-up sequences sent without manual effort</a:t>
            </a:r>
            <a:endParaRPr b="0" i="0" sz="1839" u="none" cap="none" strike="noStrike">
              <a:solidFill>
                <a:srgbClr val="000000"/>
              </a:solidFill>
              <a:latin typeface="Calibri"/>
              <a:ea typeface="Calibri"/>
              <a:cs typeface="Calibri"/>
              <a:sym typeface="Calibri"/>
            </a:endParaRPr>
          </a:p>
        </p:txBody>
      </p:sp>
      <p:sp>
        <p:nvSpPr>
          <p:cNvPr id="360" name="Google Shape;360;g3dec333fe1b_0_204"/>
          <p:cNvSpPr/>
          <p:nvPr/>
        </p:nvSpPr>
        <p:spPr>
          <a:xfrm>
            <a:off x="9782933" y="6466775"/>
            <a:ext cx="7291200" cy="1793100"/>
          </a:xfrm>
          <a:prstGeom prst="rect">
            <a:avLst/>
          </a:prstGeom>
          <a:solidFill>
            <a:srgbClr val="FFFFFF"/>
          </a:solidFill>
          <a:ln cap="flat" cmpd="sng" w="38925">
            <a:solidFill>
              <a:srgbClr val="0D1B4B"/>
            </a:solidFill>
            <a:prstDash val="solid"/>
            <a:round/>
            <a:headEnd len="sm" w="sm" type="none"/>
            <a:tailEnd len="sm" w="sm" type="none"/>
          </a:ln>
          <a:effectLst>
            <a:outerShdw blurRad="155674" rotWithShape="0" algn="bl" dir="8100000" dist="58378">
              <a:srgbClr val="000000">
                <a:alpha val="12160"/>
              </a:srgbClr>
            </a:outerShdw>
          </a:effectLst>
        </p:spPr>
        <p:txBody>
          <a:bodyPr anchorCtr="0" anchor="ctr" bIns="140075" lIns="140075" spcFirstLastPara="1" rIns="140075" wrap="square" tIns="140075">
            <a:noAutofit/>
          </a:bodyPr>
          <a:lstStyle/>
          <a:p>
            <a:pPr indent="0" lvl="0" marL="0" rtl="0" algn="l">
              <a:spcBef>
                <a:spcPts val="0"/>
              </a:spcBef>
              <a:spcAft>
                <a:spcPts val="0"/>
              </a:spcAft>
              <a:buNone/>
            </a:pPr>
            <a:r>
              <a:t/>
            </a:r>
            <a:endParaRPr/>
          </a:p>
        </p:txBody>
      </p:sp>
      <p:sp>
        <p:nvSpPr>
          <p:cNvPr id="361" name="Google Shape;361;g3dec333fe1b_0_204"/>
          <p:cNvSpPr/>
          <p:nvPr/>
        </p:nvSpPr>
        <p:spPr>
          <a:xfrm>
            <a:off x="9782933" y="6466775"/>
            <a:ext cx="7291200" cy="469800"/>
          </a:xfrm>
          <a:prstGeom prst="rect">
            <a:avLst/>
          </a:prstGeom>
          <a:solidFill>
            <a:srgbClr val="0D1B4B"/>
          </a:solidFill>
          <a:ln cap="flat" cmpd="sng" w="19450">
            <a:solidFill>
              <a:srgbClr val="0D1B4B"/>
            </a:solidFill>
            <a:prstDash val="solid"/>
            <a:round/>
            <a:headEnd len="sm" w="sm" type="none"/>
            <a:tailEnd len="sm" w="sm" type="none"/>
          </a:ln>
        </p:spPr>
        <p:txBody>
          <a:bodyPr anchorCtr="0" anchor="ctr" bIns="140075" lIns="140075" spcFirstLastPara="1" rIns="140075" wrap="square" tIns="140075">
            <a:noAutofit/>
          </a:bodyPr>
          <a:lstStyle/>
          <a:p>
            <a:pPr indent="0" lvl="0" marL="0" rtl="0" algn="l">
              <a:spcBef>
                <a:spcPts val="0"/>
              </a:spcBef>
              <a:spcAft>
                <a:spcPts val="0"/>
              </a:spcAft>
              <a:buNone/>
            </a:pPr>
            <a:r>
              <a:t/>
            </a:r>
            <a:endParaRPr/>
          </a:p>
        </p:txBody>
      </p:sp>
      <p:sp>
        <p:nvSpPr>
          <p:cNvPr id="362" name="Google Shape;362;g3dec333fe1b_0_204"/>
          <p:cNvSpPr/>
          <p:nvPr/>
        </p:nvSpPr>
        <p:spPr>
          <a:xfrm>
            <a:off x="9782933" y="6466775"/>
            <a:ext cx="7291200" cy="4698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992"/>
              <a:buFont typeface="Trebuchet MS"/>
              <a:buNone/>
            </a:pPr>
            <a:r>
              <a:rPr b="1" i="0" lang="en-US" sz="1992" u="none" cap="none" strike="noStrike">
                <a:solidFill>
                  <a:srgbClr val="FFFFFF"/>
                </a:solidFill>
                <a:latin typeface="Trebuchet MS"/>
                <a:ea typeface="Trebuchet MS"/>
                <a:cs typeface="Trebuchet MS"/>
                <a:sym typeface="Trebuchet MS"/>
              </a:rPr>
              <a:t>Data Sync Automation</a:t>
            </a:r>
            <a:endParaRPr b="0" i="0" sz="1992" u="none" cap="none" strike="noStrike">
              <a:solidFill>
                <a:srgbClr val="000000"/>
              </a:solidFill>
              <a:latin typeface="Calibri"/>
              <a:ea typeface="Calibri"/>
              <a:cs typeface="Calibri"/>
              <a:sym typeface="Calibri"/>
            </a:endParaRPr>
          </a:p>
        </p:txBody>
      </p:sp>
      <p:sp>
        <p:nvSpPr>
          <p:cNvPr id="363" name="Google Shape;363;g3dec333fe1b_0_204"/>
          <p:cNvSpPr/>
          <p:nvPr/>
        </p:nvSpPr>
        <p:spPr>
          <a:xfrm>
            <a:off x="9948642" y="6986163"/>
            <a:ext cx="6960300" cy="1212000"/>
          </a:xfrm>
          <a:prstGeom prst="rect">
            <a:avLst/>
          </a:prstGeom>
          <a:noFill/>
          <a:ln>
            <a:noFill/>
          </a:ln>
        </p:spPr>
        <p:txBody>
          <a:bodyPr anchorCtr="0" anchor="t" bIns="70025" lIns="140075" spcFirstLastPara="1" rIns="140075" wrap="square" tIns="70025">
            <a:noAutofit/>
          </a:bodyPr>
          <a:lstStyle/>
          <a:p>
            <a:pPr indent="0" lvl="0" marL="0" marR="0" rtl="0" algn="l">
              <a:spcBef>
                <a:spcPts val="0"/>
              </a:spcBef>
              <a:spcAft>
                <a:spcPts val="0"/>
              </a:spcAft>
              <a:buClr>
                <a:srgbClr val="1A202C"/>
              </a:buClr>
              <a:buSzPts val="1839"/>
              <a:buFont typeface="Calibri"/>
              <a:buNone/>
            </a:pPr>
            <a:r>
              <a:rPr b="0" i="0" lang="en-US" sz="1839" u="none" cap="none" strike="noStrike">
                <a:solidFill>
                  <a:srgbClr val="1A202C"/>
                </a:solidFill>
                <a:latin typeface="Calibri"/>
                <a:ea typeface="Calibri"/>
                <a:cs typeface="Calibri"/>
                <a:sym typeface="Calibri"/>
              </a:rPr>
              <a:t>Connect apps so data automatically flows between them — no manual copying needed</a:t>
            </a:r>
            <a:endParaRPr b="0" i="0" sz="1839" u="none" cap="none" strike="noStrike">
              <a:solidFill>
                <a:srgbClr val="000000"/>
              </a:solidFill>
              <a:latin typeface="Calibri"/>
              <a:ea typeface="Calibri"/>
              <a:cs typeface="Calibri"/>
              <a:sym typeface="Calibri"/>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BB03B">
                <a:alpha val="0"/>
              </a:srgbClr>
            </a:gs>
            <a:gs pos="100000">
              <a:srgbClr val="FBB03B">
                <a:alpha val="36078"/>
              </a:srgbClr>
            </a:gs>
          </a:gsLst>
          <a:path path="circle">
            <a:fillToRect b="50%" l="50%" r="50%" t="50%"/>
          </a:path>
          <a:tileRect/>
        </a:gradFill>
      </p:bgPr>
    </p:bg>
    <p:spTree>
      <p:nvGrpSpPr>
        <p:cNvPr id="367" name="Shape 367"/>
        <p:cNvGrpSpPr/>
        <p:nvPr/>
      </p:nvGrpSpPr>
      <p:grpSpPr>
        <a:xfrm>
          <a:off x="0" y="0"/>
          <a:ext cx="0" cy="0"/>
          <a:chOff x="0" y="0"/>
          <a:chExt cx="0" cy="0"/>
        </a:xfrm>
      </p:grpSpPr>
      <p:grpSp>
        <p:nvGrpSpPr>
          <p:cNvPr id="368" name="Google Shape;368;g3dec333fe1b_0_303"/>
          <p:cNvGrpSpPr/>
          <p:nvPr/>
        </p:nvGrpSpPr>
        <p:grpSpPr>
          <a:xfrm>
            <a:off x="1028700" y="811707"/>
            <a:ext cx="16230707" cy="8446648"/>
            <a:chOff x="0" y="-57150"/>
            <a:chExt cx="4274726" cy="2224617"/>
          </a:xfrm>
        </p:grpSpPr>
        <p:sp>
          <p:nvSpPr>
            <p:cNvPr id="369" name="Google Shape;369;g3dec333fe1b_0_303"/>
            <p:cNvSpPr/>
            <p:nvPr/>
          </p:nvSpPr>
          <p:spPr>
            <a:xfrm>
              <a:off x="0" y="0"/>
              <a:ext cx="4274726" cy="2167467"/>
            </a:xfrm>
            <a:custGeom>
              <a:rect b="b" l="l" r="r" t="t"/>
              <a:pathLst>
                <a:path extrusionOk="0" h="2167467" w="4274726">
                  <a:moveTo>
                    <a:pt x="0" y="0"/>
                  </a:moveTo>
                  <a:lnTo>
                    <a:pt x="4274726" y="0"/>
                  </a:lnTo>
                  <a:lnTo>
                    <a:pt x="4274726" y="2167467"/>
                  </a:lnTo>
                  <a:lnTo>
                    <a:pt x="0" y="2167467"/>
                  </a:lnTo>
                  <a:close/>
                </a:path>
              </a:pathLst>
            </a:custGeom>
            <a:noFill/>
            <a:ln cap="sq" cmpd="sng" w="19050">
              <a:solidFill>
                <a:srgbClr val="000000"/>
              </a:solidFill>
              <a:prstDash val="solid"/>
              <a:miter lim="8000"/>
              <a:headEnd len="sm" w="sm" type="none"/>
              <a:tailEnd len="sm" w="sm" type="none"/>
            </a:ln>
          </p:spPr>
        </p:sp>
        <p:sp>
          <p:nvSpPr>
            <p:cNvPr id="370" name="Google Shape;370;g3dec333fe1b_0_303"/>
            <p:cNvSpPr txBox="1"/>
            <p:nvPr/>
          </p:nvSpPr>
          <p:spPr>
            <a:xfrm>
              <a:off x="0" y="-57150"/>
              <a:ext cx="4274700" cy="22245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371" name="Google Shape;371;g3dec333fe1b_0_303"/>
          <p:cNvSpPr/>
          <p:nvPr/>
        </p:nvSpPr>
        <p:spPr>
          <a:xfrm>
            <a:off x="503196" y="243179"/>
            <a:ext cx="2983565" cy="665086"/>
          </a:xfrm>
          <a:custGeom>
            <a:rect b="b" l="l" r="r" t="t"/>
            <a:pathLst>
              <a:path extrusionOk="0" h="665086" w="2983565">
                <a:moveTo>
                  <a:pt x="0" y="0"/>
                </a:moveTo>
                <a:lnTo>
                  <a:pt x="2983565" y="0"/>
                </a:lnTo>
                <a:lnTo>
                  <a:pt x="2983565" y="665086"/>
                </a:lnTo>
                <a:lnTo>
                  <a:pt x="0" y="665086"/>
                </a:lnTo>
                <a:lnTo>
                  <a:pt x="0" y="0"/>
                </a:lnTo>
                <a:close/>
              </a:path>
            </a:pathLst>
          </a:custGeom>
          <a:blipFill rotWithShape="1">
            <a:blip r:embed="rId3">
              <a:alphaModFix/>
            </a:blip>
            <a:stretch>
              <a:fillRect b="0" l="0" r="0" t="0"/>
            </a:stretch>
          </a:blipFill>
          <a:ln>
            <a:noFill/>
          </a:ln>
        </p:spPr>
      </p:sp>
      <p:sp>
        <p:nvSpPr>
          <p:cNvPr id="372" name="Google Shape;372;g3dec333fe1b_0_303"/>
          <p:cNvSpPr txBox="1"/>
          <p:nvPr/>
        </p:nvSpPr>
        <p:spPr>
          <a:xfrm>
            <a:off x="11901982" y="600366"/>
            <a:ext cx="6386100" cy="283200"/>
          </a:xfrm>
          <a:prstGeom prst="rect">
            <a:avLst/>
          </a:prstGeom>
          <a:noFill/>
          <a:ln>
            <a:noFill/>
          </a:ln>
        </p:spPr>
        <p:txBody>
          <a:bodyPr anchorCtr="0" anchor="t" bIns="0" lIns="0" spcFirstLastPara="1" rIns="0" wrap="square" tIns="0">
            <a:spAutoFit/>
          </a:bodyPr>
          <a:lstStyle/>
          <a:p>
            <a:pPr indent="0" lvl="0" marL="0" marR="0" rtl="0" algn="ctr">
              <a:lnSpc>
                <a:spcPct val="140054"/>
              </a:lnSpc>
              <a:spcBef>
                <a:spcPts val="0"/>
              </a:spcBef>
              <a:spcAft>
                <a:spcPts val="0"/>
              </a:spcAft>
              <a:buNone/>
            </a:pPr>
            <a:r>
              <a:rPr b="0" i="0" lang="en-US" sz="1840" u="none" cap="none" strike="noStrike">
                <a:solidFill>
                  <a:srgbClr val="000000"/>
                </a:solidFill>
                <a:latin typeface="Roboto"/>
                <a:ea typeface="Roboto"/>
                <a:cs typeface="Roboto"/>
                <a:sym typeface="Roboto"/>
              </a:rPr>
              <a:t>2024-3-PL01-KA210-YOU-000294885</a:t>
            </a:r>
            <a:endParaRPr/>
          </a:p>
        </p:txBody>
      </p:sp>
      <p:pic>
        <p:nvPicPr>
          <p:cNvPr id="373" name="Google Shape;373;g3dec333fe1b_0_303" title="logo2.png"/>
          <p:cNvPicPr preferRelativeResize="0"/>
          <p:nvPr/>
        </p:nvPicPr>
        <p:blipFill rotWithShape="1">
          <a:blip r:embed="rId4">
            <a:alphaModFix/>
          </a:blip>
          <a:srcRect b="21968" l="0" r="0" t="25865"/>
          <a:stretch/>
        </p:blipFill>
        <p:spPr>
          <a:xfrm>
            <a:off x="15039350" y="8014350"/>
            <a:ext cx="1893475" cy="987800"/>
          </a:xfrm>
          <a:prstGeom prst="rect">
            <a:avLst/>
          </a:prstGeom>
          <a:noFill/>
          <a:ln>
            <a:noFill/>
          </a:ln>
        </p:spPr>
      </p:pic>
      <p:sp>
        <p:nvSpPr>
          <p:cNvPr id="374" name="Google Shape;374;g3dec333fe1b_0_303"/>
          <p:cNvSpPr/>
          <p:nvPr/>
        </p:nvSpPr>
        <p:spPr>
          <a:xfrm>
            <a:off x="1028700" y="1143000"/>
            <a:ext cx="16230600" cy="129900"/>
          </a:xfrm>
          <a:prstGeom prst="rect">
            <a:avLst/>
          </a:prstGeom>
          <a:solidFill>
            <a:srgbClr val="980000"/>
          </a:solidFill>
          <a:ln cap="flat" cmpd="sng" w="22550">
            <a:solidFill>
              <a:srgbClr val="980000"/>
            </a:solidFill>
            <a:prstDash val="solid"/>
            <a:round/>
            <a:headEnd len="sm" w="sm" type="none"/>
            <a:tailEnd len="sm" w="sm" type="none"/>
          </a:ln>
        </p:spPr>
        <p:txBody>
          <a:bodyPr anchorCtr="0" anchor="ctr" bIns="162275" lIns="162275" spcFirstLastPara="1" rIns="162275" wrap="square" tIns="162275">
            <a:noAutofit/>
          </a:bodyPr>
          <a:lstStyle/>
          <a:p>
            <a:pPr indent="0" lvl="0" marL="0" rtl="0" algn="l">
              <a:spcBef>
                <a:spcPts val="0"/>
              </a:spcBef>
              <a:spcAft>
                <a:spcPts val="0"/>
              </a:spcAft>
              <a:buNone/>
            </a:pPr>
            <a:r>
              <a:t/>
            </a:r>
            <a:endParaRPr/>
          </a:p>
        </p:txBody>
      </p:sp>
      <p:sp>
        <p:nvSpPr>
          <p:cNvPr id="375" name="Google Shape;375;g3dec333fe1b_0_303"/>
          <p:cNvSpPr/>
          <p:nvPr/>
        </p:nvSpPr>
        <p:spPr>
          <a:xfrm>
            <a:off x="1028700" y="10142871"/>
            <a:ext cx="16230600" cy="129900"/>
          </a:xfrm>
          <a:prstGeom prst="rect">
            <a:avLst/>
          </a:prstGeom>
          <a:solidFill>
            <a:srgbClr val="F4A623"/>
          </a:solidFill>
          <a:ln cap="flat" cmpd="sng" w="22550">
            <a:solidFill>
              <a:srgbClr val="F4A623"/>
            </a:solidFill>
            <a:prstDash val="solid"/>
            <a:round/>
            <a:headEnd len="sm" w="sm" type="none"/>
            <a:tailEnd len="sm" w="sm" type="none"/>
          </a:ln>
        </p:spPr>
        <p:txBody>
          <a:bodyPr anchorCtr="0" anchor="ctr" bIns="162275" lIns="162275" spcFirstLastPara="1" rIns="162275" wrap="square" tIns="162275">
            <a:noAutofit/>
          </a:bodyPr>
          <a:lstStyle/>
          <a:p>
            <a:pPr indent="0" lvl="0" marL="0" rtl="0" algn="l">
              <a:spcBef>
                <a:spcPts val="0"/>
              </a:spcBef>
              <a:spcAft>
                <a:spcPts val="0"/>
              </a:spcAft>
              <a:buNone/>
            </a:pPr>
            <a:r>
              <a:t/>
            </a:r>
            <a:endParaRPr/>
          </a:p>
        </p:txBody>
      </p:sp>
      <p:sp>
        <p:nvSpPr>
          <p:cNvPr id="376" name="Google Shape;376;g3dec333fe1b_0_303"/>
          <p:cNvSpPr/>
          <p:nvPr/>
        </p:nvSpPr>
        <p:spPr>
          <a:xfrm>
            <a:off x="1855262" y="1512823"/>
            <a:ext cx="4859100" cy="615300"/>
          </a:xfrm>
          <a:prstGeom prst="rect">
            <a:avLst/>
          </a:prstGeom>
          <a:noFill/>
          <a:ln>
            <a:noFill/>
          </a:ln>
        </p:spPr>
        <p:txBody>
          <a:bodyPr anchorCtr="0" anchor="ctr" bIns="80950" lIns="161950" spcFirstLastPara="1" rIns="161950" wrap="square" tIns="80950">
            <a:noAutofit/>
          </a:bodyPr>
          <a:lstStyle/>
          <a:p>
            <a:pPr indent="0" lvl="0" marL="0" marR="0" rtl="0" algn="l">
              <a:spcBef>
                <a:spcPts val="0"/>
              </a:spcBef>
              <a:spcAft>
                <a:spcPts val="0"/>
              </a:spcAft>
              <a:buClr>
                <a:srgbClr val="07C8A0"/>
              </a:buClr>
              <a:buSzPts val="1948"/>
              <a:buFont typeface="Trebuchet MS"/>
              <a:buNone/>
            </a:pPr>
            <a:r>
              <a:t/>
            </a:r>
            <a:endParaRPr b="0" i="0" sz="1948" u="none" cap="none" strike="noStrike">
              <a:solidFill>
                <a:srgbClr val="980000"/>
              </a:solidFill>
              <a:latin typeface="Calibri"/>
              <a:ea typeface="Calibri"/>
              <a:cs typeface="Calibri"/>
              <a:sym typeface="Calibri"/>
            </a:endParaRPr>
          </a:p>
        </p:txBody>
      </p:sp>
      <p:sp>
        <p:nvSpPr>
          <p:cNvPr id="377" name="Google Shape;377;g3dec333fe1b_0_303"/>
          <p:cNvSpPr/>
          <p:nvPr/>
        </p:nvSpPr>
        <p:spPr>
          <a:xfrm>
            <a:off x="1855262" y="2128318"/>
            <a:ext cx="14577600" cy="1004400"/>
          </a:xfrm>
          <a:prstGeom prst="rect">
            <a:avLst/>
          </a:prstGeom>
          <a:noFill/>
          <a:ln>
            <a:noFill/>
          </a:ln>
        </p:spPr>
        <p:txBody>
          <a:bodyPr anchorCtr="0" anchor="ctr" bIns="80950" lIns="161950" spcFirstLastPara="1" rIns="161950" wrap="square" tIns="80950">
            <a:noAutofit/>
          </a:bodyPr>
          <a:lstStyle/>
          <a:p>
            <a:pPr indent="0" lvl="0" marL="0" marR="0" rtl="0" algn="l">
              <a:spcBef>
                <a:spcPts val="0"/>
              </a:spcBef>
              <a:spcAft>
                <a:spcPts val="0"/>
              </a:spcAft>
              <a:buClr>
                <a:srgbClr val="FFFFFF"/>
              </a:buClr>
              <a:buSzPts val="5314"/>
              <a:buFont typeface="Trebuchet MS"/>
              <a:buNone/>
            </a:pPr>
            <a:r>
              <a:t/>
            </a:r>
            <a:endParaRPr b="0" i="0" sz="5314" u="none" cap="none" strike="noStrike">
              <a:solidFill>
                <a:schemeClr val="dk1"/>
              </a:solidFill>
              <a:latin typeface="Calibri"/>
              <a:ea typeface="Calibri"/>
              <a:cs typeface="Calibri"/>
              <a:sym typeface="Calibri"/>
            </a:endParaRPr>
          </a:p>
        </p:txBody>
      </p:sp>
      <p:sp>
        <p:nvSpPr>
          <p:cNvPr id="378" name="Google Shape;378;g3dec333fe1b_0_303"/>
          <p:cNvSpPr/>
          <p:nvPr/>
        </p:nvSpPr>
        <p:spPr>
          <a:xfrm>
            <a:off x="1028700" y="1428300"/>
            <a:ext cx="16230600" cy="1673100"/>
          </a:xfrm>
          <a:prstGeom prst="rect">
            <a:avLst/>
          </a:prstGeom>
          <a:solidFill>
            <a:srgbClr val="F4A623"/>
          </a:solidFill>
          <a:ln cap="flat" cmpd="sng" w="22550">
            <a:solidFill>
              <a:srgbClr val="F4A623"/>
            </a:solidFill>
            <a:prstDash val="solid"/>
            <a:round/>
            <a:headEnd len="sm" w="sm" type="none"/>
            <a:tailEnd len="sm" w="sm" type="none"/>
          </a:ln>
        </p:spPr>
        <p:txBody>
          <a:bodyPr anchorCtr="0" anchor="ctr" bIns="162275" lIns="162275" spcFirstLastPara="1" rIns="162275" wrap="square" tIns="162275">
            <a:noAutofit/>
          </a:bodyPr>
          <a:lstStyle/>
          <a:p>
            <a:pPr indent="0" lvl="0" marL="0" rtl="0" algn="l">
              <a:spcBef>
                <a:spcPts val="0"/>
              </a:spcBef>
              <a:spcAft>
                <a:spcPts val="0"/>
              </a:spcAft>
              <a:buNone/>
            </a:pPr>
            <a:r>
              <a:t/>
            </a:r>
            <a:endParaRPr/>
          </a:p>
        </p:txBody>
      </p:sp>
      <p:sp>
        <p:nvSpPr>
          <p:cNvPr id="379" name="Google Shape;379;g3dec333fe1b_0_303"/>
          <p:cNvSpPr/>
          <p:nvPr/>
        </p:nvSpPr>
        <p:spPr>
          <a:xfrm>
            <a:off x="1935480" y="1305306"/>
            <a:ext cx="4869300" cy="616500"/>
          </a:xfrm>
          <a:prstGeom prst="rect">
            <a:avLst/>
          </a:prstGeom>
          <a:noFill/>
          <a:ln>
            <a:noFill/>
          </a:ln>
        </p:spPr>
        <p:txBody>
          <a:bodyPr anchorCtr="0" anchor="ctr" bIns="81125" lIns="162275" spcFirstLastPara="1" rIns="162275" wrap="square" tIns="81125">
            <a:noAutofit/>
          </a:bodyPr>
          <a:lstStyle/>
          <a:p>
            <a:pPr indent="0" lvl="0" marL="0" marR="0" rtl="0" algn="l">
              <a:spcBef>
                <a:spcPts val="0"/>
              </a:spcBef>
              <a:spcAft>
                <a:spcPts val="0"/>
              </a:spcAft>
              <a:buClr>
                <a:srgbClr val="07C8A0"/>
              </a:buClr>
              <a:buSzPts val="1953"/>
              <a:buFont typeface="Trebuchet MS"/>
              <a:buNone/>
            </a:pPr>
            <a:r>
              <a:rPr b="1" i="0" lang="en-US" sz="1953" u="none" cap="none" strike="noStrike">
                <a:solidFill>
                  <a:srgbClr val="980000"/>
                </a:solidFill>
                <a:latin typeface="Trebuchet MS"/>
                <a:ea typeface="Trebuchet MS"/>
                <a:cs typeface="Trebuchet MS"/>
                <a:sym typeface="Trebuchet MS"/>
              </a:rPr>
              <a:t>DEFINITION</a:t>
            </a:r>
            <a:endParaRPr b="0" i="0" sz="1953" u="none" cap="none" strike="noStrike">
              <a:solidFill>
                <a:srgbClr val="980000"/>
              </a:solidFill>
              <a:latin typeface="Calibri"/>
              <a:ea typeface="Calibri"/>
              <a:cs typeface="Calibri"/>
              <a:sym typeface="Calibri"/>
            </a:endParaRPr>
          </a:p>
        </p:txBody>
      </p:sp>
      <p:sp>
        <p:nvSpPr>
          <p:cNvPr id="380" name="Google Shape;380;g3dec333fe1b_0_303"/>
          <p:cNvSpPr/>
          <p:nvPr/>
        </p:nvSpPr>
        <p:spPr>
          <a:xfrm>
            <a:off x="1935480" y="1922069"/>
            <a:ext cx="14607600" cy="1006500"/>
          </a:xfrm>
          <a:prstGeom prst="rect">
            <a:avLst/>
          </a:prstGeom>
          <a:noFill/>
          <a:ln>
            <a:noFill/>
          </a:ln>
        </p:spPr>
        <p:txBody>
          <a:bodyPr anchorCtr="0" anchor="ctr" bIns="81125" lIns="162275" spcFirstLastPara="1" rIns="162275" wrap="square" tIns="81125">
            <a:noAutofit/>
          </a:bodyPr>
          <a:lstStyle/>
          <a:p>
            <a:pPr indent="0" lvl="0" marL="0" marR="0" rtl="0" algn="l">
              <a:spcBef>
                <a:spcPts val="0"/>
              </a:spcBef>
              <a:spcAft>
                <a:spcPts val="0"/>
              </a:spcAft>
              <a:buClr>
                <a:srgbClr val="FFFFFF"/>
              </a:buClr>
              <a:buSzPts val="5325"/>
              <a:buFont typeface="Trebuchet MS"/>
              <a:buNone/>
            </a:pPr>
            <a:r>
              <a:rPr b="1" i="0" lang="en-US" sz="5325" u="none" cap="none" strike="noStrike">
                <a:solidFill>
                  <a:schemeClr val="dk1"/>
                </a:solidFill>
                <a:latin typeface="Trebuchet MS"/>
                <a:ea typeface="Trebuchet MS"/>
                <a:cs typeface="Trebuchet MS"/>
                <a:sym typeface="Trebuchet MS"/>
              </a:rPr>
              <a:t>Cloud Computing</a:t>
            </a:r>
            <a:endParaRPr b="0" i="0" sz="5325" u="none" cap="none" strike="noStrike">
              <a:solidFill>
                <a:schemeClr val="dk1"/>
              </a:solidFill>
              <a:latin typeface="Calibri"/>
              <a:ea typeface="Calibri"/>
              <a:cs typeface="Calibri"/>
              <a:sym typeface="Calibri"/>
            </a:endParaRPr>
          </a:p>
        </p:txBody>
      </p:sp>
      <p:sp>
        <p:nvSpPr>
          <p:cNvPr id="381" name="Google Shape;381;g3dec333fe1b_0_303"/>
          <p:cNvSpPr/>
          <p:nvPr/>
        </p:nvSpPr>
        <p:spPr>
          <a:xfrm>
            <a:off x="1773174" y="3334132"/>
            <a:ext cx="14932500" cy="2272200"/>
          </a:xfrm>
          <a:prstGeom prst="rect">
            <a:avLst/>
          </a:prstGeom>
          <a:solidFill>
            <a:srgbClr val="FFF8F2"/>
          </a:solidFill>
          <a:ln cap="flat" cmpd="sng" w="33825">
            <a:solidFill>
              <a:srgbClr val="F4A623"/>
            </a:solidFill>
            <a:prstDash val="solid"/>
            <a:round/>
            <a:headEnd len="sm" w="sm" type="none"/>
            <a:tailEnd len="sm" w="sm" type="none"/>
          </a:ln>
        </p:spPr>
        <p:txBody>
          <a:bodyPr anchorCtr="0" anchor="ctr" bIns="162275" lIns="162275" spcFirstLastPara="1" rIns="162275" wrap="square" tIns="162275">
            <a:noAutofit/>
          </a:bodyPr>
          <a:lstStyle/>
          <a:p>
            <a:pPr indent="0" lvl="0" marL="0" rtl="0" algn="l">
              <a:spcBef>
                <a:spcPts val="0"/>
              </a:spcBef>
              <a:spcAft>
                <a:spcPts val="0"/>
              </a:spcAft>
              <a:buNone/>
            </a:pPr>
            <a:r>
              <a:t/>
            </a:r>
            <a:endParaRPr/>
          </a:p>
        </p:txBody>
      </p:sp>
      <p:sp>
        <p:nvSpPr>
          <p:cNvPr id="382" name="Google Shape;382;g3dec333fe1b_0_303"/>
          <p:cNvSpPr/>
          <p:nvPr/>
        </p:nvSpPr>
        <p:spPr>
          <a:xfrm>
            <a:off x="2097786" y="3382824"/>
            <a:ext cx="14445000" cy="2191200"/>
          </a:xfrm>
          <a:prstGeom prst="rect">
            <a:avLst/>
          </a:prstGeom>
          <a:noFill/>
          <a:ln>
            <a:noFill/>
          </a:ln>
        </p:spPr>
        <p:txBody>
          <a:bodyPr anchorCtr="0" anchor="ctr" bIns="81125" lIns="162275" spcFirstLastPara="1" rIns="162275" wrap="square" tIns="81125">
            <a:noAutofit/>
          </a:bodyPr>
          <a:lstStyle/>
          <a:p>
            <a:pPr indent="0" lvl="0" marL="0" marR="0" rtl="0" algn="l">
              <a:spcBef>
                <a:spcPts val="0"/>
              </a:spcBef>
              <a:spcAft>
                <a:spcPts val="0"/>
              </a:spcAft>
              <a:buClr>
                <a:srgbClr val="1A202C"/>
              </a:buClr>
              <a:buSzPts val="2663"/>
              <a:buFont typeface="Calibri"/>
              <a:buNone/>
            </a:pPr>
            <a:r>
              <a:rPr b="0" i="0" lang="en-US" sz="2663" u="none" cap="none" strike="noStrike">
                <a:solidFill>
                  <a:srgbClr val="1A202C"/>
                </a:solidFill>
                <a:latin typeface="Calibri"/>
                <a:ea typeface="Calibri"/>
                <a:cs typeface="Calibri"/>
                <a:sym typeface="Calibri"/>
              </a:rPr>
              <a:t>The delivery of computing services — including storage, software, and processing power — via internet-based servers rather than local hardware. It enables remote work, real-time collaboration, and cost-effective access to powerful tools.</a:t>
            </a:r>
            <a:endParaRPr b="0" i="0" sz="2663" u="none" cap="none" strike="noStrike">
              <a:solidFill>
                <a:srgbClr val="000000"/>
              </a:solidFill>
              <a:latin typeface="Calibri"/>
              <a:ea typeface="Calibri"/>
              <a:cs typeface="Calibri"/>
              <a:sym typeface="Calibri"/>
            </a:endParaRPr>
          </a:p>
        </p:txBody>
      </p:sp>
      <p:sp>
        <p:nvSpPr>
          <p:cNvPr id="383" name="Google Shape;383;g3dec333fe1b_0_303"/>
          <p:cNvSpPr/>
          <p:nvPr/>
        </p:nvSpPr>
        <p:spPr>
          <a:xfrm>
            <a:off x="1773174" y="5931030"/>
            <a:ext cx="6492300" cy="649200"/>
          </a:xfrm>
          <a:prstGeom prst="rect">
            <a:avLst/>
          </a:prstGeom>
          <a:noFill/>
          <a:ln>
            <a:noFill/>
          </a:ln>
        </p:spPr>
        <p:txBody>
          <a:bodyPr anchorCtr="0" anchor="ctr" bIns="81125" lIns="162275" spcFirstLastPara="1" rIns="162275" wrap="square" tIns="81125">
            <a:noAutofit/>
          </a:bodyPr>
          <a:lstStyle/>
          <a:p>
            <a:pPr indent="0" lvl="0" marL="0" marR="0" rtl="0" algn="l">
              <a:spcBef>
                <a:spcPts val="0"/>
              </a:spcBef>
              <a:spcAft>
                <a:spcPts val="0"/>
              </a:spcAft>
              <a:buClr>
                <a:srgbClr val="1A5CB0"/>
              </a:buClr>
              <a:buSzPts val="2485"/>
              <a:buFont typeface="Trebuchet MS"/>
              <a:buNone/>
            </a:pPr>
            <a:r>
              <a:rPr b="1" i="0" lang="en-US" sz="2485" u="none" cap="none" strike="noStrike">
                <a:solidFill>
                  <a:srgbClr val="1A5CB0"/>
                </a:solidFill>
                <a:latin typeface="Trebuchet MS"/>
                <a:ea typeface="Trebuchet MS"/>
                <a:cs typeface="Trebuchet MS"/>
                <a:sym typeface="Trebuchet MS"/>
              </a:rPr>
              <a:t>Real-World Examples</a:t>
            </a:r>
            <a:endParaRPr b="0" i="0" sz="2485" u="none" cap="none" strike="noStrike">
              <a:solidFill>
                <a:srgbClr val="000000"/>
              </a:solidFill>
              <a:latin typeface="Calibri"/>
              <a:ea typeface="Calibri"/>
              <a:cs typeface="Calibri"/>
              <a:sym typeface="Calibri"/>
            </a:endParaRPr>
          </a:p>
        </p:txBody>
      </p:sp>
      <p:sp>
        <p:nvSpPr>
          <p:cNvPr id="384" name="Google Shape;384;g3dec333fe1b_0_303"/>
          <p:cNvSpPr/>
          <p:nvPr/>
        </p:nvSpPr>
        <p:spPr>
          <a:xfrm>
            <a:off x="1935480" y="6687607"/>
            <a:ext cx="14607600" cy="3187200"/>
          </a:xfrm>
          <a:prstGeom prst="rect">
            <a:avLst/>
          </a:prstGeom>
          <a:noFill/>
          <a:ln>
            <a:noFill/>
          </a:ln>
        </p:spPr>
        <p:txBody>
          <a:bodyPr anchorCtr="0" anchor="t" bIns="81125" lIns="162275" spcFirstLastPara="1" rIns="162275" wrap="square" tIns="81125">
            <a:noAutofit/>
          </a:bodyPr>
          <a:lstStyle/>
          <a:p>
            <a:pPr indent="-608648" lvl="0" marL="608648" marR="0" rtl="0" algn="l">
              <a:spcBef>
                <a:spcPts val="0"/>
              </a:spcBef>
              <a:spcAft>
                <a:spcPts val="0"/>
              </a:spcAft>
              <a:buClr>
                <a:srgbClr val="1A202C"/>
              </a:buClr>
              <a:buSzPts val="2485"/>
              <a:buFont typeface="Calibri"/>
              <a:buChar char="•"/>
            </a:pPr>
            <a:r>
              <a:rPr b="0" i="0" lang="en-US" sz="2485" u="none" cap="none" strike="noStrike">
                <a:solidFill>
                  <a:srgbClr val="1A202C"/>
                </a:solidFill>
                <a:latin typeface="Calibri"/>
                <a:ea typeface="Calibri"/>
                <a:cs typeface="Calibri"/>
                <a:sym typeface="Calibri"/>
              </a:rPr>
              <a:t>Google Docs lets teams edit the same file in real time</a:t>
            </a:r>
            <a:endParaRPr b="0" i="0" sz="2485" u="none" cap="none" strike="noStrike">
              <a:solidFill>
                <a:srgbClr val="000000"/>
              </a:solidFill>
              <a:latin typeface="Calibri"/>
              <a:ea typeface="Calibri"/>
              <a:cs typeface="Calibri"/>
              <a:sym typeface="Calibri"/>
            </a:endParaRPr>
          </a:p>
          <a:p>
            <a:pPr indent="-608648" lvl="0" marL="608648" marR="0" rtl="0" algn="l">
              <a:spcBef>
                <a:spcPts val="0"/>
              </a:spcBef>
              <a:spcAft>
                <a:spcPts val="0"/>
              </a:spcAft>
              <a:buClr>
                <a:srgbClr val="1A202C"/>
              </a:buClr>
              <a:buSzPts val="2485"/>
              <a:buFont typeface="Calibri"/>
              <a:buChar char="•"/>
            </a:pPr>
            <a:r>
              <a:rPr b="0" i="0" lang="en-US" sz="2485" u="none" cap="none" strike="noStrike">
                <a:solidFill>
                  <a:srgbClr val="1A202C"/>
                </a:solidFill>
                <a:latin typeface="Calibri"/>
                <a:ea typeface="Calibri"/>
                <a:cs typeface="Calibri"/>
                <a:sym typeface="Calibri"/>
              </a:rPr>
              <a:t>Dropbox stores your files and syncs them across devices</a:t>
            </a:r>
            <a:endParaRPr b="0" i="0" sz="2485" u="none" cap="none" strike="noStrike">
              <a:solidFill>
                <a:srgbClr val="000000"/>
              </a:solidFill>
              <a:latin typeface="Calibri"/>
              <a:ea typeface="Calibri"/>
              <a:cs typeface="Calibri"/>
              <a:sym typeface="Calibri"/>
            </a:endParaRPr>
          </a:p>
          <a:p>
            <a:pPr indent="-608648" lvl="0" marL="608648" marR="0" rtl="0" algn="l">
              <a:spcBef>
                <a:spcPts val="0"/>
              </a:spcBef>
              <a:spcAft>
                <a:spcPts val="0"/>
              </a:spcAft>
              <a:buClr>
                <a:srgbClr val="1A202C"/>
              </a:buClr>
              <a:buSzPts val="2485"/>
              <a:buFont typeface="Calibri"/>
              <a:buChar char="•"/>
            </a:pPr>
            <a:r>
              <a:rPr b="0" i="0" lang="en-US" sz="2485" u="none" cap="none" strike="noStrike">
                <a:solidFill>
                  <a:srgbClr val="1A202C"/>
                </a:solidFill>
                <a:latin typeface="Calibri"/>
                <a:ea typeface="Calibri"/>
                <a:cs typeface="Calibri"/>
                <a:sym typeface="Calibri"/>
              </a:rPr>
              <a:t>Microsoft 365 gives you Office apps anywhere — no install needed</a:t>
            </a:r>
            <a:endParaRPr b="0" i="0" sz="2485" u="none" cap="none" strike="noStrike">
              <a:solidFill>
                <a:srgbClr val="000000"/>
              </a:solidFill>
              <a:latin typeface="Calibri"/>
              <a:ea typeface="Calibri"/>
              <a:cs typeface="Calibri"/>
              <a:sym typeface="Calibri"/>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BB03B">
                <a:alpha val="0"/>
              </a:srgbClr>
            </a:gs>
            <a:gs pos="100000">
              <a:srgbClr val="FBB03B">
                <a:alpha val="36078"/>
              </a:srgbClr>
            </a:gs>
          </a:gsLst>
          <a:path path="circle">
            <a:fillToRect b="50%" l="50%" r="50%" t="50%"/>
          </a:path>
          <a:tileRect/>
        </a:gradFill>
      </p:bgPr>
    </p:bg>
    <p:spTree>
      <p:nvGrpSpPr>
        <p:cNvPr id="388" name="Shape 388"/>
        <p:cNvGrpSpPr/>
        <p:nvPr/>
      </p:nvGrpSpPr>
      <p:grpSpPr>
        <a:xfrm>
          <a:off x="0" y="0"/>
          <a:ext cx="0" cy="0"/>
          <a:chOff x="0" y="0"/>
          <a:chExt cx="0" cy="0"/>
        </a:xfrm>
      </p:grpSpPr>
      <p:grpSp>
        <p:nvGrpSpPr>
          <p:cNvPr id="389" name="Google Shape;389;g3dec333fe1b_0_321"/>
          <p:cNvGrpSpPr/>
          <p:nvPr/>
        </p:nvGrpSpPr>
        <p:grpSpPr>
          <a:xfrm>
            <a:off x="1028700" y="811707"/>
            <a:ext cx="16230707" cy="8446648"/>
            <a:chOff x="0" y="-57150"/>
            <a:chExt cx="4274726" cy="2224617"/>
          </a:xfrm>
        </p:grpSpPr>
        <p:sp>
          <p:nvSpPr>
            <p:cNvPr id="390" name="Google Shape;390;g3dec333fe1b_0_321"/>
            <p:cNvSpPr/>
            <p:nvPr/>
          </p:nvSpPr>
          <p:spPr>
            <a:xfrm>
              <a:off x="0" y="0"/>
              <a:ext cx="4274726" cy="2167467"/>
            </a:xfrm>
            <a:custGeom>
              <a:rect b="b" l="l" r="r" t="t"/>
              <a:pathLst>
                <a:path extrusionOk="0" h="2167467" w="4274726">
                  <a:moveTo>
                    <a:pt x="0" y="0"/>
                  </a:moveTo>
                  <a:lnTo>
                    <a:pt x="4274726" y="0"/>
                  </a:lnTo>
                  <a:lnTo>
                    <a:pt x="4274726" y="2167467"/>
                  </a:lnTo>
                  <a:lnTo>
                    <a:pt x="0" y="2167467"/>
                  </a:lnTo>
                  <a:close/>
                </a:path>
              </a:pathLst>
            </a:custGeom>
            <a:noFill/>
            <a:ln cap="sq" cmpd="sng" w="19050">
              <a:solidFill>
                <a:srgbClr val="000000"/>
              </a:solidFill>
              <a:prstDash val="solid"/>
              <a:miter lim="8000"/>
              <a:headEnd len="sm" w="sm" type="none"/>
              <a:tailEnd len="sm" w="sm" type="none"/>
            </a:ln>
          </p:spPr>
        </p:sp>
        <p:sp>
          <p:nvSpPr>
            <p:cNvPr id="391" name="Google Shape;391;g3dec333fe1b_0_321"/>
            <p:cNvSpPr txBox="1"/>
            <p:nvPr/>
          </p:nvSpPr>
          <p:spPr>
            <a:xfrm>
              <a:off x="0" y="-57150"/>
              <a:ext cx="4274700" cy="22245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392" name="Google Shape;392;g3dec333fe1b_0_321"/>
          <p:cNvSpPr/>
          <p:nvPr/>
        </p:nvSpPr>
        <p:spPr>
          <a:xfrm>
            <a:off x="503196" y="243179"/>
            <a:ext cx="2983565" cy="665086"/>
          </a:xfrm>
          <a:custGeom>
            <a:rect b="b" l="l" r="r" t="t"/>
            <a:pathLst>
              <a:path extrusionOk="0" h="665086" w="2983565">
                <a:moveTo>
                  <a:pt x="0" y="0"/>
                </a:moveTo>
                <a:lnTo>
                  <a:pt x="2983565" y="0"/>
                </a:lnTo>
                <a:lnTo>
                  <a:pt x="2983565" y="665086"/>
                </a:lnTo>
                <a:lnTo>
                  <a:pt x="0" y="665086"/>
                </a:lnTo>
                <a:lnTo>
                  <a:pt x="0" y="0"/>
                </a:lnTo>
                <a:close/>
              </a:path>
            </a:pathLst>
          </a:custGeom>
          <a:blipFill rotWithShape="1">
            <a:blip r:embed="rId3">
              <a:alphaModFix/>
            </a:blip>
            <a:stretch>
              <a:fillRect b="0" l="0" r="0" t="0"/>
            </a:stretch>
          </a:blipFill>
          <a:ln>
            <a:noFill/>
          </a:ln>
        </p:spPr>
      </p:sp>
      <p:sp>
        <p:nvSpPr>
          <p:cNvPr id="393" name="Google Shape;393;g3dec333fe1b_0_321"/>
          <p:cNvSpPr txBox="1"/>
          <p:nvPr/>
        </p:nvSpPr>
        <p:spPr>
          <a:xfrm>
            <a:off x="11901982" y="600366"/>
            <a:ext cx="6386100" cy="283200"/>
          </a:xfrm>
          <a:prstGeom prst="rect">
            <a:avLst/>
          </a:prstGeom>
          <a:noFill/>
          <a:ln>
            <a:noFill/>
          </a:ln>
        </p:spPr>
        <p:txBody>
          <a:bodyPr anchorCtr="0" anchor="t" bIns="0" lIns="0" spcFirstLastPara="1" rIns="0" wrap="square" tIns="0">
            <a:spAutoFit/>
          </a:bodyPr>
          <a:lstStyle/>
          <a:p>
            <a:pPr indent="0" lvl="0" marL="0" marR="0" rtl="0" algn="ctr">
              <a:lnSpc>
                <a:spcPct val="140054"/>
              </a:lnSpc>
              <a:spcBef>
                <a:spcPts val="0"/>
              </a:spcBef>
              <a:spcAft>
                <a:spcPts val="0"/>
              </a:spcAft>
              <a:buNone/>
            </a:pPr>
            <a:r>
              <a:rPr b="0" i="0" lang="en-US" sz="1840" u="none" cap="none" strike="noStrike">
                <a:solidFill>
                  <a:srgbClr val="000000"/>
                </a:solidFill>
                <a:latin typeface="Roboto"/>
                <a:ea typeface="Roboto"/>
                <a:cs typeface="Roboto"/>
                <a:sym typeface="Roboto"/>
              </a:rPr>
              <a:t>2024-3-PL01-KA210-YOU-000294885</a:t>
            </a:r>
            <a:endParaRPr/>
          </a:p>
        </p:txBody>
      </p:sp>
      <p:pic>
        <p:nvPicPr>
          <p:cNvPr id="394" name="Google Shape;394;g3dec333fe1b_0_321" title="logo2.png"/>
          <p:cNvPicPr preferRelativeResize="0"/>
          <p:nvPr/>
        </p:nvPicPr>
        <p:blipFill rotWithShape="1">
          <a:blip r:embed="rId4">
            <a:alphaModFix/>
          </a:blip>
          <a:srcRect b="21968" l="0" r="0" t="25865"/>
          <a:stretch/>
        </p:blipFill>
        <p:spPr>
          <a:xfrm>
            <a:off x="15039350" y="8014350"/>
            <a:ext cx="1893475" cy="987800"/>
          </a:xfrm>
          <a:prstGeom prst="rect">
            <a:avLst/>
          </a:prstGeom>
          <a:noFill/>
          <a:ln>
            <a:noFill/>
          </a:ln>
        </p:spPr>
      </p:pic>
      <p:sp>
        <p:nvSpPr>
          <p:cNvPr id="395" name="Google Shape;395;g3dec333fe1b_0_321"/>
          <p:cNvSpPr/>
          <p:nvPr/>
        </p:nvSpPr>
        <p:spPr>
          <a:xfrm>
            <a:off x="1028700" y="1143000"/>
            <a:ext cx="16230600" cy="129900"/>
          </a:xfrm>
          <a:prstGeom prst="rect">
            <a:avLst/>
          </a:prstGeom>
          <a:solidFill>
            <a:srgbClr val="980000"/>
          </a:solidFill>
          <a:ln cap="flat" cmpd="sng" w="22550">
            <a:solidFill>
              <a:srgbClr val="980000"/>
            </a:solidFill>
            <a:prstDash val="solid"/>
            <a:round/>
            <a:headEnd len="sm" w="sm" type="none"/>
            <a:tailEnd len="sm" w="sm" type="none"/>
          </a:ln>
        </p:spPr>
        <p:txBody>
          <a:bodyPr anchorCtr="0" anchor="ctr" bIns="162275" lIns="162275" spcFirstLastPara="1" rIns="162275" wrap="square" tIns="162275">
            <a:noAutofit/>
          </a:bodyPr>
          <a:lstStyle/>
          <a:p>
            <a:pPr indent="0" lvl="0" marL="0" rtl="0" algn="l">
              <a:spcBef>
                <a:spcPts val="0"/>
              </a:spcBef>
              <a:spcAft>
                <a:spcPts val="0"/>
              </a:spcAft>
              <a:buNone/>
            </a:pPr>
            <a:r>
              <a:t/>
            </a:r>
            <a:endParaRPr/>
          </a:p>
        </p:txBody>
      </p:sp>
      <p:sp>
        <p:nvSpPr>
          <p:cNvPr id="396" name="Google Shape;396;g3dec333fe1b_0_321"/>
          <p:cNvSpPr/>
          <p:nvPr/>
        </p:nvSpPr>
        <p:spPr>
          <a:xfrm>
            <a:off x="1028700" y="10142871"/>
            <a:ext cx="16230600" cy="129900"/>
          </a:xfrm>
          <a:prstGeom prst="rect">
            <a:avLst/>
          </a:prstGeom>
          <a:solidFill>
            <a:srgbClr val="F4A623"/>
          </a:solidFill>
          <a:ln cap="flat" cmpd="sng" w="22550">
            <a:solidFill>
              <a:srgbClr val="F4A623"/>
            </a:solidFill>
            <a:prstDash val="solid"/>
            <a:round/>
            <a:headEnd len="sm" w="sm" type="none"/>
            <a:tailEnd len="sm" w="sm" type="none"/>
          </a:ln>
        </p:spPr>
        <p:txBody>
          <a:bodyPr anchorCtr="0" anchor="ctr" bIns="162275" lIns="162275" spcFirstLastPara="1" rIns="162275" wrap="square" tIns="162275">
            <a:noAutofit/>
          </a:bodyPr>
          <a:lstStyle/>
          <a:p>
            <a:pPr indent="0" lvl="0" marL="0" rtl="0" algn="l">
              <a:spcBef>
                <a:spcPts val="0"/>
              </a:spcBef>
              <a:spcAft>
                <a:spcPts val="0"/>
              </a:spcAft>
              <a:buNone/>
            </a:pPr>
            <a:r>
              <a:t/>
            </a:r>
            <a:endParaRPr/>
          </a:p>
        </p:txBody>
      </p:sp>
      <p:sp>
        <p:nvSpPr>
          <p:cNvPr id="397" name="Google Shape;397;g3dec333fe1b_0_321"/>
          <p:cNvSpPr/>
          <p:nvPr/>
        </p:nvSpPr>
        <p:spPr>
          <a:xfrm>
            <a:off x="1855262" y="1512823"/>
            <a:ext cx="4859100" cy="615300"/>
          </a:xfrm>
          <a:prstGeom prst="rect">
            <a:avLst/>
          </a:prstGeom>
          <a:noFill/>
          <a:ln>
            <a:noFill/>
          </a:ln>
        </p:spPr>
        <p:txBody>
          <a:bodyPr anchorCtr="0" anchor="ctr" bIns="80950" lIns="161950" spcFirstLastPara="1" rIns="161950" wrap="square" tIns="80950">
            <a:noAutofit/>
          </a:bodyPr>
          <a:lstStyle/>
          <a:p>
            <a:pPr indent="0" lvl="0" marL="0" marR="0" rtl="0" algn="l">
              <a:spcBef>
                <a:spcPts val="0"/>
              </a:spcBef>
              <a:spcAft>
                <a:spcPts val="0"/>
              </a:spcAft>
              <a:buClr>
                <a:srgbClr val="07C8A0"/>
              </a:buClr>
              <a:buSzPts val="1948"/>
              <a:buFont typeface="Trebuchet MS"/>
              <a:buNone/>
            </a:pPr>
            <a:r>
              <a:t/>
            </a:r>
            <a:endParaRPr b="0" i="0" sz="1948" u="none" cap="none" strike="noStrike">
              <a:solidFill>
                <a:srgbClr val="980000"/>
              </a:solidFill>
              <a:latin typeface="Calibri"/>
              <a:ea typeface="Calibri"/>
              <a:cs typeface="Calibri"/>
              <a:sym typeface="Calibri"/>
            </a:endParaRPr>
          </a:p>
        </p:txBody>
      </p:sp>
      <p:sp>
        <p:nvSpPr>
          <p:cNvPr id="398" name="Google Shape;398;g3dec333fe1b_0_321"/>
          <p:cNvSpPr/>
          <p:nvPr/>
        </p:nvSpPr>
        <p:spPr>
          <a:xfrm>
            <a:off x="1855246" y="1943725"/>
            <a:ext cx="11759400" cy="50280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0D1B4B"/>
              </a:buClr>
              <a:buSzPts val="2200"/>
              <a:buFont typeface="Trebuchet MS"/>
              <a:buNone/>
            </a:pPr>
            <a:r>
              <a:rPr b="1" i="0" lang="en-US" sz="3600" u="none" cap="none" strike="noStrike">
                <a:solidFill>
                  <a:srgbClr val="0D1B4B"/>
                </a:solidFill>
                <a:latin typeface="Trebuchet MS"/>
                <a:ea typeface="Trebuchet MS"/>
                <a:cs typeface="Trebuchet MS"/>
                <a:sym typeface="Trebuchet MS"/>
              </a:rPr>
              <a:t>Cloud Computing Models – What You Need to Know</a:t>
            </a:r>
            <a:endParaRPr b="0" i="0" sz="3600" u="none" cap="none" strike="noStrike">
              <a:solidFill>
                <a:srgbClr val="000000"/>
              </a:solidFill>
              <a:latin typeface="Calibri"/>
              <a:ea typeface="Calibri"/>
              <a:cs typeface="Calibri"/>
              <a:sym typeface="Calibri"/>
            </a:endParaRPr>
          </a:p>
        </p:txBody>
      </p:sp>
      <p:sp>
        <p:nvSpPr>
          <p:cNvPr id="399" name="Google Shape;399;g3dec333fe1b_0_321"/>
          <p:cNvSpPr/>
          <p:nvPr/>
        </p:nvSpPr>
        <p:spPr>
          <a:xfrm>
            <a:off x="2404110" y="3117342"/>
            <a:ext cx="8412600" cy="27300"/>
          </a:xfrm>
          <a:prstGeom prst="rect">
            <a:avLst/>
          </a:prstGeom>
          <a:solidFill>
            <a:srgbClr val="0B8FAC"/>
          </a:solidFill>
          <a:ln cap="flat" cmpd="sng" w="12700">
            <a:solidFill>
              <a:srgbClr val="0B8FA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aphicFrame>
        <p:nvGraphicFramePr>
          <p:cNvPr id="400" name="Google Shape;400;g3dec333fe1b_0_321"/>
          <p:cNvGraphicFramePr/>
          <p:nvPr/>
        </p:nvGraphicFramePr>
        <p:xfrm>
          <a:off x="1855260" y="2860171"/>
          <a:ext cx="3000000" cy="3000000"/>
        </p:xfrm>
        <a:graphic>
          <a:graphicData uri="http://schemas.openxmlformats.org/drawingml/2006/table">
            <a:tbl>
              <a:tblPr>
                <a:noFill/>
                <a:tableStyleId>{D449D7CD-0F8A-4B1C-9F38-E67037B35180}</a:tableStyleId>
              </a:tblPr>
              <a:tblGrid>
                <a:gridCol w="3610825"/>
                <a:gridCol w="3610825"/>
                <a:gridCol w="3610825"/>
                <a:gridCol w="3610825"/>
              </a:tblGrid>
              <a:tr h="649100">
                <a:tc>
                  <a:txBody>
                    <a:bodyPr/>
                    <a:lstStyle/>
                    <a:p>
                      <a:pPr indent="0" lvl="0" marL="0" marR="0" rtl="0" algn="ctr">
                        <a:spcBef>
                          <a:spcPts val="0"/>
                        </a:spcBef>
                        <a:spcAft>
                          <a:spcPts val="0"/>
                        </a:spcAft>
                        <a:buClr>
                          <a:srgbClr val="FFFFFF"/>
                        </a:buClr>
                        <a:buSzPts val="1300"/>
                        <a:buFont typeface="Trebuchet MS"/>
                        <a:buNone/>
                      </a:pPr>
                      <a:r>
                        <a:rPr b="1" lang="en-US" sz="2500" u="none" cap="none" strike="noStrike">
                          <a:solidFill>
                            <a:srgbClr val="FFFFFF"/>
                          </a:solidFill>
                          <a:latin typeface="Trebuchet MS"/>
                          <a:ea typeface="Trebuchet MS"/>
                          <a:cs typeface="Trebuchet MS"/>
                          <a:sym typeface="Trebuchet MS"/>
                        </a:rPr>
                        <a:t>Model</a:t>
                      </a:r>
                      <a:endParaRPr sz="2500" u="none" cap="none" strike="noStrike">
                        <a:latin typeface="Trebuchet MS"/>
                        <a:ea typeface="Trebuchet MS"/>
                        <a:cs typeface="Trebuchet MS"/>
                        <a:sym typeface="Trebuchet MS"/>
                      </a:endParaRPr>
                    </a:p>
                  </a:txBody>
                  <a:tcPr marT="45725" marB="45725" marR="91450" marL="91450">
                    <a:lnL cap="flat" cmpd="sng" w="12700">
                      <a:solidFill>
                        <a:srgbClr val="D1D5DB"/>
                      </a:solidFill>
                      <a:prstDash val="solid"/>
                      <a:round/>
                      <a:headEnd len="sm" w="sm" type="none"/>
                      <a:tailEnd len="sm" w="sm" type="none"/>
                    </a:lnL>
                    <a:lnR cap="flat" cmpd="sng" w="12700">
                      <a:solidFill>
                        <a:srgbClr val="D1D5DB"/>
                      </a:solidFill>
                      <a:prstDash val="solid"/>
                      <a:round/>
                      <a:headEnd len="sm" w="sm" type="none"/>
                      <a:tailEnd len="sm" w="sm" type="none"/>
                    </a:lnR>
                    <a:lnT cap="flat" cmpd="sng" w="12700">
                      <a:solidFill>
                        <a:srgbClr val="D1D5DB"/>
                      </a:solidFill>
                      <a:prstDash val="solid"/>
                      <a:round/>
                      <a:headEnd len="sm" w="sm" type="none"/>
                      <a:tailEnd len="sm" w="sm" type="none"/>
                    </a:lnT>
                    <a:lnB cap="flat" cmpd="sng" w="12700">
                      <a:solidFill>
                        <a:srgbClr val="D1D5DB"/>
                      </a:solidFill>
                      <a:prstDash val="solid"/>
                      <a:round/>
                      <a:headEnd len="sm" w="sm" type="none"/>
                      <a:tailEnd len="sm" w="sm" type="none"/>
                    </a:lnB>
                    <a:solidFill>
                      <a:srgbClr val="1A5CB0"/>
                    </a:solidFill>
                  </a:tcPr>
                </a:tc>
                <a:tc>
                  <a:txBody>
                    <a:bodyPr/>
                    <a:lstStyle/>
                    <a:p>
                      <a:pPr indent="0" lvl="0" marL="0" marR="0" rtl="0" algn="ctr">
                        <a:spcBef>
                          <a:spcPts val="0"/>
                        </a:spcBef>
                        <a:spcAft>
                          <a:spcPts val="0"/>
                        </a:spcAft>
                        <a:buClr>
                          <a:srgbClr val="FFFFFF"/>
                        </a:buClr>
                        <a:buSzPts val="1300"/>
                        <a:buFont typeface="Trebuchet MS"/>
                        <a:buNone/>
                      </a:pPr>
                      <a:r>
                        <a:rPr b="1" lang="en-US" sz="2500" u="none" cap="none" strike="noStrike">
                          <a:solidFill>
                            <a:srgbClr val="FFFFFF"/>
                          </a:solidFill>
                          <a:latin typeface="Trebuchet MS"/>
                          <a:ea typeface="Trebuchet MS"/>
                          <a:cs typeface="Trebuchet MS"/>
                          <a:sym typeface="Trebuchet MS"/>
                        </a:rPr>
                        <a:t>Stands For</a:t>
                      </a:r>
                      <a:endParaRPr sz="2500" u="none" cap="none" strike="noStrike">
                        <a:latin typeface="Trebuchet MS"/>
                        <a:ea typeface="Trebuchet MS"/>
                        <a:cs typeface="Trebuchet MS"/>
                        <a:sym typeface="Trebuchet MS"/>
                      </a:endParaRPr>
                    </a:p>
                  </a:txBody>
                  <a:tcPr marT="45725" marB="45725" marR="91450" marL="91450">
                    <a:lnL cap="flat" cmpd="sng" w="12700">
                      <a:solidFill>
                        <a:srgbClr val="D1D5DB"/>
                      </a:solidFill>
                      <a:prstDash val="solid"/>
                      <a:round/>
                      <a:headEnd len="sm" w="sm" type="none"/>
                      <a:tailEnd len="sm" w="sm" type="none"/>
                    </a:lnL>
                    <a:lnR cap="flat" cmpd="sng" w="12700">
                      <a:solidFill>
                        <a:srgbClr val="D1D5DB"/>
                      </a:solidFill>
                      <a:prstDash val="solid"/>
                      <a:round/>
                      <a:headEnd len="sm" w="sm" type="none"/>
                      <a:tailEnd len="sm" w="sm" type="none"/>
                    </a:lnR>
                    <a:lnT cap="flat" cmpd="sng" w="12700">
                      <a:solidFill>
                        <a:srgbClr val="D1D5DB"/>
                      </a:solidFill>
                      <a:prstDash val="solid"/>
                      <a:round/>
                      <a:headEnd len="sm" w="sm" type="none"/>
                      <a:tailEnd len="sm" w="sm" type="none"/>
                    </a:lnT>
                    <a:lnB cap="flat" cmpd="sng" w="12700">
                      <a:solidFill>
                        <a:srgbClr val="D1D5DB"/>
                      </a:solidFill>
                      <a:prstDash val="solid"/>
                      <a:round/>
                      <a:headEnd len="sm" w="sm" type="none"/>
                      <a:tailEnd len="sm" w="sm" type="none"/>
                    </a:lnB>
                    <a:solidFill>
                      <a:srgbClr val="1A5CB0"/>
                    </a:solidFill>
                  </a:tcPr>
                </a:tc>
                <a:tc>
                  <a:txBody>
                    <a:bodyPr/>
                    <a:lstStyle/>
                    <a:p>
                      <a:pPr indent="0" lvl="0" marL="0" marR="0" rtl="0" algn="ctr">
                        <a:spcBef>
                          <a:spcPts val="0"/>
                        </a:spcBef>
                        <a:spcAft>
                          <a:spcPts val="0"/>
                        </a:spcAft>
                        <a:buClr>
                          <a:srgbClr val="FFFFFF"/>
                        </a:buClr>
                        <a:buSzPts val="1300"/>
                        <a:buFont typeface="Trebuchet MS"/>
                        <a:buNone/>
                      </a:pPr>
                      <a:r>
                        <a:rPr b="1" lang="en-US" sz="2500" u="none" cap="none" strike="noStrike">
                          <a:solidFill>
                            <a:srgbClr val="FFFFFF"/>
                          </a:solidFill>
                          <a:latin typeface="Trebuchet MS"/>
                          <a:ea typeface="Trebuchet MS"/>
                          <a:cs typeface="Trebuchet MS"/>
                          <a:sym typeface="Trebuchet MS"/>
                        </a:rPr>
                        <a:t>What It Means</a:t>
                      </a:r>
                      <a:endParaRPr sz="2500" u="none" cap="none" strike="noStrike">
                        <a:latin typeface="Trebuchet MS"/>
                        <a:ea typeface="Trebuchet MS"/>
                        <a:cs typeface="Trebuchet MS"/>
                        <a:sym typeface="Trebuchet MS"/>
                      </a:endParaRPr>
                    </a:p>
                  </a:txBody>
                  <a:tcPr marT="45725" marB="45725" marR="91450" marL="91450">
                    <a:lnL cap="flat" cmpd="sng" w="12700">
                      <a:solidFill>
                        <a:srgbClr val="D1D5DB"/>
                      </a:solidFill>
                      <a:prstDash val="solid"/>
                      <a:round/>
                      <a:headEnd len="sm" w="sm" type="none"/>
                      <a:tailEnd len="sm" w="sm" type="none"/>
                    </a:lnL>
                    <a:lnR cap="flat" cmpd="sng" w="12700">
                      <a:solidFill>
                        <a:srgbClr val="D1D5DB"/>
                      </a:solidFill>
                      <a:prstDash val="solid"/>
                      <a:round/>
                      <a:headEnd len="sm" w="sm" type="none"/>
                      <a:tailEnd len="sm" w="sm" type="none"/>
                    </a:lnR>
                    <a:lnT cap="flat" cmpd="sng" w="12700">
                      <a:solidFill>
                        <a:srgbClr val="D1D5DB"/>
                      </a:solidFill>
                      <a:prstDash val="solid"/>
                      <a:round/>
                      <a:headEnd len="sm" w="sm" type="none"/>
                      <a:tailEnd len="sm" w="sm" type="none"/>
                    </a:lnT>
                    <a:lnB cap="flat" cmpd="sng" w="12700">
                      <a:solidFill>
                        <a:srgbClr val="D1D5DB"/>
                      </a:solidFill>
                      <a:prstDash val="solid"/>
                      <a:round/>
                      <a:headEnd len="sm" w="sm" type="none"/>
                      <a:tailEnd len="sm" w="sm" type="none"/>
                    </a:lnB>
                    <a:solidFill>
                      <a:srgbClr val="1A5CB0"/>
                    </a:solidFill>
                  </a:tcPr>
                </a:tc>
                <a:tc>
                  <a:txBody>
                    <a:bodyPr/>
                    <a:lstStyle/>
                    <a:p>
                      <a:pPr indent="0" lvl="0" marL="0" marR="0" rtl="0" algn="ctr">
                        <a:spcBef>
                          <a:spcPts val="0"/>
                        </a:spcBef>
                        <a:spcAft>
                          <a:spcPts val="0"/>
                        </a:spcAft>
                        <a:buClr>
                          <a:srgbClr val="FFFFFF"/>
                        </a:buClr>
                        <a:buSzPts val="1300"/>
                        <a:buFont typeface="Trebuchet MS"/>
                        <a:buNone/>
                      </a:pPr>
                      <a:r>
                        <a:rPr b="1" lang="en-US" sz="2500" u="none" cap="none" strike="noStrike">
                          <a:solidFill>
                            <a:srgbClr val="FFFFFF"/>
                          </a:solidFill>
                          <a:latin typeface="Trebuchet MS"/>
                          <a:ea typeface="Trebuchet MS"/>
                          <a:cs typeface="Trebuchet MS"/>
                          <a:sym typeface="Trebuchet MS"/>
                        </a:rPr>
                        <a:t>Freelancer Example</a:t>
                      </a:r>
                      <a:endParaRPr sz="2500" u="none" cap="none" strike="noStrike">
                        <a:latin typeface="Trebuchet MS"/>
                        <a:ea typeface="Trebuchet MS"/>
                        <a:cs typeface="Trebuchet MS"/>
                        <a:sym typeface="Trebuchet MS"/>
                      </a:endParaRPr>
                    </a:p>
                  </a:txBody>
                  <a:tcPr marT="45725" marB="45725" marR="91450" marL="91450">
                    <a:lnL cap="flat" cmpd="sng" w="12700">
                      <a:solidFill>
                        <a:srgbClr val="D1D5DB"/>
                      </a:solidFill>
                      <a:prstDash val="solid"/>
                      <a:round/>
                      <a:headEnd len="sm" w="sm" type="none"/>
                      <a:tailEnd len="sm" w="sm" type="none"/>
                    </a:lnL>
                    <a:lnR cap="flat" cmpd="sng" w="12700">
                      <a:solidFill>
                        <a:srgbClr val="D1D5DB"/>
                      </a:solidFill>
                      <a:prstDash val="solid"/>
                      <a:round/>
                      <a:headEnd len="sm" w="sm" type="none"/>
                      <a:tailEnd len="sm" w="sm" type="none"/>
                    </a:lnR>
                    <a:lnT cap="flat" cmpd="sng" w="12700">
                      <a:solidFill>
                        <a:srgbClr val="D1D5DB"/>
                      </a:solidFill>
                      <a:prstDash val="solid"/>
                      <a:round/>
                      <a:headEnd len="sm" w="sm" type="none"/>
                      <a:tailEnd len="sm" w="sm" type="none"/>
                    </a:lnT>
                    <a:lnB cap="flat" cmpd="sng" w="12700">
                      <a:solidFill>
                        <a:srgbClr val="D1D5DB"/>
                      </a:solidFill>
                      <a:prstDash val="solid"/>
                      <a:round/>
                      <a:headEnd len="sm" w="sm" type="none"/>
                      <a:tailEnd len="sm" w="sm" type="none"/>
                    </a:lnB>
                    <a:solidFill>
                      <a:srgbClr val="1A5CB0"/>
                    </a:solidFill>
                  </a:tcPr>
                </a:tc>
              </a:tr>
              <a:tr h="1274175">
                <a:tc>
                  <a:txBody>
                    <a:bodyPr/>
                    <a:lstStyle/>
                    <a:p>
                      <a:pPr indent="0" lvl="0" marL="0" marR="0" rtl="0" algn="l">
                        <a:spcBef>
                          <a:spcPts val="0"/>
                        </a:spcBef>
                        <a:spcAft>
                          <a:spcPts val="0"/>
                        </a:spcAft>
                        <a:buClr>
                          <a:srgbClr val="1A202C"/>
                        </a:buClr>
                        <a:buSzPts val="1200"/>
                        <a:buFont typeface="Calibri"/>
                        <a:buNone/>
                      </a:pPr>
                      <a:r>
                        <a:rPr lang="en-US" sz="3100" u="none" cap="none" strike="noStrike">
                          <a:solidFill>
                            <a:srgbClr val="1A202C"/>
                          </a:solidFill>
                          <a:latin typeface="Calibri"/>
                          <a:ea typeface="Calibri"/>
                          <a:cs typeface="Calibri"/>
                          <a:sym typeface="Calibri"/>
                        </a:rPr>
                        <a:t>SaaS</a:t>
                      </a:r>
                      <a:endParaRPr sz="3100" u="none" cap="none" strike="noStrike">
                        <a:latin typeface="Calibri"/>
                        <a:ea typeface="Calibri"/>
                        <a:cs typeface="Calibri"/>
                        <a:sym typeface="Calibri"/>
                      </a:endParaRPr>
                    </a:p>
                  </a:txBody>
                  <a:tcPr marT="45725" marB="45725" marR="91450" marL="91450">
                    <a:lnL cap="flat" cmpd="sng" w="12700">
                      <a:solidFill>
                        <a:srgbClr val="D1D5DB"/>
                      </a:solidFill>
                      <a:prstDash val="solid"/>
                      <a:round/>
                      <a:headEnd len="sm" w="sm" type="none"/>
                      <a:tailEnd len="sm" w="sm" type="none"/>
                    </a:lnL>
                    <a:lnR cap="flat" cmpd="sng" w="12700">
                      <a:solidFill>
                        <a:srgbClr val="D1D5DB"/>
                      </a:solidFill>
                      <a:prstDash val="solid"/>
                      <a:round/>
                      <a:headEnd len="sm" w="sm" type="none"/>
                      <a:tailEnd len="sm" w="sm" type="none"/>
                    </a:lnR>
                    <a:lnT cap="flat" cmpd="sng" w="12700">
                      <a:solidFill>
                        <a:srgbClr val="D1D5DB"/>
                      </a:solidFill>
                      <a:prstDash val="solid"/>
                      <a:round/>
                      <a:headEnd len="sm" w="sm" type="none"/>
                      <a:tailEnd len="sm" w="sm" type="none"/>
                    </a:lnT>
                    <a:lnB cap="flat" cmpd="sng" w="12700">
                      <a:solidFill>
                        <a:srgbClr val="D1D5DB"/>
                      </a:solidFill>
                      <a:prstDash val="solid"/>
                      <a:round/>
                      <a:headEnd len="sm" w="sm" type="none"/>
                      <a:tailEnd len="sm" w="sm" type="none"/>
                    </a:lnB>
                    <a:solidFill>
                      <a:srgbClr val="FFF8F2"/>
                    </a:solidFill>
                  </a:tcPr>
                </a:tc>
                <a:tc>
                  <a:txBody>
                    <a:bodyPr/>
                    <a:lstStyle/>
                    <a:p>
                      <a:pPr indent="0" lvl="0" marL="0" marR="0" rtl="0" algn="l">
                        <a:spcBef>
                          <a:spcPts val="0"/>
                        </a:spcBef>
                        <a:spcAft>
                          <a:spcPts val="0"/>
                        </a:spcAft>
                        <a:buClr>
                          <a:srgbClr val="1A202C"/>
                        </a:buClr>
                        <a:buSzPts val="1200"/>
                        <a:buFont typeface="Calibri"/>
                        <a:buNone/>
                      </a:pPr>
                      <a:r>
                        <a:rPr lang="en-US" sz="3000" u="none" cap="none" strike="noStrike">
                          <a:solidFill>
                            <a:srgbClr val="1A202C"/>
                          </a:solidFill>
                          <a:latin typeface="Calibri"/>
                          <a:ea typeface="Calibri"/>
                          <a:cs typeface="Calibri"/>
                          <a:sym typeface="Calibri"/>
                        </a:rPr>
                        <a:t>Software as a Service</a:t>
                      </a:r>
                      <a:endParaRPr sz="3000" u="none" cap="none" strike="noStrike">
                        <a:latin typeface="Calibri"/>
                        <a:ea typeface="Calibri"/>
                        <a:cs typeface="Calibri"/>
                        <a:sym typeface="Calibri"/>
                      </a:endParaRPr>
                    </a:p>
                  </a:txBody>
                  <a:tcPr marT="45725" marB="45725" marR="91450" marL="91450">
                    <a:lnL cap="flat" cmpd="sng" w="12700">
                      <a:solidFill>
                        <a:srgbClr val="D1D5DB"/>
                      </a:solidFill>
                      <a:prstDash val="solid"/>
                      <a:round/>
                      <a:headEnd len="sm" w="sm" type="none"/>
                      <a:tailEnd len="sm" w="sm" type="none"/>
                    </a:lnL>
                    <a:lnR cap="flat" cmpd="sng" w="12700">
                      <a:solidFill>
                        <a:srgbClr val="D1D5DB"/>
                      </a:solidFill>
                      <a:prstDash val="solid"/>
                      <a:round/>
                      <a:headEnd len="sm" w="sm" type="none"/>
                      <a:tailEnd len="sm" w="sm" type="none"/>
                    </a:lnR>
                    <a:lnT cap="flat" cmpd="sng" w="12700">
                      <a:solidFill>
                        <a:srgbClr val="D1D5DB"/>
                      </a:solidFill>
                      <a:prstDash val="solid"/>
                      <a:round/>
                      <a:headEnd len="sm" w="sm" type="none"/>
                      <a:tailEnd len="sm" w="sm" type="none"/>
                    </a:lnT>
                    <a:lnB cap="flat" cmpd="sng" w="12700">
                      <a:solidFill>
                        <a:srgbClr val="D1D5DB"/>
                      </a:solidFill>
                      <a:prstDash val="solid"/>
                      <a:round/>
                      <a:headEnd len="sm" w="sm" type="none"/>
                      <a:tailEnd len="sm" w="sm" type="none"/>
                    </a:lnB>
                    <a:solidFill>
                      <a:srgbClr val="FFF8F2"/>
                    </a:solidFill>
                  </a:tcPr>
                </a:tc>
                <a:tc>
                  <a:txBody>
                    <a:bodyPr/>
                    <a:lstStyle/>
                    <a:p>
                      <a:pPr indent="0" lvl="0" marL="0" marR="0" rtl="0" algn="l">
                        <a:spcBef>
                          <a:spcPts val="0"/>
                        </a:spcBef>
                        <a:spcAft>
                          <a:spcPts val="0"/>
                        </a:spcAft>
                        <a:buClr>
                          <a:srgbClr val="1A202C"/>
                        </a:buClr>
                        <a:buSzPts val="1200"/>
                        <a:buFont typeface="Calibri"/>
                        <a:buNone/>
                      </a:pPr>
                      <a:r>
                        <a:rPr lang="en-US" sz="3000" u="none" cap="none" strike="noStrike">
                          <a:solidFill>
                            <a:srgbClr val="1A202C"/>
                          </a:solidFill>
                          <a:latin typeface="Calibri"/>
                          <a:ea typeface="Calibri"/>
                          <a:cs typeface="Calibri"/>
                          <a:sym typeface="Calibri"/>
                        </a:rPr>
                        <a:t>Apps you use via browser with no installation</a:t>
                      </a:r>
                      <a:endParaRPr sz="3000" u="none" cap="none" strike="noStrike">
                        <a:latin typeface="Calibri"/>
                        <a:ea typeface="Calibri"/>
                        <a:cs typeface="Calibri"/>
                        <a:sym typeface="Calibri"/>
                      </a:endParaRPr>
                    </a:p>
                  </a:txBody>
                  <a:tcPr marT="45725" marB="45725" marR="91450" marL="91450">
                    <a:lnL cap="flat" cmpd="sng" w="12700">
                      <a:solidFill>
                        <a:srgbClr val="D1D5DB"/>
                      </a:solidFill>
                      <a:prstDash val="solid"/>
                      <a:round/>
                      <a:headEnd len="sm" w="sm" type="none"/>
                      <a:tailEnd len="sm" w="sm" type="none"/>
                    </a:lnL>
                    <a:lnR cap="flat" cmpd="sng" w="12700">
                      <a:solidFill>
                        <a:srgbClr val="D1D5DB"/>
                      </a:solidFill>
                      <a:prstDash val="solid"/>
                      <a:round/>
                      <a:headEnd len="sm" w="sm" type="none"/>
                      <a:tailEnd len="sm" w="sm" type="none"/>
                    </a:lnR>
                    <a:lnT cap="flat" cmpd="sng" w="12700">
                      <a:solidFill>
                        <a:srgbClr val="D1D5DB"/>
                      </a:solidFill>
                      <a:prstDash val="solid"/>
                      <a:round/>
                      <a:headEnd len="sm" w="sm" type="none"/>
                      <a:tailEnd len="sm" w="sm" type="none"/>
                    </a:lnT>
                    <a:lnB cap="flat" cmpd="sng" w="12700">
                      <a:solidFill>
                        <a:srgbClr val="D1D5DB"/>
                      </a:solidFill>
                      <a:prstDash val="solid"/>
                      <a:round/>
                      <a:headEnd len="sm" w="sm" type="none"/>
                      <a:tailEnd len="sm" w="sm" type="none"/>
                    </a:lnB>
                    <a:solidFill>
                      <a:srgbClr val="FFF8F2"/>
                    </a:solidFill>
                  </a:tcPr>
                </a:tc>
                <a:tc>
                  <a:txBody>
                    <a:bodyPr/>
                    <a:lstStyle/>
                    <a:p>
                      <a:pPr indent="0" lvl="0" marL="0" marR="0" rtl="0" algn="l">
                        <a:spcBef>
                          <a:spcPts val="0"/>
                        </a:spcBef>
                        <a:spcAft>
                          <a:spcPts val="0"/>
                        </a:spcAft>
                        <a:buClr>
                          <a:srgbClr val="1A202C"/>
                        </a:buClr>
                        <a:buSzPts val="1200"/>
                        <a:buFont typeface="Calibri"/>
                        <a:buNone/>
                      </a:pPr>
                      <a:r>
                        <a:rPr lang="en-US" sz="3000" u="none" cap="none" strike="noStrike">
                          <a:solidFill>
                            <a:srgbClr val="1A202C"/>
                          </a:solidFill>
                          <a:latin typeface="Calibri"/>
                          <a:ea typeface="Calibri"/>
                          <a:cs typeface="Calibri"/>
                          <a:sym typeface="Calibri"/>
                        </a:rPr>
                        <a:t>Gmail, Canva, Trello, Google Docs</a:t>
                      </a:r>
                      <a:endParaRPr sz="3000" u="none" cap="none" strike="noStrike">
                        <a:latin typeface="Calibri"/>
                        <a:ea typeface="Calibri"/>
                        <a:cs typeface="Calibri"/>
                        <a:sym typeface="Calibri"/>
                      </a:endParaRPr>
                    </a:p>
                  </a:txBody>
                  <a:tcPr marT="45725" marB="45725" marR="91450" marL="91450">
                    <a:lnL cap="flat" cmpd="sng" w="12700">
                      <a:solidFill>
                        <a:srgbClr val="D1D5DB"/>
                      </a:solidFill>
                      <a:prstDash val="solid"/>
                      <a:round/>
                      <a:headEnd len="sm" w="sm" type="none"/>
                      <a:tailEnd len="sm" w="sm" type="none"/>
                    </a:lnL>
                    <a:lnR cap="flat" cmpd="sng" w="12700">
                      <a:solidFill>
                        <a:srgbClr val="D1D5DB"/>
                      </a:solidFill>
                      <a:prstDash val="solid"/>
                      <a:round/>
                      <a:headEnd len="sm" w="sm" type="none"/>
                      <a:tailEnd len="sm" w="sm" type="none"/>
                    </a:lnR>
                    <a:lnT cap="flat" cmpd="sng" w="12700">
                      <a:solidFill>
                        <a:srgbClr val="D1D5DB"/>
                      </a:solidFill>
                      <a:prstDash val="solid"/>
                      <a:round/>
                      <a:headEnd len="sm" w="sm" type="none"/>
                      <a:tailEnd len="sm" w="sm" type="none"/>
                    </a:lnT>
                    <a:lnB cap="flat" cmpd="sng" w="12700">
                      <a:solidFill>
                        <a:srgbClr val="D1D5DB"/>
                      </a:solidFill>
                      <a:prstDash val="solid"/>
                      <a:round/>
                      <a:headEnd len="sm" w="sm" type="none"/>
                      <a:tailEnd len="sm" w="sm" type="none"/>
                    </a:lnB>
                    <a:solidFill>
                      <a:srgbClr val="FFF8F2"/>
                    </a:solidFill>
                  </a:tcPr>
                </a:tc>
              </a:tr>
              <a:tr h="980350">
                <a:tc>
                  <a:txBody>
                    <a:bodyPr/>
                    <a:lstStyle/>
                    <a:p>
                      <a:pPr indent="0" lvl="0" marL="0" marR="0" rtl="0" algn="l">
                        <a:spcBef>
                          <a:spcPts val="0"/>
                        </a:spcBef>
                        <a:spcAft>
                          <a:spcPts val="0"/>
                        </a:spcAft>
                        <a:buClr>
                          <a:srgbClr val="1A202C"/>
                        </a:buClr>
                        <a:buSzPts val="1200"/>
                        <a:buFont typeface="Calibri"/>
                        <a:buNone/>
                      </a:pPr>
                      <a:r>
                        <a:rPr lang="en-US" sz="3100" u="none" cap="none" strike="noStrike">
                          <a:solidFill>
                            <a:srgbClr val="1A202C"/>
                          </a:solidFill>
                          <a:latin typeface="Calibri"/>
                          <a:ea typeface="Calibri"/>
                          <a:cs typeface="Calibri"/>
                          <a:sym typeface="Calibri"/>
                        </a:rPr>
                        <a:t>PaaS</a:t>
                      </a:r>
                      <a:endParaRPr sz="3100" u="none" cap="none" strike="noStrike">
                        <a:latin typeface="Calibri"/>
                        <a:ea typeface="Calibri"/>
                        <a:cs typeface="Calibri"/>
                        <a:sym typeface="Calibri"/>
                      </a:endParaRPr>
                    </a:p>
                  </a:txBody>
                  <a:tcPr marT="45725" marB="45725" marR="91450" marL="91450">
                    <a:lnL cap="flat" cmpd="sng" w="12700">
                      <a:solidFill>
                        <a:srgbClr val="D1D5DB"/>
                      </a:solidFill>
                      <a:prstDash val="solid"/>
                      <a:round/>
                      <a:headEnd len="sm" w="sm" type="none"/>
                      <a:tailEnd len="sm" w="sm" type="none"/>
                    </a:lnL>
                    <a:lnR cap="flat" cmpd="sng" w="12700">
                      <a:solidFill>
                        <a:srgbClr val="D1D5DB"/>
                      </a:solidFill>
                      <a:prstDash val="solid"/>
                      <a:round/>
                      <a:headEnd len="sm" w="sm" type="none"/>
                      <a:tailEnd len="sm" w="sm" type="none"/>
                    </a:lnR>
                    <a:lnT cap="flat" cmpd="sng" w="12700">
                      <a:solidFill>
                        <a:srgbClr val="D1D5DB"/>
                      </a:solidFill>
                      <a:prstDash val="solid"/>
                      <a:round/>
                      <a:headEnd len="sm" w="sm" type="none"/>
                      <a:tailEnd len="sm" w="sm" type="none"/>
                    </a:lnT>
                    <a:lnB cap="flat" cmpd="sng" w="12700">
                      <a:solidFill>
                        <a:srgbClr val="D1D5DB"/>
                      </a:solidFill>
                      <a:prstDash val="solid"/>
                      <a:round/>
                      <a:headEnd len="sm" w="sm" type="none"/>
                      <a:tailEnd len="sm" w="sm" type="none"/>
                    </a:lnB>
                    <a:solidFill>
                      <a:srgbClr val="FFFFFF"/>
                    </a:solidFill>
                  </a:tcPr>
                </a:tc>
                <a:tc>
                  <a:txBody>
                    <a:bodyPr/>
                    <a:lstStyle/>
                    <a:p>
                      <a:pPr indent="0" lvl="0" marL="0" marR="0" rtl="0" algn="l">
                        <a:spcBef>
                          <a:spcPts val="0"/>
                        </a:spcBef>
                        <a:spcAft>
                          <a:spcPts val="0"/>
                        </a:spcAft>
                        <a:buClr>
                          <a:srgbClr val="1A202C"/>
                        </a:buClr>
                        <a:buSzPts val="1200"/>
                        <a:buFont typeface="Calibri"/>
                        <a:buNone/>
                      </a:pPr>
                      <a:r>
                        <a:rPr lang="en-US" sz="3000" u="none" cap="none" strike="noStrike">
                          <a:solidFill>
                            <a:srgbClr val="1A202C"/>
                          </a:solidFill>
                          <a:latin typeface="Calibri"/>
                          <a:ea typeface="Calibri"/>
                          <a:cs typeface="Calibri"/>
                          <a:sym typeface="Calibri"/>
                        </a:rPr>
                        <a:t>Platform as a Service</a:t>
                      </a:r>
                      <a:endParaRPr sz="3000" u="none" cap="none" strike="noStrike">
                        <a:latin typeface="Calibri"/>
                        <a:ea typeface="Calibri"/>
                        <a:cs typeface="Calibri"/>
                        <a:sym typeface="Calibri"/>
                      </a:endParaRPr>
                    </a:p>
                  </a:txBody>
                  <a:tcPr marT="45725" marB="45725" marR="91450" marL="91450">
                    <a:lnL cap="flat" cmpd="sng" w="12700">
                      <a:solidFill>
                        <a:srgbClr val="D1D5DB"/>
                      </a:solidFill>
                      <a:prstDash val="solid"/>
                      <a:round/>
                      <a:headEnd len="sm" w="sm" type="none"/>
                      <a:tailEnd len="sm" w="sm" type="none"/>
                    </a:lnL>
                    <a:lnR cap="flat" cmpd="sng" w="12700">
                      <a:solidFill>
                        <a:srgbClr val="D1D5DB"/>
                      </a:solidFill>
                      <a:prstDash val="solid"/>
                      <a:round/>
                      <a:headEnd len="sm" w="sm" type="none"/>
                      <a:tailEnd len="sm" w="sm" type="none"/>
                    </a:lnR>
                    <a:lnT cap="flat" cmpd="sng" w="12700">
                      <a:solidFill>
                        <a:srgbClr val="D1D5DB"/>
                      </a:solidFill>
                      <a:prstDash val="solid"/>
                      <a:round/>
                      <a:headEnd len="sm" w="sm" type="none"/>
                      <a:tailEnd len="sm" w="sm" type="none"/>
                    </a:lnT>
                    <a:lnB cap="flat" cmpd="sng" w="12700">
                      <a:solidFill>
                        <a:srgbClr val="D1D5DB"/>
                      </a:solidFill>
                      <a:prstDash val="solid"/>
                      <a:round/>
                      <a:headEnd len="sm" w="sm" type="none"/>
                      <a:tailEnd len="sm" w="sm" type="none"/>
                    </a:lnB>
                    <a:solidFill>
                      <a:srgbClr val="FFFFFF"/>
                    </a:solidFill>
                  </a:tcPr>
                </a:tc>
                <a:tc>
                  <a:txBody>
                    <a:bodyPr/>
                    <a:lstStyle/>
                    <a:p>
                      <a:pPr indent="0" lvl="0" marL="0" marR="0" rtl="0" algn="l">
                        <a:spcBef>
                          <a:spcPts val="0"/>
                        </a:spcBef>
                        <a:spcAft>
                          <a:spcPts val="0"/>
                        </a:spcAft>
                        <a:buClr>
                          <a:srgbClr val="1A202C"/>
                        </a:buClr>
                        <a:buSzPts val="1200"/>
                        <a:buFont typeface="Calibri"/>
                        <a:buNone/>
                      </a:pPr>
                      <a:r>
                        <a:rPr lang="en-US" sz="3000" u="none" cap="none" strike="noStrike">
                          <a:solidFill>
                            <a:srgbClr val="1A202C"/>
                          </a:solidFill>
                          <a:latin typeface="Calibri"/>
                          <a:ea typeface="Calibri"/>
                          <a:cs typeface="Calibri"/>
                          <a:sym typeface="Calibri"/>
                        </a:rPr>
                        <a:t>Developer platforms — build apps without managing servers</a:t>
                      </a:r>
                      <a:endParaRPr sz="3000" u="none" cap="none" strike="noStrike">
                        <a:latin typeface="Calibri"/>
                        <a:ea typeface="Calibri"/>
                        <a:cs typeface="Calibri"/>
                        <a:sym typeface="Calibri"/>
                      </a:endParaRPr>
                    </a:p>
                  </a:txBody>
                  <a:tcPr marT="45725" marB="45725" marR="91450" marL="91450">
                    <a:lnL cap="flat" cmpd="sng" w="12700">
                      <a:solidFill>
                        <a:srgbClr val="D1D5DB"/>
                      </a:solidFill>
                      <a:prstDash val="solid"/>
                      <a:round/>
                      <a:headEnd len="sm" w="sm" type="none"/>
                      <a:tailEnd len="sm" w="sm" type="none"/>
                    </a:lnL>
                    <a:lnR cap="flat" cmpd="sng" w="12700">
                      <a:solidFill>
                        <a:srgbClr val="D1D5DB"/>
                      </a:solidFill>
                      <a:prstDash val="solid"/>
                      <a:round/>
                      <a:headEnd len="sm" w="sm" type="none"/>
                      <a:tailEnd len="sm" w="sm" type="none"/>
                    </a:lnR>
                    <a:lnT cap="flat" cmpd="sng" w="12700">
                      <a:solidFill>
                        <a:srgbClr val="D1D5DB"/>
                      </a:solidFill>
                      <a:prstDash val="solid"/>
                      <a:round/>
                      <a:headEnd len="sm" w="sm" type="none"/>
                      <a:tailEnd len="sm" w="sm" type="none"/>
                    </a:lnT>
                    <a:lnB cap="flat" cmpd="sng" w="12700">
                      <a:solidFill>
                        <a:srgbClr val="D1D5DB"/>
                      </a:solidFill>
                      <a:prstDash val="solid"/>
                      <a:round/>
                      <a:headEnd len="sm" w="sm" type="none"/>
                      <a:tailEnd len="sm" w="sm" type="none"/>
                    </a:lnB>
                    <a:solidFill>
                      <a:srgbClr val="FFFFFF"/>
                    </a:solidFill>
                  </a:tcPr>
                </a:tc>
                <a:tc>
                  <a:txBody>
                    <a:bodyPr/>
                    <a:lstStyle/>
                    <a:p>
                      <a:pPr indent="0" lvl="0" marL="0" marR="0" rtl="0" algn="l">
                        <a:spcBef>
                          <a:spcPts val="0"/>
                        </a:spcBef>
                        <a:spcAft>
                          <a:spcPts val="0"/>
                        </a:spcAft>
                        <a:buClr>
                          <a:srgbClr val="1A202C"/>
                        </a:buClr>
                        <a:buSzPts val="1200"/>
                        <a:buFont typeface="Calibri"/>
                        <a:buNone/>
                      </a:pPr>
                      <a:r>
                        <a:rPr lang="en-US" sz="3000" u="none" cap="none" strike="noStrike">
                          <a:solidFill>
                            <a:srgbClr val="1A202C"/>
                          </a:solidFill>
                          <a:latin typeface="Calibri"/>
                          <a:ea typeface="Calibri"/>
                          <a:cs typeface="Calibri"/>
                          <a:sym typeface="Calibri"/>
                        </a:rPr>
                        <a:t>Firebase, Heroku for web apps</a:t>
                      </a:r>
                      <a:endParaRPr sz="3000" u="none" cap="none" strike="noStrike">
                        <a:latin typeface="Calibri"/>
                        <a:ea typeface="Calibri"/>
                        <a:cs typeface="Calibri"/>
                        <a:sym typeface="Calibri"/>
                      </a:endParaRPr>
                    </a:p>
                  </a:txBody>
                  <a:tcPr marT="45725" marB="45725" marR="91450" marL="91450">
                    <a:lnL cap="flat" cmpd="sng" w="12700">
                      <a:solidFill>
                        <a:srgbClr val="D1D5DB"/>
                      </a:solidFill>
                      <a:prstDash val="solid"/>
                      <a:round/>
                      <a:headEnd len="sm" w="sm" type="none"/>
                      <a:tailEnd len="sm" w="sm" type="none"/>
                    </a:lnL>
                    <a:lnR cap="flat" cmpd="sng" w="12700">
                      <a:solidFill>
                        <a:srgbClr val="D1D5DB"/>
                      </a:solidFill>
                      <a:prstDash val="solid"/>
                      <a:round/>
                      <a:headEnd len="sm" w="sm" type="none"/>
                      <a:tailEnd len="sm" w="sm" type="none"/>
                    </a:lnR>
                    <a:lnT cap="flat" cmpd="sng" w="12700">
                      <a:solidFill>
                        <a:srgbClr val="D1D5DB"/>
                      </a:solidFill>
                      <a:prstDash val="solid"/>
                      <a:round/>
                      <a:headEnd len="sm" w="sm" type="none"/>
                      <a:tailEnd len="sm" w="sm" type="none"/>
                    </a:lnT>
                    <a:lnB cap="flat" cmpd="sng" w="12700">
                      <a:solidFill>
                        <a:srgbClr val="D1D5DB"/>
                      </a:solidFill>
                      <a:prstDash val="solid"/>
                      <a:round/>
                      <a:headEnd len="sm" w="sm" type="none"/>
                      <a:tailEnd len="sm" w="sm" type="none"/>
                    </a:lnB>
                    <a:solidFill>
                      <a:srgbClr val="FFFFFF"/>
                    </a:solidFill>
                  </a:tcPr>
                </a:tc>
              </a:tr>
              <a:tr h="1379250">
                <a:tc>
                  <a:txBody>
                    <a:bodyPr/>
                    <a:lstStyle/>
                    <a:p>
                      <a:pPr indent="0" lvl="0" marL="0" marR="0" rtl="0" algn="l">
                        <a:spcBef>
                          <a:spcPts val="0"/>
                        </a:spcBef>
                        <a:spcAft>
                          <a:spcPts val="0"/>
                        </a:spcAft>
                        <a:buClr>
                          <a:srgbClr val="1A202C"/>
                        </a:buClr>
                        <a:buSzPts val="1200"/>
                        <a:buFont typeface="Calibri"/>
                        <a:buNone/>
                      </a:pPr>
                      <a:r>
                        <a:rPr lang="en-US" sz="3100" u="none" cap="none" strike="noStrike">
                          <a:solidFill>
                            <a:srgbClr val="1A202C"/>
                          </a:solidFill>
                          <a:latin typeface="Calibri"/>
                          <a:ea typeface="Calibri"/>
                          <a:cs typeface="Calibri"/>
                          <a:sym typeface="Calibri"/>
                        </a:rPr>
                        <a:t>IaaS</a:t>
                      </a:r>
                      <a:endParaRPr sz="3100" u="none" cap="none" strike="noStrike">
                        <a:latin typeface="Calibri"/>
                        <a:ea typeface="Calibri"/>
                        <a:cs typeface="Calibri"/>
                        <a:sym typeface="Calibri"/>
                      </a:endParaRPr>
                    </a:p>
                  </a:txBody>
                  <a:tcPr marT="45725" marB="45725" marR="91450" marL="91450">
                    <a:lnL cap="flat" cmpd="sng" w="12700">
                      <a:solidFill>
                        <a:srgbClr val="D1D5DB"/>
                      </a:solidFill>
                      <a:prstDash val="solid"/>
                      <a:round/>
                      <a:headEnd len="sm" w="sm" type="none"/>
                      <a:tailEnd len="sm" w="sm" type="none"/>
                    </a:lnL>
                    <a:lnR cap="flat" cmpd="sng" w="12700">
                      <a:solidFill>
                        <a:srgbClr val="D1D5DB"/>
                      </a:solidFill>
                      <a:prstDash val="solid"/>
                      <a:round/>
                      <a:headEnd len="sm" w="sm" type="none"/>
                      <a:tailEnd len="sm" w="sm" type="none"/>
                    </a:lnR>
                    <a:lnT cap="flat" cmpd="sng" w="12700">
                      <a:solidFill>
                        <a:srgbClr val="D1D5DB"/>
                      </a:solidFill>
                      <a:prstDash val="solid"/>
                      <a:round/>
                      <a:headEnd len="sm" w="sm" type="none"/>
                      <a:tailEnd len="sm" w="sm" type="none"/>
                    </a:lnT>
                    <a:lnB cap="flat" cmpd="sng" w="12700">
                      <a:solidFill>
                        <a:srgbClr val="D1D5DB"/>
                      </a:solidFill>
                      <a:prstDash val="solid"/>
                      <a:round/>
                      <a:headEnd len="sm" w="sm" type="none"/>
                      <a:tailEnd len="sm" w="sm" type="none"/>
                    </a:lnB>
                    <a:solidFill>
                      <a:srgbClr val="FFF8F2"/>
                    </a:solidFill>
                  </a:tcPr>
                </a:tc>
                <a:tc>
                  <a:txBody>
                    <a:bodyPr/>
                    <a:lstStyle/>
                    <a:p>
                      <a:pPr indent="0" lvl="0" marL="0" marR="0" rtl="0" algn="l">
                        <a:spcBef>
                          <a:spcPts val="0"/>
                        </a:spcBef>
                        <a:spcAft>
                          <a:spcPts val="0"/>
                        </a:spcAft>
                        <a:buClr>
                          <a:srgbClr val="1A202C"/>
                        </a:buClr>
                        <a:buSzPts val="1200"/>
                        <a:buFont typeface="Calibri"/>
                        <a:buNone/>
                      </a:pPr>
                      <a:r>
                        <a:rPr lang="en-US" sz="3000" u="none" cap="none" strike="noStrike">
                          <a:solidFill>
                            <a:srgbClr val="1A202C"/>
                          </a:solidFill>
                          <a:latin typeface="Calibri"/>
                          <a:ea typeface="Calibri"/>
                          <a:cs typeface="Calibri"/>
                          <a:sym typeface="Calibri"/>
                        </a:rPr>
                        <a:t>Infrastructure as a Service</a:t>
                      </a:r>
                      <a:endParaRPr sz="3000" u="none" cap="none" strike="noStrike">
                        <a:latin typeface="Calibri"/>
                        <a:ea typeface="Calibri"/>
                        <a:cs typeface="Calibri"/>
                        <a:sym typeface="Calibri"/>
                      </a:endParaRPr>
                    </a:p>
                  </a:txBody>
                  <a:tcPr marT="45725" marB="45725" marR="91450" marL="91450">
                    <a:lnL cap="flat" cmpd="sng" w="12700">
                      <a:solidFill>
                        <a:srgbClr val="D1D5DB"/>
                      </a:solidFill>
                      <a:prstDash val="solid"/>
                      <a:round/>
                      <a:headEnd len="sm" w="sm" type="none"/>
                      <a:tailEnd len="sm" w="sm" type="none"/>
                    </a:lnL>
                    <a:lnR cap="flat" cmpd="sng" w="12700">
                      <a:solidFill>
                        <a:srgbClr val="D1D5DB"/>
                      </a:solidFill>
                      <a:prstDash val="solid"/>
                      <a:round/>
                      <a:headEnd len="sm" w="sm" type="none"/>
                      <a:tailEnd len="sm" w="sm" type="none"/>
                    </a:lnR>
                    <a:lnT cap="flat" cmpd="sng" w="12700">
                      <a:solidFill>
                        <a:srgbClr val="D1D5DB"/>
                      </a:solidFill>
                      <a:prstDash val="solid"/>
                      <a:round/>
                      <a:headEnd len="sm" w="sm" type="none"/>
                      <a:tailEnd len="sm" w="sm" type="none"/>
                    </a:lnT>
                    <a:lnB cap="flat" cmpd="sng" w="12700">
                      <a:solidFill>
                        <a:srgbClr val="D1D5DB"/>
                      </a:solidFill>
                      <a:prstDash val="solid"/>
                      <a:round/>
                      <a:headEnd len="sm" w="sm" type="none"/>
                      <a:tailEnd len="sm" w="sm" type="none"/>
                    </a:lnB>
                    <a:solidFill>
                      <a:srgbClr val="FFF8F2"/>
                    </a:solidFill>
                  </a:tcPr>
                </a:tc>
                <a:tc>
                  <a:txBody>
                    <a:bodyPr/>
                    <a:lstStyle/>
                    <a:p>
                      <a:pPr indent="0" lvl="0" marL="0" marR="0" rtl="0" algn="l">
                        <a:spcBef>
                          <a:spcPts val="0"/>
                        </a:spcBef>
                        <a:spcAft>
                          <a:spcPts val="0"/>
                        </a:spcAft>
                        <a:buClr>
                          <a:srgbClr val="1A202C"/>
                        </a:buClr>
                        <a:buSzPts val="1200"/>
                        <a:buFont typeface="Calibri"/>
                        <a:buNone/>
                      </a:pPr>
                      <a:r>
                        <a:rPr lang="en-US" sz="3000" u="none" cap="none" strike="noStrike">
                          <a:solidFill>
                            <a:srgbClr val="1A202C"/>
                          </a:solidFill>
                          <a:latin typeface="Calibri"/>
                          <a:ea typeface="Calibri"/>
                          <a:cs typeface="Calibri"/>
                          <a:sym typeface="Calibri"/>
                        </a:rPr>
                        <a:t>Rent virtual servers and storage online</a:t>
                      </a:r>
                      <a:endParaRPr sz="3000" u="none" cap="none" strike="noStrike">
                        <a:latin typeface="Calibri"/>
                        <a:ea typeface="Calibri"/>
                        <a:cs typeface="Calibri"/>
                        <a:sym typeface="Calibri"/>
                      </a:endParaRPr>
                    </a:p>
                  </a:txBody>
                  <a:tcPr marT="45725" marB="45725" marR="91450" marL="91450">
                    <a:lnL cap="flat" cmpd="sng" w="12700">
                      <a:solidFill>
                        <a:srgbClr val="D1D5DB"/>
                      </a:solidFill>
                      <a:prstDash val="solid"/>
                      <a:round/>
                      <a:headEnd len="sm" w="sm" type="none"/>
                      <a:tailEnd len="sm" w="sm" type="none"/>
                    </a:lnL>
                    <a:lnR cap="flat" cmpd="sng" w="12700">
                      <a:solidFill>
                        <a:srgbClr val="D1D5DB"/>
                      </a:solidFill>
                      <a:prstDash val="solid"/>
                      <a:round/>
                      <a:headEnd len="sm" w="sm" type="none"/>
                      <a:tailEnd len="sm" w="sm" type="none"/>
                    </a:lnR>
                    <a:lnT cap="flat" cmpd="sng" w="12700">
                      <a:solidFill>
                        <a:srgbClr val="D1D5DB"/>
                      </a:solidFill>
                      <a:prstDash val="solid"/>
                      <a:round/>
                      <a:headEnd len="sm" w="sm" type="none"/>
                      <a:tailEnd len="sm" w="sm" type="none"/>
                    </a:lnT>
                    <a:lnB cap="flat" cmpd="sng" w="12700">
                      <a:solidFill>
                        <a:srgbClr val="D1D5DB"/>
                      </a:solidFill>
                      <a:prstDash val="solid"/>
                      <a:round/>
                      <a:headEnd len="sm" w="sm" type="none"/>
                      <a:tailEnd len="sm" w="sm" type="none"/>
                    </a:lnB>
                    <a:solidFill>
                      <a:srgbClr val="FFF8F2"/>
                    </a:solidFill>
                  </a:tcPr>
                </a:tc>
                <a:tc>
                  <a:txBody>
                    <a:bodyPr/>
                    <a:lstStyle/>
                    <a:p>
                      <a:pPr indent="0" lvl="0" marL="0" marR="0" rtl="0" algn="l">
                        <a:spcBef>
                          <a:spcPts val="0"/>
                        </a:spcBef>
                        <a:spcAft>
                          <a:spcPts val="0"/>
                        </a:spcAft>
                        <a:buClr>
                          <a:srgbClr val="1A202C"/>
                        </a:buClr>
                        <a:buSzPts val="1200"/>
                        <a:buFont typeface="Calibri"/>
                        <a:buNone/>
                      </a:pPr>
                      <a:r>
                        <a:rPr lang="en-US" sz="3000" u="none" cap="none" strike="noStrike">
                          <a:solidFill>
                            <a:srgbClr val="1A202C"/>
                          </a:solidFill>
                          <a:latin typeface="Calibri"/>
                          <a:ea typeface="Calibri"/>
                          <a:cs typeface="Calibri"/>
                          <a:sym typeface="Calibri"/>
                        </a:rPr>
                        <a:t>Amazon AWS, Microsoft Azure</a:t>
                      </a:r>
                      <a:endParaRPr sz="3000" u="none" cap="none" strike="noStrike">
                        <a:latin typeface="Calibri"/>
                        <a:ea typeface="Calibri"/>
                        <a:cs typeface="Calibri"/>
                        <a:sym typeface="Calibri"/>
                      </a:endParaRPr>
                    </a:p>
                  </a:txBody>
                  <a:tcPr marT="45725" marB="45725" marR="91450" marL="91450">
                    <a:lnL cap="flat" cmpd="sng" w="12700">
                      <a:solidFill>
                        <a:srgbClr val="D1D5DB"/>
                      </a:solidFill>
                      <a:prstDash val="solid"/>
                      <a:round/>
                      <a:headEnd len="sm" w="sm" type="none"/>
                      <a:tailEnd len="sm" w="sm" type="none"/>
                    </a:lnL>
                    <a:lnR cap="flat" cmpd="sng" w="12700">
                      <a:solidFill>
                        <a:srgbClr val="D1D5DB"/>
                      </a:solidFill>
                      <a:prstDash val="solid"/>
                      <a:round/>
                      <a:headEnd len="sm" w="sm" type="none"/>
                      <a:tailEnd len="sm" w="sm" type="none"/>
                    </a:lnR>
                    <a:lnT cap="flat" cmpd="sng" w="12700">
                      <a:solidFill>
                        <a:srgbClr val="D1D5DB"/>
                      </a:solidFill>
                      <a:prstDash val="solid"/>
                      <a:round/>
                      <a:headEnd len="sm" w="sm" type="none"/>
                      <a:tailEnd len="sm" w="sm" type="none"/>
                    </a:lnT>
                    <a:lnB cap="flat" cmpd="sng" w="12700">
                      <a:solidFill>
                        <a:srgbClr val="D1D5DB"/>
                      </a:solidFill>
                      <a:prstDash val="solid"/>
                      <a:round/>
                      <a:headEnd len="sm" w="sm" type="none"/>
                      <a:tailEnd len="sm" w="sm" type="none"/>
                    </a:lnB>
                    <a:solidFill>
                      <a:srgbClr val="FFF8F2"/>
                    </a:solidFill>
                  </a:tcPr>
                </a:tc>
              </a:tr>
            </a:tbl>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BB03B">
                <a:alpha val="0"/>
              </a:srgbClr>
            </a:gs>
            <a:gs pos="100000">
              <a:srgbClr val="FBB03B">
                <a:alpha val="36078"/>
              </a:srgbClr>
            </a:gs>
          </a:gsLst>
          <a:path path="circle">
            <a:fillToRect b="50%" l="50%" r="50%" t="50%"/>
          </a:path>
          <a:tileRect/>
        </a:gradFill>
      </p:bgPr>
    </p:bg>
    <p:spTree>
      <p:nvGrpSpPr>
        <p:cNvPr id="404" name="Shape 404"/>
        <p:cNvGrpSpPr/>
        <p:nvPr/>
      </p:nvGrpSpPr>
      <p:grpSpPr>
        <a:xfrm>
          <a:off x="0" y="0"/>
          <a:ext cx="0" cy="0"/>
          <a:chOff x="0" y="0"/>
          <a:chExt cx="0" cy="0"/>
        </a:xfrm>
      </p:grpSpPr>
      <p:grpSp>
        <p:nvGrpSpPr>
          <p:cNvPr id="405" name="Google Shape;405;g3dec333fe1b_0_354"/>
          <p:cNvGrpSpPr/>
          <p:nvPr/>
        </p:nvGrpSpPr>
        <p:grpSpPr>
          <a:xfrm>
            <a:off x="1028700" y="811707"/>
            <a:ext cx="16230707" cy="8446648"/>
            <a:chOff x="0" y="-57150"/>
            <a:chExt cx="4274726" cy="2224617"/>
          </a:xfrm>
        </p:grpSpPr>
        <p:sp>
          <p:nvSpPr>
            <p:cNvPr id="406" name="Google Shape;406;g3dec333fe1b_0_354"/>
            <p:cNvSpPr/>
            <p:nvPr/>
          </p:nvSpPr>
          <p:spPr>
            <a:xfrm>
              <a:off x="0" y="0"/>
              <a:ext cx="4274726" cy="2167467"/>
            </a:xfrm>
            <a:custGeom>
              <a:rect b="b" l="l" r="r" t="t"/>
              <a:pathLst>
                <a:path extrusionOk="0" h="2167467" w="4274726">
                  <a:moveTo>
                    <a:pt x="0" y="0"/>
                  </a:moveTo>
                  <a:lnTo>
                    <a:pt x="4274726" y="0"/>
                  </a:lnTo>
                  <a:lnTo>
                    <a:pt x="4274726" y="2167467"/>
                  </a:lnTo>
                  <a:lnTo>
                    <a:pt x="0" y="2167467"/>
                  </a:lnTo>
                  <a:close/>
                </a:path>
              </a:pathLst>
            </a:custGeom>
            <a:noFill/>
            <a:ln cap="sq" cmpd="sng" w="19050">
              <a:solidFill>
                <a:srgbClr val="000000"/>
              </a:solidFill>
              <a:prstDash val="solid"/>
              <a:miter lim="8000"/>
              <a:headEnd len="sm" w="sm" type="none"/>
              <a:tailEnd len="sm" w="sm" type="none"/>
            </a:ln>
          </p:spPr>
        </p:sp>
        <p:sp>
          <p:nvSpPr>
            <p:cNvPr id="407" name="Google Shape;407;g3dec333fe1b_0_354"/>
            <p:cNvSpPr txBox="1"/>
            <p:nvPr/>
          </p:nvSpPr>
          <p:spPr>
            <a:xfrm>
              <a:off x="0" y="-57150"/>
              <a:ext cx="4274700" cy="22245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408" name="Google Shape;408;g3dec333fe1b_0_354"/>
          <p:cNvSpPr/>
          <p:nvPr/>
        </p:nvSpPr>
        <p:spPr>
          <a:xfrm>
            <a:off x="503196" y="243179"/>
            <a:ext cx="2983565" cy="665086"/>
          </a:xfrm>
          <a:custGeom>
            <a:rect b="b" l="l" r="r" t="t"/>
            <a:pathLst>
              <a:path extrusionOk="0" h="665086" w="2983565">
                <a:moveTo>
                  <a:pt x="0" y="0"/>
                </a:moveTo>
                <a:lnTo>
                  <a:pt x="2983565" y="0"/>
                </a:lnTo>
                <a:lnTo>
                  <a:pt x="2983565" y="665086"/>
                </a:lnTo>
                <a:lnTo>
                  <a:pt x="0" y="665086"/>
                </a:lnTo>
                <a:lnTo>
                  <a:pt x="0" y="0"/>
                </a:lnTo>
                <a:close/>
              </a:path>
            </a:pathLst>
          </a:custGeom>
          <a:blipFill rotWithShape="1">
            <a:blip r:embed="rId3">
              <a:alphaModFix/>
            </a:blip>
            <a:stretch>
              <a:fillRect b="0" l="0" r="0" t="0"/>
            </a:stretch>
          </a:blipFill>
          <a:ln>
            <a:noFill/>
          </a:ln>
        </p:spPr>
      </p:sp>
      <p:sp>
        <p:nvSpPr>
          <p:cNvPr id="409" name="Google Shape;409;g3dec333fe1b_0_354"/>
          <p:cNvSpPr txBox="1"/>
          <p:nvPr/>
        </p:nvSpPr>
        <p:spPr>
          <a:xfrm>
            <a:off x="11901982" y="600366"/>
            <a:ext cx="6386100" cy="283200"/>
          </a:xfrm>
          <a:prstGeom prst="rect">
            <a:avLst/>
          </a:prstGeom>
          <a:noFill/>
          <a:ln>
            <a:noFill/>
          </a:ln>
        </p:spPr>
        <p:txBody>
          <a:bodyPr anchorCtr="0" anchor="t" bIns="0" lIns="0" spcFirstLastPara="1" rIns="0" wrap="square" tIns="0">
            <a:spAutoFit/>
          </a:bodyPr>
          <a:lstStyle/>
          <a:p>
            <a:pPr indent="0" lvl="0" marL="0" marR="0" rtl="0" algn="ctr">
              <a:lnSpc>
                <a:spcPct val="140054"/>
              </a:lnSpc>
              <a:spcBef>
                <a:spcPts val="0"/>
              </a:spcBef>
              <a:spcAft>
                <a:spcPts val="0"/>
              </a:spcAft>
              <a:buNone/>
            </a:pPr>
            <a:r>
              <a:rPr b="0" i="0" lang="en-US" sz="1840" u="none" cap="none" strike="noStrike">
                <a:solidFill>
                  <a:srgbClr val="000000"/>
                </a:solidFill>
                <a:latin typeface="Roboto"/>
                <a:ea typeface="Roboto"/>
                <a:cs typeface="Roboto"/>
                <a:sym typeface="Roboto"/>
              </a:rPr>
              <a:t>2024-3-PL01-KA210-YOU-000294885</a:t>
            </a:r>
            <a:endParaRPr/>
          </a:p>
        </p:txBody>
      </p:sp>
      <p:pic>
        <p:nvPicPr>
          <p:cNvPr id="410" name="Google Shape;410;g3dec333fe1b_0_354" title="logo2.png"/>
          <p:cNvPicPr preferRelativeResize="0"/>
          <p:nvPr/>
        </p:nvPicPr>
        <p:blipFill rotWithShape="1">
          <a:blip r:embed="rId4">
            <a:alphaModFix/>
          </a:blip>
          <a:srcRect b="21968" l="0" r="0" t="25865"/>
          <a:stretch/>
        </p:blipFill>
        <p:spPr>
          <a:xfrm>
            <a:off x="15039350" y="8014350"/>
            <a:ext cx="1893475" cy="987800"/>
          </a:xfrm>
          <a:prstGeom prst="rect">
            <a:avLst/>
          </a:prstGeom>
          <a:noFill/>
          <a:ln>
            <a:noFill/>
          </a:ln>
        </p:spPr>
      </p:pic>
      <p:sp>
        <p:nvSpPr>
          <p:cNvPr id="411" name="Google Shape;411;g3dec333fe1b_0_354"/>
          <p:cNvSpPr/>
          <p:nvPr/>
        </p:nvSpPr>
        <p:spPr>
          <a:xfrm>
            <a:off x="1028700" y="1143000"/>
            <a:ext cx="16230600" cy="129900"/>
          </a:xfrm>
          <a:prstGeom prst="rect">
            <a:avLst/>
          </a:prstGeom>
          <a:solidFill>
            <a:srgbClr val="980000"/>
          </a:solidFill>
          <a:ln cap="flat" cmpd="sng" w="22550">
            <a:solidFill>
              <a:srgbClr val="980000"/>
            </a:solidFill>
            <a:prstDash val="solid"/>
            <a:round/>
            <a:headEnd len="sm" w="sm" type="none"/>
            <a:tailEnd len="sm" w="sm" type="none"/>
          </a:ln>
        </p:spPr>
        <p:txBody>
          <a:bodyPr anchorCtr="0" anchor="ctr" bIns="162275" lIns="162275" spcFirstLastPara="1" rIns="162275" wrap="square" tIns="162275">
            <a:noAutofit/>
          </a:bodyPr>
          <a:lstStyle/>
          <a:p>
            <a:pPr indent="0" lvl="0" marL="0" rtl="0" algn="l">
              <a:spcBef>
                <a:spcPts val="0"/>
              </a:spcBef>
              <a:spcAft>
                <a:spcPts val="0"/>
              </a:spcAft>
              <a:buNone/>
            </a:pPr>
            <a:r>
              <a:t/>
            </a:r>
            <a:endParaRPr/>
          </a:p>
        </p:txBody>
      </p:sp>
      <p:sp>
        <p:nvSpPr>
          <p:cNvPr id="412" name="Google Shape;412;g3dec333fe1b_0_354"/>
          <p:cNvSpPr/>
          <p:nvPr/>
        </p:nvSpPr>
        <p:spPr>
          <a:xfrm>
            <a:off x="1028700" y="10142871"/>
            <a:ext cx="16230600" cy="129900"/>
          </a:xfrm>
          <a:prstGeom prst="rect">
            <a:avLst/>
          </a:prstGeom>
          <a:solidFill>
            <a:srgbClr val="F4A623"/>
          </a:solidFill>
          <a:ln cap="flat" cmpd="sng" w="22550">
            <a:solidFill>
              <a:srgbClr val="F4A623"/>
            </a:solidFill>
            <a:prstDash val="solid"/>
            <a:round/>
            <a:headEnd len="sm" w="sm" type="none"/>
            <a:tailEnd len="sm" w="sm" type="none"/>
          </a:ln>
        </p:spPr>
        <p:txBody>
          <a:bodyPr anchorCtr="0" anchor="ctr" bIns="162275" lIns="162275" spcFirstLastPara="1" rIns="162275" wrap="square" tIns="162275">
            <a:noAutofit/>
          </a:bodyPr>
          <a:lstStyle/>
          <a:p>
            <a:pPr indent="0" lvl="0" marL="0" rtl="0" algn="l">
              <a:spcBef>
                <a:spcPts val="0"/>
              </a:spcBef>
              <a:spcAft>
                <a:spcPts val="0"/>
              </a:spcAft>
              <a:buNone/>
            </a:pPr>
            <a:r>
              <a:t/>
            </a:r>
            <a:endParaRPr/>
          </a:p>
        </p:txBody>
      </p:sp>
      <p:sp>
        <p:nvSpPr>
          <p:cNvPr id="413" name="Google Shape;413;g3dec333fe1b_0_354"/>
          <p:cNvSpPr/>
          <p:nvPr/>
        </p:nvSpPr>
        <p:spPr>
          <a:xfrm>
            <a:off x="1855262" y="1512823"/>
            <a:ext cx="4859100" cy="615300"/>
          </a:xfrm>
          <a:prstGeom prst="rect">
            <a:avLst/>
          </a:prstGeom>
          <a:noFill/>
          <a:ln>
            <a:noFill/>
          </a:ln>
        </p:spPr>
        <p:txBody>
          <a:bodyPr anchorCtr="0" anchor="ctr" bIns="80950" lIns="161950" spcFirstLastPara="1" rIns="161950" wrap="square" tIns="80950">
            <a:noAutofit/>
          </a:bodyPr>
          <a:lstStyle/>
          <a:p>
            <a:pPr indent="0" lvl="0" marL="0" marR="0" rtl="0" algn="l">
              <a:spcBef>
                <a:spcPts val="0"/>
              </a:spcBef>
              <a:spcAft>
                <a:spcPts val="0"/>
              </a:spcAft>
              <a:buClr>
                <a:srgbClr val="07C8A0"/>
              </a:buClr>
              <a:buSzPts val="1948"/>
              <a:buFont typeface="Trebuchet MS"/>
              <a:buNone/>
            </a:pPr>
            <a:r>
              <a:t/>
            </a:r>
            <a:endParaRPr b="0" i="0" sz="1948" u="none" cap="none" strike="noStrike">
              <a:solidFill>
                <a:srgbClr val="980000"/>
              </a:solidFill>
              <a:latin typeface="Calibri"/>
              <a:ea typeface="Calibri"/>
              <a:cs typeface="Calibri"/>
              <a:sym typeface="Calibri"/>
            </a:endParaRPr>
          </a:p>
        </p:txBody>
      </p:sp>
      <p:sp>
        <p:nvSpPr>
          <p:cNvPr id="414" name="Google Shape;414;g3dec333fe1b_0_354"/>
          <p:cNvSpPr/>
          <p:nvPr/>
        </p:nvSpPr>
        <p:spPr>
          <a:xfrm>
            <a:off x="1855246" y="1943725"/>
            <a:ext cx="11759400" cy="50280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0D1B4B"/>
              </a:buClr>
              <a:buSzPts val="2200"/>
              <a:buFont typeface="Trebuchet MS"/>
              <a:buNone/>
            </a:pPr>
            <a:r>
              <a:t/>
            </a:r>
            <a:endParaRPr b="0" i="0" sz="3600" u="none" cap="none" strike="noStrike">
              <a:solidFill>
                <a:srgbClr val="000000"/>
              </a:solidFill>
              <a:latin typeface="Calibri"/>
              <a:ea typeface="Calibri"/>
              <a:cs typeface="Calibri"/>
              <a:sym typeface="Calibri"/>
            </a:endParaRPr>
          </a:p>
        </p:txBody>
      </p:sp>
      <p:sp>
        <p:nvSpPr>
          <p:cNvPr id="415" name="Google Shape;415;g3dec333fe1b_0_354"/>
          <p:cNvSpPr/>
          <p:nvPr/>
        </p:nvSpPr>
        <p:spPr>
          <a:xfrm>
            <a:off x="1544781" y="1707546"/>
            <a:ext cx="14869500" cy="1024200"/>
          </a:xfrm>
          <a:prstGeom prst="rect">
            <a:avLst/>
          </a:prstGeom>
          <a:noFill/>
          <a:ln>
            <a:noFill/>
          </a:ln>
        </p:spPr>
        <p:txBody>
          <a:bodyPr anchorCtr="0" anchor="ctr" bIns="78750" lIns="157550" spcFirstLastPara="1" rIns="157550" wrap="square" tIns="78750">
            <a:noAutofit/>
          </a:bodyPr>
          <a:lstStyle/>
          <a:p>
            <a:pPr indent="0" lvl="0" marL="0" marR="0" rtl="0" algn="l">
              <a:spcBef>
                <a:spcPts val="0"/>
              </a:spcBef>
              <a:spcAft>
                <a:spcPts val="0"/>
              </a:spcAft>
              <a:buClr>
                <a:srgbClr val="0D1B4B"/>
              </a:buClr>
              <a:buSzPts val="4136"/>
              <a:buFont typeface="Trebuchet MS"/>
              <a:buNone/>
            </a:pPr>
            <a:r>
              <a:rPr b="1" i="0" lang="en-US" sz="4136" u="none" cap="none" strike="noStrike">
                <a:solidFill>
                  <a:srgbClr val="0D1B4B"/>
                </a:solidFill>
                <a:latin typeface="Trebuchet MS"/>
                <a:ea typeface="Trebuchet MS"/>
                <a:cs typeface="Trebuchet MS"/>
                <a:sym typeface="Trebuchet MS"/>
              </a:rPr>
              <a:t>Data Fundamentals — The Fuel of Digital Work</a:t>
            </a:r>
            <a:endParaRPr b="0" i="0" sz="4136" u="none" cap="none" strike="noStrike">
              <a:solidFill>
                <a:srgbClr val="000000"/>
              </a:solidFill>
              <a:latin typeface="Calibri"/>
              <a:ea typeface="Calibri"/>
              <a:cs typeface="Calibri"/>
              <a:sym typeface="Calibri"/>
            </a:endParaRPr>
          </a:p>
        </p:txBody>
      </p:sp>
      <p:sp>
        <p:nvSpPr>
          <p:cNvPr id="416" name="Google Shape;416;g3dec333fe1b_0_354"/>
          <p:cNvSpPr/>
          <p:nvPr/>
        </p:nvSpPr>
        <p:spPr>
          <a:xfrm>
            <a:off x="1544781" y="2731732"/>
            <a:ext cx="14532300" cy="47100"/>
          </a:xfrm>
          <a:prstGeom prst="rect">
            <a:avLst/>
          </a:prstGeom>
          <a:solidFill>
            <a:srgbClr val="1A5CB0"/>
          </a:solidFill>
          <a:ln cap="flat" cmpd="sng" w="21875">
            <a:solidFill>
              <a:srgbClr val="1A5CB0"/>
            </a:solidFill>
            <a:prstDash val="solid"/>
            <a:round/>
            <a:headEnd len="sm" w="sm" type="none"/>
            <a:tailEnd len="sm" w="sm" type="none"/>
          </a:ln>
        </p:spPr>
        <p:txBody>
          <a:bodyPr anchorCtr="0" anchor="ctr" bIns="157550" lIns="157550" spcFirstLastPara="1" rIns="157550" wrap="square" tIns="157550">
            <a:noAutofit/>
          </a:bodyPr>
          <a:lstStyle/>
          <a:p>
            <a:pPr indent="0" lvl="0" marL="0" rtl="0" algn="l">
              <a:spcBef>
                <a:spcPts val="0"/>
              </a:spcBef>
              <a:spcAft>
                <a:spcPts val="0"/>
              </a:spcAft>
              <a:buNone/>
            </a:pPr>
            <a:r>
              <a:t/>
            </a:r>
            <a:endParaRPr/>
          </a:p>
        </p:txBody>
      </p:sp>
      <p:sp>
        <p:nvSpPr>
          <p:cNvPr id="417" name="Google Shape;417;g3dec333fe1b_0_354"/>
          <p:cNvSpPr/>
          <p:nvPr/>
        </p:nvSpPr>
        <p:spPr>
          <a:xfrm>
            <a:off x="1544781" y="2936569"/>
            <a:ext cx="14869500" cy="6775200"/>
          </a:xfrm>
          <a:prstGeom prst="rect">
            <a:avLst/>
          </a:prstGeom>
          <a:noFill/>
          <a:ln>
            <a:noFill/>
          </a:ln>
        </p:spPr>
        <p:txBody>
          <a:bodyPr anchorCtr="0" anchor="t" bIns="78750" lIns="157550" spcFirstLastPara="1" rIns="157550" wrap="square" tIns="78750">
            <a:noAutofit/>
          </a:bodyPr>
          <a:lstStyle/>
          <a:p>
            <a:pPr indent="-590878" lvl="0" marL="590878" marR="0" rtl="0" algn="l">
              <a:spcBef>
                <a:spcPts val="0"/>
              </a:spcBef>
              <a:spcAft>
                <a:spcPts val="0"/>
              </a:spcAft>
              <a:buClr>
                <a:srgbClr val="1A202C"/>
              </a:buClr>
              <a:buSzPts val="2585"/>
              <a:buFont typeface="Calibri"/>
              <a:buChar char="•"/>
            </a:pPr>
            <a:r>
              <a:rPr b="1" i="0" lang="en-US" sz="2585" u="none" cap="none" strike="noStrike">
                <a:solidFill>
                  <a:srgbClr val="1A202C"/>
                </a:solidFill>
                <a:latin typeface="Calibri"/>
                <a:ea typeface="Calibri"/>
                <a:cs typeface="Calibri"/>
                <a:sym typeface="Calibri"/>
              </a:rPr>
              <a:t>What is Data?</a:t>
            </a:r>
            <a:endParaRPr b="0" i="0" sz="2585" u="none" cap="none" strike="noStrike">
              <a:solidFill>
                <a:srgbClr val="000000"/>
              </a:solidFill>
              <a:latin typeface="Calibri"/>
              <a:ea typeface="Calibri"/>
              <a:cs typeface="Calibri"/>
              <a:sym typeface="Calibri"/>
            </a:endParaRPr>
          </a:p>
          <a:p>
            <a:pPr indent="-590878" lvl="0" marL="590878" marR="0" rtl="0" algn="l">
              <a:spcBef>
                <a:spcPts val="0"/>
              </a:spcBef>
              <a:spcAft>
                <a:spcPts val="0"/>
              </a:spcAft>
              <a:buClr>
                <a:srgbClr val="1A202C"/>
              </a:buClr>
              <a:buSzPts val="2585"/>
              <a:buFont typeface="Calibri"/>
              <a:buChar char="•"/>
            </a:pPr>
            <a:r>
              <a:rPr b="0" i="0" lang="en-US" sz="2585" u="none" cap="none" strike="noStrike">
                <a:solidFill>
                  <a:srgbClr val="1A202C"/>
                </a:solidFill>
                <a:latin typeface="Calibri"/>
                <a:ea typeface="Calibri"/>
                <a:cs typeface="Calibri"/>
                <a:sym typeface="Calibri"/>
              </a:rPr>
              <a:t>Raw information collected, stored, and processed for analytical or operational purposes</a:t>
            </a:r>
            <a:endParaRPr b="0" i="0" sz="2585" u="none" cap="none" strike="noStrike">
              <a:solidFill>
                <a:srgbClr val="000000"/>
              </a:solidFill>
              <a:latin typeface="Calibri"/>
              <a:ea typeface="Calibri"/>
              <a:cs typeface="Calibri"/>
              <a:sym typeface="Calibri"/>
            </a:endParaRPr>
          </a:p>
          <a:p>
            <a:pPr indent="-426745" lvl="0" marL="590878" marR="0" rtl="0" algn="l">
              <a:spcBef>
                <a:spcPts val="0"/>
              </a:spcBef>
              <a:spcAft>
                <a:spcPts val="0"/>
              </a:spcAft>
              <a:buClr>
                <a:srgbClr val="000000"/>
              </a:buClr>
              <a:buSzPts val="2585"/>
              <a:buFont typeface="Calibri"/>
              <a:buNone/>
            </a:pPr>
            <a:r>
              <a:t/>
            </a:r>
            <a:endParaRPr b="0" i="0" sz="2585" u="none" cap="none" strike="noStrike">
              <a:solidFill>
                <a:srgbClr val="000000"/>
              </a:solidFill>
              <a:latin typeface="Calibri"/>
              <a:ea typeface="Calibri"/>
              <a:cs typeface="Calibri"/>
              <a:sym typeface="Calibri"/>
            </a:endParaRPr>
          </a:p>
          <a:p>
            <a:pPr indent="-590878" lvl="0" marL="590878" marR="0" rtl="0" algn="l">
              <a:spcBef>
                <a:spcPts val="0"/>
              </a:spcBef>
              <a:spcAft>
                <a:spcPts val="0"/>
              </a:spcAft>
              <a:buClr>
                <a:srgbClr val="1A202C"/>
              </a:buClr>
              <a:buSzPts val="2585"/>
              <a:buFont typeface="Calibri"/>
              <a:buChar char="•"/>
            </a:pPr>
            <a:r>
              <a:rPr b="1" i="0" lang="en-US" sz="2585" u="none" cap="none" strike="noStrike">
                <a:solidFill>
                  <a:srgbClr val="1A202C"/>
                </a:solidFill>
                <a:latin typeface="Calibri"/>
                <a:ea typeface="Calibri"/>
                <a:cs typeface="Calibri"/>
                <a:sym typeface="Calibri"/>
              </a:rPr>
              <a:t>Types of Data:</a:t>
            </a:r>
            <a:endParaRPr b="0" i="0" sz="2585" u="none" cap="none" strike="noStrike">
              <a:solidFill>
                <a:srgbClr val="000000"/>
              </a:solidFill>
              <a:latin typeface="Calibri"/>
              <a:ea typeface="Calibri"/>
              <a:cs typeface="Calibri"/>
              <a:sym typeface="Calibri"/>
            </a:endParaRPr>
          </a:p>
          <a:p>
            <a:pPr indent="-590878" lvl="0" marL="590878" marR="0" rtl="0" algn="l">
              <a:spcBef>
                <a:spcPts val="0"/>
              </a:spcBef>
              <a:spcAft>
                <a:spcPts val="0"/>
              </a:spcAft>
              <a:buClr>
                <a:srgbClr val="1A202C"/>
              </a:buClr>
              <a:buSzPts val="2585"/>
              <a:buFont typeface="Calibri"/>
              <a:buChar char="•"/>
            </a:pPr>
            <a:r>
              <a:rPr b="0" i="0" lang="en-US" sz="2585" u="none" cap="none" strike="noStrike">
                <a:solidFill>
                  <a:srgbClr val="1A202C"/>
                </a:solidFill>
                <a:latin typeface="Calibri"/>
                <a:ea typeface="Calibri"/>
                <a:cs typeface="Calibri"/>
                <a:sym typeface="Calibri"/>
              </a:rPr>
              <a:t>Structured data — spreadsheets, databases (rows and columns)</a:t>
            </a:r>
            <a:endParaRPr b="0" i="0" sz="2585" u="none" cap="none" strike="noStrike">
              <a:solidFill>
                <a:srgbClr val="000000"/>
              </a:solidFill>
              <a:latin typeface="Calibri"/>
              <a:ea typeface="Calibri"/>
              <a:cs typeface="Calibri"/>
              <a:sym typeface="Calibri"/>
            </a:endParaRPr>
          </a:p>
          <a:p>
            <a:pPr indent="-590878" lvl="0" marL="590878" marR="0" rtl="0" algn="l">
              <a:spcBef>
                <a:spcPts val="0"/>
              </a:spcBef>
              <a:spcAft>
                <a:spcPts val="0"/>
              </a:spcAft>
              <a:buClr>
                <a:srgbClr val="1A202C"/>
              </a:buClr>
              <a:buSzPts val="2585"/>
              <a:buFont typeface="Calibri"/>
              <a:buChar char="•"/>
            </a:pPr>
            <a:r>
              <a:rPr b="0" i="0" lang="en-US" sz="2585" u="none" cap="none" strike="noStrike">
                <a:solidFill>
                  <a:srgbClr val="1A202C"/>
                </a:solidFill>
                <a:latin typeface="Calibri"/>
                <a:ea typeface="Calibri"/>
                <a:cs typeface="Calibri"/>
                <a:sym typeface="Calibri"/>
              </a:rPr>
              <a:t>Unstructured data — emails, photos, social media posts</a:t>
            </a:r>
            <a:endParaRPr b="0" i="0" sz="2585" u="none" cap="none" strike="noStrike">
              <a:solidFill>
                <a:srgbClr val="000000"/>
              </a:solidFill>
              <a:latin typeface="Calibri"/>
              <a:ea typeface="Calibri"/>
              <a:cs typeface="Calibri"/>
              <a:sym typeface="Calibri"/>
            </a:endParaRPr>
          </a:p>
          <a:p>
            <a:pPr indent="-590878" lvl="0" marL="590878" marR="0" rtl="0" algn="l">
              <a:spcBef>
                <a:spcPts val="0"/>
              </a:spcBef>
              <a:spcAft>
                <a:spcPts val="0"/>
              </a:spcAft>
              <a:buClr>
                <a:srgbClr val="1A202C"/>
              </a:buClr>
              <a:buSzPts val="2585"/>
              <a:buFont typeface="Calibri"/>
              <a:buChar char="•"/>
            </a:pPr>
            <a:r>
              <a:rPr b="0" i="0" lang="en-US" sz="2585" u="none" cap="none" strike="noStrike">
                <a:solidFill>
                  <a:srgbClr val="1A202C"/>
                </a:solidFill>
                <a:latin typeface="Calibri"/>
                <a:ea typeface="Calibri"/>
                <a:cs typeface="Calibri"/>
                <a:sym typeface="Calibri"/>
              </a:rPr>
              <a:t>Quantitative — numbers and measurements</a:t>
            </a:r>
            <a:endParaRPr b="0" i="0" sz="2585" u="none" cap="none" strike="noStrike">
              <a:solidFill>
                <a:srgbClr val="000000"/>
              </a:solidFill>
              <a:latin typeface="Calibri"/>
              <a:ea typeface="Calibri"/>
              <a:cs typeface="Calibri"/>
              <a:sym typeface="Calibri"/>
            </a:endParaRPr>
          </a:p>
          <a:p>
            <a:pPr indent="-590878" lvl="0" marL="590878" marR="0" rtl="0" algn="l">
              <a:spcBef>
                <a:spcPts val="0"/>
              </a:spcBef>
              <a:spcAft>
                <a:spcPts val="0"/>
              </a:spcAft>
              <a:buClr>
                <a:srgbClr val="1A202C"/>
              </a:buClr>
              <a:buSzPts val="2585"/>
              <a:buFont typeface="Calibri"/>
              <a:buChar char="•"/>
            </a:pPr>
            <a:r>
              <a:rPr b="0" i="0" lang="en-US" sz="2585" u="none" cap="none" strike="noStrike">
                <a:solidFill>
                  <a:srgbClr val="1A202C"/>
                </a:solidFill>
                <a:latin typeface="Calibri"/>
                <a:ea typeface="Calibri"/>
                <a:cs typeface="Calibri"/>
                <a:sym typeface="Calibri"/>
              </a:rPr>
              <a:t>Qualitative — opinions, descriptions, sentiments</a:t>
            </a:r>
            <a:endParaRPr b="0" i="0" sz="2585" u="none" cap="none" strike="noStrike">
              <a:solidFill>
                <a:srgbClr val="000000"/>
              </a:solidFill>
              <a:latin typeface="Calibri"/>
              <a:ea typeface="Calibri"/>
              <a:cs typeface="Calibri"/>
              <a:sym typeface="Calibri"/>
            </a:endParaRPr>
          </a:p>
          <a:p>
            <a:pPr indent="-426745" lvl="0" marL="590878" marR="0" rtl="0" algn="l">
              <a:spcBef>
                <a:spcPts val="0"/>
              </a:spcBef>
              <a:spcAft>
                <a:spcPts val="0"/>
              </a:spcAft>
              <a:buClr>
                <a:srgbClr val="000000"/>
              </a:buClr>
              <a:buSzPts val="2585"/>
              <a:buFont typeface="Calibri"/>
              <a:buNone/>
            </a:pPr>
            <a:r>
              <a:t/>
            </a:r>
            <a:endParaRPr b="0" i="0" sz="2585" u="none" cap="none" strike="noStrike">
              <a:solidFill>
                <a:srgbClr val="000000"/>
              </a:solidFill>
              <a:latin typeface="Calibri"/>
              <a:ea typeface="Calibri"/>
              <a:cs typeface="Calibri"/>
              <a:sym typeface="Calibri"/>
            </a:endParaRPr>
          </a:p>
          <a:p>
            <a:pPr indent="-590878" lvl="0" marL="590878" marR="0" rtl="0" algn="l">
              <a:spcBef>
                <a:spcPts val="0"/>
              </a:spcBef>
              <a:spcAft>
                <a:spcPts val="0"/>
              </a:spcAft>
              <a:buClr>
                <a:srgbClr val="1A202C"/>
              </a:buClr>
              <a:buSzPts val="2585"/>
              <a:buFont typeface="Calibri"/>
              <a:buChar char="•"/>
            </a:pPr>
            <a:r>
              <a:rPr b="1" i="0" lang="en-US" sz="2585" u="none" cap="none" strike="noStrike">
                <a:solidFill>
                  <a:srgbClr val="1A202C"/>
                </a:solidFill>
                <a:latin typeface="Calibri"/>
                <a:ea typeface="Calibri"/>
                <a:cs typeface="Calibri"/>
                <a:sym typeface="Calibri"/>
              </a:rPr>
              <a:t>Why Data Matters for Freelancers:</a:t>
            </a:r>
            <a:endParaRPr b="0" i="0" sz="2585" u="none" cap="none" strike="noStrike">
              <a:solidFill>
                <a:srgbClr val="000000"/>
              </a:solidFill>
              <a:latin typeface="Calibri"/>
              <a:ea typeface="Calibri"/>
              <a:cs typeface="Calibri"/>
              <a:sym typeface="Calibri"/>
            </a:endParaRPr>
          </a:p>
          <a:p>
            <a:pPr indent="-590878" lvl="0" marL="590878" marR="0" rtl="0" algn="l">
              <a:spcBef>
                <a:spcPts val="0"/>
              </a:spcBef>
              <a:spcAft>
                <a:spcPts val="0"/>
              </a:spcAft>
              <a:buClr>
                <a:srgbClr val="1A202C"/>
              </a:buClr>
              <a:buSzPts val="2585"/>
              <a:buFont typeface="Calibri"/>
              <a:buChar char="•"/>
            </a:pPr>
            <a:r>
              <a:rPr b="0" i="0" lang="en-US" sz="2585" u="none" cap="none" strike="noStrike">
                <a:solidFill>
                  <a:srgbClr val="1A202C"/>
                </a:solidFill>
                <a:latin typeface="Calibri"/>
                <a:ea typeface="Calibri"/>
                <a:cs typeface="Calibri"/>
                <a:sym typeface="Calibri"/>
              </a:rPr>
              <a:t>Data helps you track income, understand clients, and improve services</a:t>
            </a:r>
            <a:endParaRPr b="0" i="0" sz="2585" u="none" cap="none" strike="noStrike">
              <a:solidFill>
                <a:srgbClr val="000000"/>
              </a:solidFill>
              <a:latin typeface="Calibri"/>
              <a:ea typeface="Calibri"/>
              <a:cs typeface="Calibri"/>
              <a:sym typeface="Calibri"/>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BB03B">
                <a:alpha val="0"/>
              </a:srgbClr>
            </a:gs>
            <a:gs pos="100000">
              <a:srgbClr val="FBB03B">
                <a:alpha val="36078"/>
              </a:srgbClr>
            </a:gs>
          </a:gsLst>
          <a:path path="circle">
            <a:fillToRect b="50%" l="50%" r="50%" t="50%"/>
          </a:path>
          <a:tileRect/>
        </a:gradFill>
      </p:bgPr>
    </p:bg>
    <p:spTree>
      <p:nvGrpSpPr>
        <p:cNvPr id="421" name="Shape 421"/>
        <p:cNvGrpSpPr/>
        <p:nvPr/>
      </p:nvGrpSpPr>
      <p:grpSpPr>
        <a:xfrm>
          <a:off x="0" y="0"/>
          <a:ext cx="0" cy="0"/>
          <a:chOff x="0" y="0"/>
          <a:chExt cx="0" cy="0"/>
        </a:xfrm>
      </p:grpSpPr>
      <p:grpSp>
        <p:nvGrpSpPr>
          <p:cNvPr id="422" name="Google Shape;422;g3dec333fe1b_0_395"/>
          <p:cNvGrpSpPr/>
          <p:nvPr/>
        </p:nvGrpSpPr>
        <p:grpSpPr>
          <a:xfrm>
            <a:off x="1028700" y="811707"/>
            <a:ext cx="16230707" cy="8446648"/>
            <a:chOff x="0" y="-57150"/>
            <a:chExt cx="4274726" cy="2224617"/>
          </a:xfrm>
        </p:grpSpPr>
        <p:sp>
          <p:nvSpPr>
            <p:cNvPr id="423" name="Google Shape;423;g3dec333fe1b_0_395"/>
            <p:cNvSpPr/>
            <p:nvPr/>
          </p:nvSpPr>
          <p:spPr>
            <a:xfrm>
              <a:off x="0" y="0"/>
              <a:ext cx="4274726" cy="2167467"/>
            </a:xfrm>
            <a:custGeom>
              <a:rect b="b" l="l" r="r" t="t"/>
              <a:pathLst>
                <a:path extrusionOk="0" h="2167467" w="4274726">
                  <a:moveTo>
                    <a:pt x="0" y="0"/>
                  </a:moveTo>
                  <a:lnTo>
                    <a:pt x="4274726" y="0"/>
                  </a:lnTo>
                  <a:lnTo>
                    <a:pt x="4274726" y="2167467"/>
                  </a:lnTo>
                  <a:lnTo>
                    <a:pt x="0" y="2167467"/>
                  </a:lnTo>
                  <a:close/>
                </a:path>
              </a:pathLst>
            </a:custGeom>
            <a:noFill/>
            <a:ln cap="sq" cmpd="sng" w="19050">
              <a:solidFill>
                <a:srgbClr val="000000"/>
              </a:solidFill>
              <a:prstDash val="solid"/>
              <a:miter lim="8000"/>
              <a:headEnd len="sm" w="sm" type="none"/>
              <a:tailEnd len="sm" w="sm" type="none"/>
            </a:ln>
          </p:spPr>
        </p:sp>
        <p:sp>
          <p:nvSpPr>
            <p:cNvPr id="424" name="Google Shape;424;g3dec333fe1b_0_395"/>
            <p:cNvSpPr txBox="1"/>
            <p:nvPr/>
          </p:nvSpPr>
          <p:spPr>
            <a:xfrm>
              <a:off x="0" y="-57150"/>
              <a:ext cx="4274700" cy="22245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425" name="Google Shape;425;g3dec333fe1b_0_395"/>
          <p:cNvSpPr/>
          <p:nvPr/>
        </p:nvSpPr>
        <p:spPr>
          <a:xfrm>
            <a:off x="503196" y="243179"/>
            <a:ext cx="2983565" cy="665086"/>
          </a:xfrm>
          <a:custGeom>
            <a:rect b="b" l="l" r="r" t="t"/>
            <a:pathLst>
              <a:path extrusionOk="0" h="665086" w="2983565">
                <a:moveTo>
                  <a:pt x="0" y="0"/>
                </a:moveTo>
                <a:lnTo>
                  <a:pt x="2983565" y="0"/>
                </a:lnTo>
                <a:lnTo>
                  <a:pt x="2983565" y="665086"/>
                </a:lnTo>
                <a:lnTo>
                  <a:pt x="0" y="665086"/>
                </a:lnTo>
                <a:lnTo>
                  <a:pt x="0" y="0"/>
                </a:lnTo>
                <a:close/>
              </a:path>
            </a:pathLst>
          </a:custGeom>
          <a:blipFill rotWithShape="1">
            <a:blip r:embed="rId3">
              <a:alphaModFix/>
            </a:blip>
            <a:stretch>
              <a:fillRect b="0" l="0" r="0" t="0"/>
            </a:stretch>
          </a:blipFill>
          <a:ln>
            <a:noFill/>
          </a:ln>
        </p:spPr>
      </p:sp>
      <p:sp>
        <p:nvSpPr>
          <p:cNvPr id="426" name="Google Shape;426;g3dec333fe1b_0_395"/>
          <p:cNvSpPr txBox="1"/>
          <p:nvPr/>
        </p:nvSpPr>
        <p:spPr>
          <a:xfrm>
            <a:off x="11901982" y="600366"/>
            <a:ext cx="6386100" cy="283200"/>
          </a:xfrm>
          <a:prstGeom prst="rect">
            <a:avLst/>
          </a:prstGeom>
          <a:noFill/>
          <a:ln>
            <a:noFill/>
          </a:ln>
        </p:spPr>
        <p:txBody>
          <a:bodyPr anchorCtr="0" anchor="t" bIns="0" lIns="0" spcFirstLastPara="1" rIns="0" wrap="square" tIns="0">
            <a:spAutoFit/>
          </a:bodyPr>
          <a:lstStyle/>
          <a:p>
            <a:pPr indent="0" lvl="0" marL="0" marR="0" rtl="0" algn="ctr">
              <a:lnSpc>
                <a:spcPct val="140054"/>
              </a:lnSpc>
              <a:spcBef>
                <a:spcPts val="0"/>
              </a:spcBef>
              <a:spcAft>
                <a:spcPts val="0"/>
              </a:spcAft>
              <a:buNone/>
            </a:pPr>
            <a:r>
              <a:rPr b="0" i="0" lang="en-US" sz="1840" u="none" cap="none" strike="noStrike">
                <a:solidFill>
                  <a:srgbClr val="000000"/>
                </a:solidFill>
                <a:latin typeface="Roboto"/>
                <a:ea typeface="Roboto"/>
                <a:cs typeface="Roboto"/>
                <a:sym typeface="Roboto"/>
              </a:rPr>
              <a:t>2024-3-PL01-KA210-YOU-000294885</a:t>
            </a:r>
            <a:endParaRPr/>
          </a:p>
        </p:txBody>
      </p:sp>
      <p:pic>
        <p:nvPicPr>
          <p:cNvPr id="427" name="Google Shape;427;g3dec333fe1b_0_395" title="logo2.png"/>
          <p:cNvPicPr preferRelativeResize="0"/>
          <p:nvPr/>
        </p:nvPicPr>
        <p:blipFill rotWithShape="1">
          <a:blip r:embed="rId4">
            <a:alphaModFix/>
          </a:blip>
          <a:srcRect b="21968" l="0" r="0" t="25865"/>
          <a:stretch/>
        </p:blipFill>
        <p:spPr>
          <a:xfrm>
            <a:off x="15039350" y="8014350"/>
            <a:ext cx="1893475" cy="987800"/>
          </a:xfrm>
          <a:prstGeom prst="rect">
            <a:avLst/>
          </a:prstGeom>
          <a:noFill/>
          <a:ln>
            <a:noFill/>
          </a:ln>
        </p:spPr>
      </p:pic>
      <p:sp>
        <p:nvSpPr>
          <p:cNvPr id="428" name="Google Shape;428;g3dec333fe1b_0_395"/>
          <p:cNvSpPr/>
          <p:nvPr/>
        </p:nvSpPr>
        <p:spPr>
          <a:xfrm>
            <a:off x="1028700" y="1143000"/>
            <a:ext cx="16230600" cy="129900"/>
          </a:xfrm>
          <a:prstGeom prst="rect">
            <a:avLst/>
          </a:prstGeom>
          <a:solidFill>
            <a:srgbClr val="980000"/>
          </a:solidFill>
          <a:ln cap="flat" cmpd="sng" w="22550">
            <a:solidFill>
              <a:srgbClr val="980000"/>
            </a:solidFill>
            <a:prstDash val="solid"/>
            <a:round/>
            <a:headEnd len="sm" w="sm" type="none"/>
            <a:tailEnd len="sm" w="sm" type="none"/>
          </a:ln>
        </p:spPr>
        <p:txBody>
          <a:bodyPr anchorCtr="0" anchor="ctr" bIns="162275" lIns="162275" spcFirstLastPara="1" rIns="162275" wrap="square" tIns="162275">
            <a:noAutofit/>
          </a:bodyPr>
          <a:lstStyle/>
          <a:p>
            <a:pPr indent="0" lvl="0" marL="0" rtl="0" algn="l">
              <a:spcBef>
                <a:spcPts val="0"/>
              </a:spcBef>
              <a:spcAft>
                <a:spcPts val="0"/>
              </a:spcAft>
              <a:buNone/>
            </a:pPr>
            <a:r>
              <a:t/>
            </a:r>
            <a:endParaRPr/>
          </a:p>
        </p:txBody>
      </p:sp>
      <p:sp>
        <p:nvSpPr>
          <p:cNvPr id="429" name="Google Shape;429;g3dec333fe1b_0_395"/>
          <p:cNvSpPr/>
          <p:nvPr/>
        </p:nvSpPr>
        <p:spPr>
          <a:xfrm>
            <a:off x="1028700" y="10142871"/>
            <a:ext cx="16230600" cy="129900"/>
          </a:xfrm>
          <a:prstGeom prst="rect">
            <a:avLst/>
          </a:prstGeom>
          <a:solidFill>
            <a:srgbClr val="F4A623"/>
          </a:solidFill>
          <a:ln cap="flat" cmpd="sng" w="22550">
            <a:solidFill>
              <a:srgbClr val="F4A623"/>
            </a:solidFill>
            <a:prstDash val="solid"/>
            <a:round/>
            <a:headEnd len="sm" w="sm" type="none"/>
            <a:tailEnd len="sm" w="sm" type="none"/>
          </a:ln>
        </p:spPr>
        <p:txBody>
          <a:bodyPr anchorCtr="0" anchor="ctr" bIns="162275" lIns="162275" spcFirstLastPara="1" rIns="162275" wrap="square" tIns="162275">
            <a:noAutofit/>
          </a:bodyPr>
          <a:lstStyle/>
          <a:p>
            <a:pPr indent="0" lvl="0" marL="0" rtl="0" algn="l">
              <a:spcBef>
                <a:spcPts val="0"/>
              </a:spcBef>
              <a:spcAft>
                <a:spcPts val="0"/>
              </a:spcAft>
              <a:buNone/>
            </a:pPr>
            <a:r>
              <a:t/>
            </a:r>
            <a:endParaRPr/>
          </a:p>
        </p:txBody>
      </p:sp>
      <p:sp>
        <p:nvSpPr>
          <p:cNvPr id="430" name="Google Shape;430;g3dec333fe1b_0_395"/>
          <p:cNvSpPr/>
          <p:nvPr/>
        </p:nvSpPr>
        <p:spPr>
          <a:xfrm>
            <a:off x="1855262" y="1512823"/>
            <a:ext cx="4859100" cy="615300"/>
          </a:xfrm>
          <a:prstGeom prst="rect">
            <a:avLst/>
          </a:prstGeom>
          <a:noFill/>
          <a:ln>
            <a:noFill/>
          </a:ln>
        </p:spPr>
        <p:txBody>
          <a:bodyPr anchorCtr="0" anchor="ctr" bIns="80950" lIns="161950" spcFirstLastPara="1" rIns="161950" wrap="square" tIns="80950">
            <a:noAutofit/>
          </a:bodyPr>
          <a:lstStyle/>
          <a:p>
            <a:pPr indent="0" lvl="0" marL="0" marR="0" rtl="0" algn="l">
              <a:spcBef>
                <a:spcPts val="0"/>
              </a:spcBef>
              <a:spcAft>
                <a:spcPts val="0"/>
              </a:spcAft>
              <a:buClr>
                <a:srgbClr val="07C8A0"/>
              </a:buClr>
              <a:buSzPts val="1948"/>
              <a:buFont typeface="Trebuchet MS"/>
              <a:buNone/>
            </a:pPr>
            <a:r>
              <a:t/>
            </a:r>
            <a:endParaRPr b="0" i="0" sz="1948" u="none" cap="none" strike="noStrike">
              <a:solidFill>
                <a:srgbClr val="980000"/>
              </a:solidFill>
              <a:latin typeface="Calibri"/>
              <a:ea typeface="Calibri"/>
              <a:cs typeface="Calibri"/>
              <a:sym typeface="Calibri"/>
            </a:endParaRPr>
          </a:p>
        </p:txBody>
      </p:sp>
      <p:sp>
        <p:nvSpPr>
          <p:cNvPr id="431" name="Google Shape;431;g3dec333fe1b_0_395"/>
          <p:cNvSpPr/>
          <p:nvPr/>
        </p:nvSpPr>
        <p:spPr>
          <a:xfrm>
            <a:off x="1855246" y="1943725"/>
            <a:ext cx="11759400" cy="50280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0D1B4B"/>
              </a:buClr>
              <a:buSzPts val="2200"/>
              <a:buFont typeface="Trebuchet MS"/>
              <a:buNone/>
            </a:pPr>
            <a:r>
              <a:t/>
            </a:r>
            <a:endParaRPr b="0" i="0" sz="3600" u="none" cap="none" strike="noStrike">
              <a:solidFill>
                <a:srgbClr val="000000"/>
              </a:solidFill>
              <a:latin typeface="Calibri"/>
              <a:ea typeface="Calibri"/>
              <a:cs typeface="Calibri"/>
              <a:sym typeface="Calibri"/>
            </a:endParaRPr>
          </a:p>
        </p:txBody>
      </p:sp>
      <p:sp>
        <p:nvSpPr>
          <p:cNvPr id="432" name="Google Shape;432;g3dec333fe1b_0_395"/>
          <p:cNvSpPr/>
          <p:nvPr/>
        </p:nvSpPr>
        <p:spPr>
          <a:xfrm>
            <a:off x="1045175" y="1941454"/>
            <a:ext cx="3537900" cy="701100"/>
          </a:xfrm>
          <a:prstGeom prst="rect">
            <a:avLst/>
          </a:prstGeom>
          <a:solidFill>
            <a:srgbClr val="F4A623"/>
          </a:solidFill>
          <a:ln cap="flat" cmpd="sng" w="23175">
            <a:solidFill>
              <a:srgbClr val="F4A623"/>
            </a:solidFill>
            <a:prstDash val="solid"/>
            <a:round/>
            <a:headEnd len="sm" w="sm" type="none"/>
            <a:tailEnd len="sm" w="sm" type="none"/>
          </a:ln>
        </p:spPr>
        <p:txBody>
          <a:bodyPr anchorCtr="0" anchor="ctr" bIns="166900" lIns="166900" spcFirstLastPara="1" rIns="166900" wrap="square" tIns="166900">
            <a:noAutofit/>
          </a:bodyPr>
          <a:lstStyle/>
          <a:p>
            <a:pPr indent="0" lvl="0" marL="0" rtl="0" algn="l">
              <a:spcBef>
                <a:spcPts val="0"/>
              </a:spcBef>
              <a:spcAft>
                <a:spcPts val="0"/>
              </a:spcAft>
              <a:buNone/>
            </a:pPr>
            <a:r>
              <a:t/>
            </a:r>
            <a:endParaRPr/>
          </a:p>
        </p:txBody>
      </p:sp>
      <p:sp>
        <p:nvSpPr>
          <p:cNvPr id="433" name="Google Shape;433;g3dec333fe1b_0_395"/>
          <p:cNvSpPr/>
          <p:nvPr/>
        </p:nvSpPr>
        <p:spPr>
          <a:xfrm>
            <a:off x="1045175" y="1941454"/>
            <a:ext cx="3537900" cy="7011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0D1B4B"/>
              </a:buClr>
              <a:buSzPts val="2191"/>
              <a:buFont typeface="Trebuchet MS"/>
              <a:buNone/>
            </a:pPr>
            <a:r>
              <a:rPr b="1" i="0" lang="en-US" sz="2191" u="none" cap="none" strike="noStrike">
                <a:solidFill>
                  <a:srgbClr val="0D1B4B"/>
                </a:solidFill>
                <a:latin typeface="Trebuchet MS"/>
                <a:ea typeface="Trebuchet MS"/>
                <a:cs typeface="Trebuchet MS"/>
                <a:sym typeface="Trebuchet MS"/>
              </a:rPr>
              <a:t>🔍 GROUP ACTIVITY</a:t>
            </a:r>
            <a:endParaRPr b="0" i="0" sz="2191" u="none" cap="none" strike="noStrike">
              <a:solidFill>
                <a:srgbClr val="000000"/>
              </a:solidFill>
              <a:latin typeface="Calibri"/>
              <a:ea typeface="Calibri"/>
              <a:cs typeface="Calibri"/>
              <a:sym typeface="Calibri"/>
            </a:endParaRPr>
          </a:p>
        </p:txBody>
      </p:sp>
      <p:sp>
        <p:nvSpPr>
          <p:cNvPr id="434" name="Google Shape;434;g3dec333fe1b_0_395"/>
          <p:cNvSpPr/>
          <p:nvPr/>
        </p:nvSpPr>
        <p:spPr>
          <a:xfrm>
            <a:off x="4936839" y="1891374"/>
            <a:ext cx="12382500" cy="918000"/>
          </a:xfrm>
          <a:prstGeom prst="rect">
            <a:avLst/>
          </a:prstGeom>
          <a:noFill/>
          <a:ln>
            <a:noFill/>
          </a:ln>
        </p:spPr>
        <p:txBody>
          <a:bodyPr anchorCtr="0" anchor="ctr" bIns="83425" lIns="166900" spcFirstLastPara="1" rIns="166900" wrap="square" tIns="83425">
            <a:noAutofit/>
          </a:bodyPr>
          <a:lstStyle/>
          <a:p>
            <a:pPr indent="0" lvl="0" marL="0" marR="0" rtl="0" algn="l">
              <a:spcBef>
                <a:spcPts val="0"/>
              </a:spcBef>
              <a:spcAft>
                <a:spcPts val="0"/>
              </a:spcAft>
              <a:buClr>
                <a:srgbClr val="0D1B4B"/>
              </a:buClr>
              <a:buSzPts val="4016"/>
              <a:buFont typeface="Trebuchet MS"/>
              <a:buNone/>
            </a:pPr>
            <a:r>
              <a:rPr b="1" i="0" lang="en-US" sz="4016" u="none" cap="none" strike="noStrike">
                <a:solidFill>
                  <a:srgbClr val="0D1B4B"/>
                </a:solidFill>
                <a:latin typeface="Trebuchet MS"/>
                <a:ea typeface="Trebuchet MS"/>
                <a:cs typeface="Trebuchet MS"/>
                <a:sym typeface="Trebuchet MS"/>
              </a:rPr>
              <a:t>Hands-On: Digital Technology Scavenger Hunt</a:t>
            </a:r>
            <a:endParaRPr b="0" i="0" sz="4016" u="none" cap="none" strike="noStrike">
              <a:solidFill>
                <a:srgbClr val="000000"/>
              </a:solidFill>
              <a:latin typeface="Calibri"/>
              <a:ea typeface="Calibri"/>
              <a:cs typeface="Calibri"/>
              <a:sym typeface="Calibri"/>
            </a:endParaRPr>
          </a:p>
        </p:txBody>
      </p:sp>
      <p:sp>
        <p:nvSpPr>
          <p:cNvPr id="435" name="Google Shape;435;g3dec333fe1b_0_395"/>
          <p:cNvSpPr/>
          <p:nvPr/>
        </p:nvSpPr>
        <p:spPr>
          <a:xfrm>
            <a:off x="1045175" y="3059904"/>
            <a:ext cx="16274100" cy="1669200"/>
          </a:xfrm>
          <a:prstGeom prst="rect">
            <a:avLst/>
          </a:prstGeom>
          <a:solidFill>
            <a:srgbClr val="1A5CB0"/>
          </a:solidFill>
          <a:ln cap="flat" cmpd="sng" w="23175">
            <a:solidFill>
              <a:srgbClr val="1A5CB0"/>
            </a:solidFill>
            <a:prstDash val="solid"/>
            <a:round/>
            <a:headEnd len="sm" w="sm" type="none"/>
            <a:tailEnd len="sm" w="sm" type="none"/>
          </a:ln>
          <a:effectLst>
            <a:outerShdw blurRad="185481" rotWithShape="0" algn="bl" dir="8100000" dist="69555">
              <a:srgbClr val="000000">
                <a:alpha val="12160"/>
              </a:srgbClr>
            </a:outerShdw>
          </a:effectLst>
        </p:spPr>
        <p:txBody>
          <a:bodyPr anchorCtr="0" anchor="ctr" bIns="166900" lIns="166900" spcFirstLastPara="1" rIns="166900" wrap="square" tIns="166900">
            <a:noAutofit/>
          </a:bodyPr>
          <a:lstStyle/>
          <a:p>
            <a:pPr indent="0" lvl="0" marL="0" rtl="0" algn="l">
              <a:spcBef>
                <a:spcPts val="0"/>
              </a:spcBef>
              <a:spcAft>
                <a:spcPts val="0"/>
              </a:spcAft>
              <a:buNone/>
            </a:pPr>
            <a:r>
              <a:t/>
            </a:r>
            <a:endParaRPr/>
          </a:p>
        </p:txBody>
      </p:sp>
      <p:sp>
        <p:nvSpPr>
          <p:cNvPr id="436" name="Google Shape;436;g3dec333fe1b_0_395"/>
          <p:cNvSpPr/>
          <p:nvPr/>
        </p:nvSpPr>
        <p:spPr>
          <a:xfrm>
            <a:off x="1310516" y="3059904"/>
            <a:ext cx="15920400" cy="1669200"/>
          </a:xfrm>
          <a:prstGeom prst="rect">
            <a:avLst/>
          </a:prstGeom>
          <a:solidFill>
            <a:srgbClr val="1A5CB0"/>
          </a:solidFill>
          <a:ln>
            <a:noFill/>
          </a:ln>
        </p:spPr>
        <p:txBody>
          <a:bodyPr anchorCtr="0" anchor="ctr" bIns="83425" lIns="166900" spcFirstLastPara="1" rIns="166900" wrap="square" tIns="83425">
            <a:noAutofit/>
          </a:bodyPr>
          <a:lstStyle/>
          <a:p>
            <a:pPr indent="0" lvl="0" marL="0" marR="0" rtl="0" algn="l">
              <a:spcBef>
                <a:spcPts val="0"/>
              </a:spcBef>
              <a:spcAft>
                <a:spcPts val="0"/>
              </a:spcAft>
              <a:buClr>
                <a:srgbClr val="FFFFFF"/>
              </a:buClr>
              <a:buSzPts val="2738"/>
              <a:buFont typeface="Calibri"/>
              <a:buNone/>
            </a:pPr>
            <a:r>
              <a:rPr b="0" i="1" lang="en-US" sz="2738" u="none" cap="none" strike="noStrike">
                <a:solidFill>
                  <a:srgbClr val="FFFFFF"/>
                </a:solidFill>
                <a:latin typeface="Calibri"/>
                <a:ea typeface="Calibri"/>
                <a:cs typeface="Calibri"/>
                <a:sym typeface="Calibri"/>
              </a:rPr>
              <a:t>In pairs or small groups, identify 3 digital technologies you interact with daily and classify them.</a:t>
            </a:r>
            <a:endParaRPr b="0" i="0" sz="2738" u="none" cap="none" strike="noStrike">
              <a:solidFill>
                <a:srgbClr val="000000"/>
              </a:solidFill>
              <a:latin typeface="Calibri"/>
              <a:ea typeface="Calibri"/>
              <a:cs typeface="Calibri"/>
              <a:sym typeface="Calibri"/>
            </a:endParaRPr>
          </a:p>
        </p:txBody>
      </p:sp>
      <p:sp>
        <p:nvSpPr>
          <p:cNvPr id="437" name="Google Shape;437;g3dec333fe1b_0_395"/>
          <p:cNvSpPr/>
          <p:nvPr/>
        </p:nvSpPr>
        <p:spPr>
          <a:xfrm>
            <a:off x="1222069" y="5063097"/>
            <a:ext cx="16097700" cy="5508600"/>
          </a:xfrm>
          <a:prstGeom prst="rect">
            <a:avLst/>
          </a:prstGeom>
          <a:noFill/>
          <a:ln>
            <a:noFill/>
          </a:ln>
        </p:spPr>
        <p:txBody>
          <a:bodyPr anchorCtr="0" anchor="t" bIns="83425" lIns="166900" spcFirstLastPara="1" rIns="166900" wrap="square" tIns="83425">
            <a:noAutofit/>
          </a:bodyPr>
          <a:lstStyle/>
          <a:p>
            <a:pPr indent="-625998" lvl="0" marL="625998" marR="0" rtl="0" algn="l">
              <a:spcBef>
                <a:spcPts val="0"/>
              </a:spcBef>
              <a:spcAft>
                <a:spcPts val="0"/>
              </a:spcAft>
              <a:buClr>
                <a:srgbClr val="1A202C"/>
              </a:buClr>
              <a:buSzPts val="2556"/>
              <a:buFont typeface="Calibri"/>
              <a:buAutoNum type="arabicPeriod"/>
            </a:pPr>
            <a:r>
              <a:rPr b="0" i="0" lang="en-US" sz="2556" u="none" cap="none" strike="noStrike">
                <a:solidFill>
                  <a:srgbClr val="1A202C"/>
                </a:solidFill>
                <a:latin typeface="Calibri"/>
                <a:ea typeface="Calibri"/>
                <a:cs typeface="Calibri"/>
                <a:sym typeface="Calibri"/>
              </a:rPr>
              <a:t>Step 1: List 5 apps or digital tools you used in the last 24 hours</a:t>
            </a:r>
            <a:endParaRPr b="0" i="0" sz="2556" u="none" cap="none" strike="noStrike">
              <a:solidFill>
                <a:srgbClr val="000000"/>
              </a:solidFill>
              <a:latin typeface="Calibri"/>
              <a:ea typeface="Calibri"/>
              <a:cs typeface="Calibri"/>
              <a:sym typeface="Calibri"/>
            </a:endParaRPr>
          </a:p>
          <a:p>
            <a:pPr indent="-625998" lvl="0" marL="625998" marR="0" rtl="0" algn="l">
              <a:spcBef>
                <a:spcPts val="0"/>
              </a:spcBef>
              <a:spcAft>
                <a:spcPts val="0"/>
              </a:spcAft>
              <a:buClr>
                <a:srgbClr val="1A202C"/>
              </a:buClr>
              <a:buSzPts val="2556"/>
              <a:buFont typeface="Calibri"/>
              <a:buAutoNum type="arabicPeriod"/>
            </a:pPr>
            <a:r>
              <a:rPr b="0" i="0" lang="en-US" sz="2556" u="none" cap="none" strike="noStrike">
                <a:solidFill>
                  <a:srgbClr val="1A202C"/>
                </a:solidFill>
                <a:latin typeface="Calibri"/>
                <a:ea typeface="Calibri"/>
                <a:cs typeface="Calibri"/>
                <a:sym typeface="Calibri"/>
              </a:rPr>
              <a:t>Step 2: Classify each as: AI / Automation / Cloud / Data tool</a:t>
            </a:r>
            <a:endParaRPr b="0" i="0" sz="2556" u="none" cap="none" strike="noStrike">
              <a:solidFill>
                <a:srgbClr val="000000"/>
              </a:solidFill>
              <a:latin typeface="Calibri"/>
              <a:ea typeface="Calibri"/>
              <a:cs typeface="Calibri"/>
              <a:sym typeface="Calibri"/>
            </a:endParaRPr>
          </a:p>
          <a:p>
            <a:pPr indent="-625998" lvl="0" marL="625998" marR="0" rtl="0" algn="l">
              <a:spcBef>
                <a:spcPts val="0"/>
              </a:spcBef>
              <a:spcAft>
                <a:spcPts val="0"/>
              </a:spcAft>
              <a:buClr>
                <a:srgbClr val="1A202C"/>
              </a:buClr>
              <a:buSzPts val="2556"/>
              <a:buFont typeface="Calibri"/>
              <a:buAutoNum type="arabicPeriod"/>
            </a:pPr>
            <a:r>
              <a:rPr b="0" i="0" lang="en-US" sz="2556" u="none" cap="none" strike="noStrike">
                <a:solidFill>
                  <a:srgbClr val="1A202C"/>
                </a:solidFill>
                <a:latin typeface="Calibri"/>
                <a:ea typeface="Calibri"/>
                <a:cs typeface="Calibri"/>
                <a:sym typeface="Calibri"/>
              </a:rPr>
              <a:t>Step 3: Identify one business problem each tool could solve</a:t>
            </a:r>
            <a:endParaRPr b="0" i="0" sz="2556" u="none" cap="none" strike="noStrike">
              <a:solidFill>
                <a:srgbClr val="000000"/>
              </a:solidFill>
              <a:latin typeface="Calibri"/>
              <a:ea typeface="Calibri"/>
              <a:cs typeface="Calibri"/>
              <a:sym typeface="Calibri"/>
            </a:endParaRPr>
          </a:p>
          <a:p>
            <a:pPr indent="-625998" lvl="0" marL="625998" marR="0" rtl="0" algn="l">
              <a:spcBef>
                <a:spcPts val="0"/>
              </a:spcBef>
              <a:spcAft>
                <a:spcPts val="0"/>
              </a:spcAft>
              <a:buClr>
                <a:srgbClr val="1A202C"/>
              </a:buClr>
              <a:buSzPts val="2556"/>
              <a:buFont typeface="Calibri"/>
              <a:buAutoNum type="arabicPeriod"/>
            </a:pPr>
            <a:r>
              <a:rPr b="0" i="0" lang="en-US" sz="2556" u="none" cap="none" strike="noStrike">
                <a:solidFill>
                  <a:srgbClr val="1A202C"/>
                </a:solidFill>
                <a:latin typeface="Calibri"/>
                <a:ea typeface="Calibri"/>
                <a:cs typeface="Calibri"/>
                <a:sym typeface="Calibri"/>
              </a:rPr>
              <a:t>Step 4: Share your results with the group — discuss overlaps</a:t>
            </a:r>
            <a:endParaRPr b="0" i="0" sz="2556" u="none" cap="none" strike="noStrike">
              <a:solidFill>
                <a:srgbClr val="000000"/>
              </a:solidFill>
              <a:latin typeface="Calibri"/>
              <a:ea typeface="Calibri"/>
              <a:cs typeface="Calibri"/>
              <a:sym typeface="Calibri"/>
            </a:endParaRPr>
          </a:p>
          <a:p>
            <a:pPr indent="-625998" lvl="0" marL="625998" marR="0" rtl="0" algn="l">
              <a:spcBef>
                <a:spcPts val="0"/>
              </a:spcBef>
              <a:spcAft>
                <a:spcPts val="0"/>
              </a:spcAft>
              <a:buClr>
                <a:srgbClr val="1A202C"/>
              </a:buClr>
              <a:buSzPts val="2556"/>
              <a:buFont typeface="Calibri"/>
              <a:buAutoNum type="arabicPeriod"/>
            </a:pPr>
            <a:r>
              <a:rPr b="0" i="0" lang="en-US" sz="2556" u="none" cap="none" strike="noStrike">
                <a:solidFill>
                  <a:srgbClr val="1A202C"/>
                </a:solidFill>
                <a:latin typeface="Calibri"/>
                <a:ea typeface="Calibri"/>
                <a:cs typeface="Calibri"/>
                <a:sym typeface="Calibri"/>
              </a:rPr>
              <a:t>Step 5: Reflect: which tool gives the most value for freelancers?</a:t>
            </a:r>
            <a:endParaRPr b="0" i="0" sz="2556" u="none" cap="none" strike="noStrike">
              <a:solidFill>
                <a:srgbClr val="000000"/>
              </a:solidFill>
              <a:latin typeface="Calibri"/>
              <a:ea typeface="Calibri"/>
              <a:cs typeface="Calibri"/>
              <a:sym typeface="Calibri"/>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BB03B">
                <a:alpha val="0"/>
              </a:srgbClr>
            </a:gs>
            <a:gs pos="100000">
              <a:srgbClr val="FBB03B">
                <a:alpha val="36078"/>
              </a:srgbClr>
            </a:gs>
          </a:gsLst>
          <a:path path="circle">
            <a:fillToRect b="50%" l="50%" r="50%" t="50%"/>
          </a:path>
          <a:tileRect/>
        </a:gradFill>
      </p:bgPr>
    </p:bg>
    <p:spTree>
      <p:nvGrpSpPr>
        <p:cNvPr id="441" name="Shape 441"/>
        <p:cNvGrpSpPr/>
        <p:nvPr/>
      </p:nvGrpSpPr>
      <p:grpSpPr>
        <a:xfrm>
          <a:off x="0" y="0"/>
          <a:ext cx="0" cy="0"/>
          <a:chOff x="0" y="0"/>
          <a:chExt cx="0" cy="0"/>
        </a:xfrm>
      </p:grpSpPr>
      <p:grpSp>
        <p:nvGrpSpPr>
          <p:cNvPr id="442" name="Google Shape;442;g3dec333fe1b_0_435"/>
          <p:cNvGrpSpPr/>
          <p:nvPr/>
        </p:nvGrpSpPr>
        <p:grpSpPr>
          <a:xfrm>
            <a:off x="1028700" y="811707"/>
            <a:ext cx="16230707" cy="8446648"/>
            <a:chOff x="0" y="-57150"/>
            <a:chExt cx="4274726" cy="2224617"/>
          </a:xfrm>
        </p:grpSpPr>
        <p:sp>
          <p:nvSpPr>
            <p:cNvPr id="443" name="Google Shape;443;g3dec333fe1b_0_435"/>
            <p:cNvSpPr/>
            <p:nvPr/>
          </p:nvSpPr>
          <p:spPr>
            <a:xfrm>
              <a:off x="0" y="0"/>
              <a:ext cx="4274726" cy="2167467"/>
            </a:xfrm>
            <a:custGeom>
              <a:rect b="b" l="l" r="r" t="t"/>
              <a:pathLst>
                <a:path extrusionOk="0" h="2167467" w="4274726">
                  <a:moveTo>
                    <a:pt x="0" y="0"/>
                  </a:moveTo>
                  <a:lnTo>
                    <a:pt x="4274726" y="0"/>
                  </a:lnTo>
                  <a:lnTo>
                    <a:pt x="4274726" y="2167467"/>
                  </a:lnTo>
                  <a:lnTo>
                    <a:pt x="0" y="2167467"/>
                  </a:lnTo>
                  <a:close/>
                </a:path>
              </a:pathLst>
            </a:custGeom>
            <a:noFill/>
            <a:ln cap="sq" cmpd="sng" w="19050">
              <a:solidFill>
                <a:srgbClr val="000000"/>
              </a:solidFill>
              <a:prstDash val="solid"/>
              <a:miter lim="8000"/>
              <a:headEnd len="sm" w="sm" type="none"/>
              <a:tailEnd len="sm" w="sm" type="none"/>
            </a:ln>
          </p:spPr>
        </p:sp>
        <p:sp>
          <p:nvSpPr>
            <p:cNvPr id="444" name="Google Shape;444;g3dec333fe1b_0_435"/>
            <p:cNvSpPr txBox="1"/>
            <p:nvPr/>
          </p:nvSpPr>
          <p:spPr>
            <a:xfrm>
              <a:off x="0" y="-57150"/>
              <a:ext cx="4274700" cy="22245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445" name="Google Shape;445;g3dec333fe1b_0_435"/>
          <p:cNvSpPr/>
          <p:nvPr/>
        </p:nvSpPr>
        <p:spPr>
          <a:xfrm>
            <a:off x="503196" y="243179"/>
            <a:ext cx="2983565" cy="665086"/>
          </a:xfrm>
          <a:custGeom>
            <a:rect b="b" l="l" r="r" t="t"/>
            <a:pathLst>
              <a:path extrusionOk="0" h="665086" w="2983565">
                <a:moveTo>
                  <a:pt x="0" y="0"/>
                </a:moveTo>
                <a:lnTo>
                  <a:pt x="2983565" y="0"/>
                </a:lnTo>
                <a:lnTo>
                  <a:pt x="2983565" y="665086"/>
                </a:lnTo>
                <a:lnTo>
                  <a:pt x="0" y="665086"/>
                </a:lnTo>
                <a:lnTo>
                  <a:pt x="0" y="0"/>
                </a:lnTo>
                <a:close/>
              </a:path>
            </a:pathLst>
          </a:custGeom>
          <a:blipFill rotWithShape="1">
            <a:blip r:embed="rId3">
              <a:alphaModFix/>
            </a:blip>
            <a:stretch>
              <a:fillRect b="0" l="0" r="0" t="0"/>
            </a:stretch>
          </a:blipFill>
          <a:ln>
            <a:noFill/>
          </a:ln>
        </p:spPr>
      </p:sp>
      <p:sp>
        <p:nvSpPr>
          <p:cNvPr id="446" name="Google Shape;446;g3dec333fe1b_0_435"/>
          <p:cNvSpPr txBox="1"/>
          <p:nvPr/>
        </p:nvSpPr>
        <p:spPr>
          <a:xfrm>
            <a:off x="11901982" y="600366"/>
            <a:ext cx="6386100" cy="283200"/>
          </a:xfrm>
          <a:prstGeom prst="rect">
            <a:avLst/>
          </a:prstGeom>
          <a:noFill/>
          <a:ln>
            <a:noFill/>
          </a:ln>
        </p:spPr>
        <p:txBody>
          <a:bodyPr anchorCtr="0" anchor="t" bIns="0" lIns="0" spcFirstLastPara="1" rIns="0" wrap="square" tIns="0">
            <a:spAutoFit/>
          </a:bodyPr>
          <a:lstStyle/>
          <a:p>
            <a:pPr indent="0" lvl="0" marL="0" marR="0" rtl="0" algn="ctr">
              <a:lnSpc>
                <a:spcPct val="140054"/>
              </a:lnSpc>
              <a:spcBef>
                <a:spcPts val="0"/>
              </a:spcBef>
              <a:spcAft>
                <a:spcPts val="0"/>
              </a:spcAft>
              <a:buNone/>
            </a:pPr>
            <a:r>
              <a:rPr b="0" i="0" lang="en-US" sz="1840" u="none" cap="none" strike="noStrike">
                <a:solidFill>
                  <a:srgbClr val="000000"/>
                </a:solidFill>
                <a:latin typeface="Roboto"/>
                <a:ea typeface="Roboto"/>
                <a:cs typeface="Roboto"/>
                <a:sym typeface="Roboto"/>
              </a:rPr>
              <a:t>2024-3-PL01-KA210-YOU-000294885</a:t>
            </a:r>
            <a:endParaRPr/>
          </a:p>
        </p:txBody>
      </p:sp>
      <p:pic>
        <p:nvPicPr>
          <p:cNvPr id="447" name="Google Shape;447;g3dec333fe1b_0_435" title="logo2.png"/>
          <p:cNvPicPr preferRelativeResize="0"/>
          <p:nvPr/>
        </p:nvPicPr>
        <p:blipFill rotWithShape="1">
          <a:blip r:embed="rId4">
            <a:alphaModFix/>
          </a:blip>
          <a:srcRect b="21968" l="0" r="0" t="25865"/>
          <a:stretch/>
        </p:blipFill>
        <p:spPr>
          <a:xfrm>
            <a:off x="15134600" y="8270550"/>
            <a:ext cx="1893475" cy="987800"/>
          </a:xfrm>
          <a:prstGeom prst="rect">
            <a:avLst/>
          </a:prstGeom>
          <a:noFill/>
          <a:ln>
            <a:noFill/>
          </a:ln>
        </p:spPr>
      </p:pic>
      <p:sp>
        <p:nvSpPr>
          <p:cNvPr id="448" name="Google Shape;448;g3dec333fe1b_0_435"/>
          <p:cNvSpPr/>
          <p:nvPr/>
        </p:nvSpPr>
        <p:spPr>
          <a:xfrm>
            <a:off x="1028700" y="1143000"/>
            <a:ext cx="16230600" cy="129900"/>
          </a:xfrm>
          <a:prstGeom prst="rect">
            <a:avLst/>
          </a:prstGeom>
          <a:solidFill>
            <a:srgbClr val="980000"/>
          </a:solidFill>
          <a:ln cap="flat" cmpd="sng" w="22550">
            <a:solidFill>
              <a:srgbClr val="980000"/>
            </a:solidFill>
            <a:prstDash val="solid"/>
            <a:round/>
            <a:headEnd len="sm" w="sm" type="none"/>
            <a:tailEnd len="sm" w="sm" type="none"/>
          </a:ln>
        </p:spPr>
        <p:txBody>
          <a:bodyPr anchorCtr="0" anchor="ctr" bIns="162275" lIns="162275" spcFirstLastPara="1" rIns="162275" wrap="square" tIns="162275">
            <a:noAutofit/>
          </a:bodyPr>
          <a:lstStyle/>
          <a:p>
            <a:pPr indent="0" lvl="0" marL="0" rtl="0" algn="l">
              <a:spcBef>
                <a:spcPts val="0"/>
              </a:spcBef>
              <a:spcAft>
                <a:spcPts val="0"/>
              </a:spcAft>
              <a:buNone/>
            </a:pPr>
            <a:r>
              <a:t/>
            </a:r>
            <a:endParaRPr/>
          </a:p>
        </p:txBody>
      </p:sp>
      <p:sp>
        <p:nvSpPr>
          <p:cNvPr id="449" name="Google Shape;449;g3dec333fe1b_0_435"/>
          <p:cNvSpPr/>
          <p:nvPr/>
        </p:nvSpPr>
        <p:spPr>
          <a:xfrm>
            <a:off x="1028700" y="10142871"/>
            <a:ext cx="16230600" cy="129900"/>
          </a:xfrm>
          <a:prstGeom prst="rect">
            <a:avLst/>
          </a:prstGeom>
          <a:solidFill>
            <a:srgbClr val="F4A623"/>
          </a:solidFill>
          <a:ln cap="flat" cmpd="sng" w="22550">
            <a:solidFill>
              <a:srgbClr val="F4A623"/>
            </a:solidFill>
            <a:prstDash val="solid"/>
            <a:round/>
            <a:headEnd len="sm" w="sm" type="none"/>
            <a:tailEnd len="sm" w="sm" type="none"/>
          </a:ln>
        </p:spPr>
        <p:txBody>
          <a:bodyPr anchorCtr="0" anchor="ctr" bIns="162275" lIns="162275" spcFirstLastPara="1" rIns="162275" wrap="square" tIns="162275">
            <a:noAutofit/>
          </a:bodyPr>
          <a:lstStyle/>
          <a:p>
            <a:pPr indent="0" lvl="0" marL="0" rtl="0" algn="l">
              <a:spcBef>
                <a:spcPts val="0"/>
              </a:spcBef>
              <a:spcAft>
                <a:spcPts val="0"/>
              </a:spcAft>
              <a:buNone/>
            </a:pPr>
            <a:r>
              <a:t/>
            </a:r>
            <a:endParaRPr/>
          </a:p>
        </p:txBody>
      </p:sp>
      <p:sp>
        <p:nvSpPr>
          <p:cNvPr id="450" name="Google Shape;450;g3dec333fe1b_0_435"/>
          <p:cNvSpPr/>
          <p:nvPr/>
        </p:nvSpPr>
        <p:spPr>
          <a:xfrm>
            <a:off x="1855262" y="1512823"/>
            <a:ext cx="4859100" cy="615300"/>
          </a:xfrm>
          <a:prstGeom prst="rect">
            <a:avLst/>
          </a:prstGeom>
          <a:noFill/>
          <a:ln>
            <a:noFill/>
          </a:ln>
        </p:spPr>
        <p:txBody>
          <a:bodyPr anchorCtr="0" anchor="ctr" bIns="80950" lIns="161950" spcFirstLastPara="1" rIns="161950" wrap="square" tIns="80950">
            <a:noAutofit/>
          </a:bodyPr>
          <a:lstStyle/>
          <a:p>
            <a:pPr indent="0" lvl="0" marL="0" marR="0" rtl="0" algn="l">
              <a:spcBef>
                <a:spcPts val="0"/>
              </a:spcBef>
              <a:spcAft>
                <a:spcPts val="0"/>
              </a:spcAft>
              <a:buClr>
                <a:srgbClr val="07C8A0"/>
              </a:buClr>
              <a:buSzPts val="1948"/>
              <a:buFont typeface="Trebuchet MS"/>
              <a:buNone/>
            </a:pPr>
            <a:r>
              <a:t/>
            </a:r>
            <a:endParaRPr b="0" i="0" sz="1948" u="none" cap="none" strike="noStrike">
              <a:solidFill>
                <a:srgbClr val="980000"/>
              </a:solidFill>
              <a:latin typeface="Calibri"/>
              <a:ea typeface="Calibri"/>
              <a:cs typeface="Calibri"/>
              <a:sym typeface="Calibri"/>
            </a:endParaRPr>
          </a:p>
        </p:txBody>
      </p:sp>
      <p:sp>
        <p:nvSpPr>
          <p:cNvPr id="451" name="Google Shape;451;g3dec333fe1b_0_435"/>
          <p:cNvSpPr/>
          <p:nvPr/>
        </p:nvSpPr>
        <p:spPr>
          <a:xfrm>
            <a:off x="1855246" y="1943725"/>
            <a:ext cx="11759400" cy="50280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0D1B4B"/>
              </a:buClr>
              <a:buSzPts val="2200"/>
              <a:buFont typeface="Trebuchet MS"/>
              <a:buNone/>
            </a:pPr>
            <a:r>
              <a:t/>
            </a:r>
            <a:endParaRPr b="0" i="0" sz="3600" u="none" cap="none" strike="noStrike">
              <a:solidFill>
                <a:srgbClr val="000000"/>
              </a:solidFill>
              <a:latin typeface="Calibri"/>
              <a:ea typeface="Calibri"/>
              <a:cs typeface="Calibri"/>
              <a:sym typeface="Calibri"/>
            </a:endParaRPr>
          </a:p>
        </p:txBody>
      </p:sp>
      <p:sp>
        <p:nvSpPr>
          <p:cNvPr id="452" name="Google Shape;452;g3dec333fe1b_0_435"/>
          <p:cNvSpPr/>
          <p:nvPr/>
        </p:nvSpPr>
        <p:spPr>
          <a:xfrm>
            <a:off x="1006532" y="1736781"/>
            <a:ext cx="3047100" cy="534600"/>
          </a:xfrm>
          <a:prstGeom prst="rect">
            <a:avLst/>
          </a:prstGeom>
          <a:solidFill>
            <a:srgbClr val="F4A623"/>
          </a:solidFill>
          <a:ln cap="flat" cmpd="sng" w="17675">
            <a:solidFill>
              <a:srgbClr val="F4A623"/>
            </a:solidFill>
            <a:prstDash val="solid"/>
            <a:round/>
            <a:headEnd len="sm" w="sm" type="none"/>
            <a:tailEnd len="sm" w="sm" type="none"/>
          </a:ln>
        </p:spPr>
        <p:txBody>
          <a:bodyPr anchorCtr="0" anchor="ctr" bIns="127300" lIns="127300" spcFirstLastPara="1" rIns="127300" wrap="square" tIns="127300">
            <a:noAutofit/>
          </a:bodyPr>
          <a:lstStyle/>
          <a:p>
            <a:pPr indent="0" lvl="0" marL="0" rtl="0" algn="l">
              <a:spcBef>
                <a:spcPts val="0"/>
              </a:spcBef>
              <a:spcAft>
                <a:spcPts val="0"/>
              </a:spcAft>
              <a:buNone/>
            </a:pPr>
            <a:r>
              <a:t/>
            </a:r>
            <a:endParaRPr/>
          </a:p>
        </p:txBody>
      </p:sp>
      <p:sp>
        <p:nvSpPr>
          <p:cNvPr id="453" name="Google Shape;453;g3dec333fe1b_0_435"/>
          <p:cNvSpPr/>
          <p:nvPr/>
        </p:nvSpPr>
        <p:spPr>
          <a:xfrm>
            <a:off x="1006532" y="1736781"/>
            <a:ext cx="3047100" cy="5346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0D1B4B"/>
              </a:buClr>
              <a:buSzPts val="1949"/>
              <a:buFont typeface="Trebuchet MS"/>
              <a:buNone/>
            </a:pPr>
            <a:r>
              <a:rPr b="1" i="0" lang="en-US" sz="1949" u="none" cap="none" strike="noStrike">
                <a:solidFill>
                  <a:srgbClr val="0D1B4B"/>
                </a:solidFill>
                <a:latin typeface="Trebuchet MS"/>
                <a:ea typeface="Trebuchet MS"/>
                <a:cs typeface="Trebuchet MS"/>
                <a:sym typeface="Trebuchet MS"/>
              </a:rPr>
              <a:t>Q 1</a:t>
            </a:r>
            <a:endParaRPr b="0" i="0" sz="1949" u="none" cap="none" strike="noStrike">
              <a:solidFill>
                <a:srgbClr val="000000"/>
              </a:solidFill>
              <a:latin typeface="Calibri"/>
              <a:ea typeface="Calibri"/>
              <a:cs typeface="Calibri"/>
              <a:sym typeface="Calibri"/>
            </a:endParaRPr>
          </a:p>
        </p:txBody>
      </p:sp>
      <p:sp>
        <p:nvSpPr>
          <p:cNvPr id="454" name="Google Shape;454;g3dec333fe1b_0_435"/>
          <p:cNvSpPr/>
          <p:nvPr/>
        </p:nvSpPr>
        <p:spPr>
          <a:xfrm>
            <a:off x="4392568" y="1787704"/>
            <a:ext cx="6772500" cy="445800"/>
          </a:xfrm>
          <a:prstGeom prst="rect">
            <a:avLst/>
          </a:prstGeom>
          <a:noFill/>
          <a:ln>
            <a:noFill/>
          </a:ln>
        </p:spPr>
        <p:txBody>
          <a:bodyPr anchorCtr="0" anchor="ctr" bIns="63625" lIns="127300" spcFirstLastPara="1" rIns="127300" wrap="square" tIns="63625">
            <a:noAutofit/>
          </a:bodyPr>
          <a:lstStyle/>
          <a:p>
            <a:pPr indent="0" lvl="0" marL="0" marR="0" rtl="0" algn="l">
              <a:spcBef>
                <a:spcPts val="0"/>
              </a:spcBef>
              <a:spcAft>
                <a:spcPts val="0"/>
              </a:spcAft>
              <a:buClr>
                <a:srgbClr val="F4A623"/>
              </a:buClr>
              <a:buSzPts val="1531"/>
              <a:buFont typeface="Trebuchet MS"/>
              <a:buNone/>
            </a:pPr>
            <a:r>
              <a:rPr b="1" i="0" lang="en-US" sz="1831" u="none" cap="none" strike="noStrike">
                <a:solidFill>
                  <a:srgbClr val="980000"/>
                </a:solidFill>
                <a:latin typeface="Trebuchet MS"/>
                <a:ea typeface="Trebuchet MS"/>
                <a:cs typeface="Trebuchet MS"/>
                <a:sym typeface="Trebuchet MS"/>
              </a:rPr>
              <a:t>KNOWLEDGE CHECK</a:t>
            </a:r>
            <a:endParaRPr b="0" i="0" sz="1831" u="none" cap="none" strike="noStrike">
              <a:solidFill>
                <a:srgbClr val="980000"/>
              </a:solidFill>
              <a:latin typeface="Calibri"/>
              <a:ea typeface="Calibri"/>
              <a:cs typeface="Calibri"/>
              <a:sym typeface="Calibri"/>
            </a:endParaRPr>
          </a:p>
        </p:txBody>
      </p:sp>
      <p:sp>
        <p:nvSpPr>
          <p:cNvPr id="455" name="Google Shape;455;g3dec333fe1b_0_435"/>
          <p:cNvSpPr/>
          <p:nvPr/>
        </p:nvSpPr>
        <p:spPr>
          <a:xfrm>
            <a:off x="1006532" y="2500633"/>
            <a:ext cx="15576000" cy="1400400"/>
          </a:xfrm>
          <a:prstGeom prst="rect">
            <a:avLst/>
          </a:prstGeom>
          <a:noFill/>
          <a:ln>
            <a:noFill/>
          </a:ln>
        </p:spPr>
        <p:txBody>
          <a:bodyPr anchorCtr="0" anchor="ctr" bIns="63625" lIns="127300" spcFirstLastPara="1" rIns="127300" wrap="square" tIns="63625">
            <a:noAutofit/>
          </a:bodyPr>
          <a:lstStyle/>
          <a:p>
            <a:pPr indent="0" lvl="0" marL="0" marR="0" rtl="0" algn="l">
              <a:spcBef>
                <a:spcPts val="0"/>
              </a:spcBef>
              <a:spcAft>
                <a:spcPts val="0"/>
              </a:spcAft>
              <a:buClr>
                <a:srgbClr val="FFFFFF"/>
              </a:buClr>
              <a:buSzPts val="2785"/>
              <a:buFont typeface="Trebuchet MS"/>
              <a:buNone/>
            </a:pPr>
            <a:r>
              <a:rPr b="1" i="0" lang="en-US" sz="2785" u="none" cap="none" strike="noStrike">
                <a:solidFill>
                  <a:schemeClr val="dk1"/>
                </a:solidFill>
                <a:latin typeface="Trebuchet MS"/>
                <a:ea typeface="Trebuchet MS"/>
                <a:cs typeface="Trebuchet MS"/>
                <a:sym typeface="Trebuchet MS"/>
              </a:rPr>
              <a:t>Which type of cloud computing model delivers software via the internet that you access through a browser?</a:t>
            </a:r>
            <a:endParaRPr b="0" i="0" sz="2785" u="none" cap="none" strike="noStrike">
              <a:solidFill>
                <a:schemeClr val="dk1"/>
              </a:solidFill>
              <a:latin typeface="Calibri"/>
              <a:ea typeface="Calibri"/>
              <a:cs typeface="Calibri"/>
              <a:sym typeface="Calibri"/>
            </a:endParaRPr>
          </a:p>
        </p:txBody>
      </p:sp>
      <p:sp>
        <p:nvSpPr>
          <p:cNvPr id="456" name="Google Shape;456;g3dec333fe1b_0_435"/>
          <p:cNvSpPr/>
          <p:nvPr/>
        </p:nvSpPr>
        <p:spPr>
          <a:xfrm>
            <a:off x="1006525" y="4181100"/>
            <a:ext cx="16230600" cy="827400"/>
          </a:xfrm>
          <a:prstGeom prst="rect">
            <a:avLst/>
          </a:prstGeom>
          <a:solidFill>
            <a:srgbClr val="243069"/>
          </a:solidFill>
          <a:ln cap="flat" cmpd="sng" w="17675">
            <a:solidFill>
              <a:srgbClr val="3A4D8F"/>
            </a:solidFill>
            <a:prstDash val="solid"/>
            <a:round/>
            <a:headEnd len="sm" w="sm" type="none"/>
            <a:tailEnd len="sm" w="sm" type="none"/>
          </a:ln>
        </p:spPr>
        <p:txBody>
          <a:bodyPr anchorCtr="0" anchor="ctr" bIns="127300" lIns="127300" spcFirstLastPara="1" rIns="127300" wrap="square" tIns="127300">
            <a:noAutofit/>
          </a:bodyPr>
          <a:lstStyle/>
          <a:p>
            <a:pPr indent="0" lvl="0" marL="0" rtl="0" algn="l">
              <a:spcBef>
                <a:spcPts val="0"/>
              </a:spcBef>
              <a:spcAft>
                <a:spcPts val="0"/>
              </a:spcAft>
              <a:buNone/>
            </a:pPr>
            <a:r>
              <a:t/>
            </a:r>
            <a:endParaRPr/>
          </a:p>
        </p:txBody>
      </p:sp>
      <p:sp>
        <p:nvSpPr>
          <p:cNvPr id="457" name="Google Shape;457;g3dec333fe1b_0_435"/>
          <p:cNvSpPr/>
          <p:nvPr/>
        </p:nvSpPr>
        <p:spPr>
          <a:xfrm>
            <a:off x="1345136" y="4181107"/>
            <a:ext cx="15067800" cy="827400"/>
          </a:xfrm>
          <a:prstGeom prst="rect">
            <a:avLst/>
          </a:prstGeom>
          <a:noFill/>
          <a:ln>
            <a:noFill/>
          </a:ln>
        </p:spPr>
        <p:txBody>
          <a:bodyPr anchorCtr="0" anchor="ctr" bIns="63625" lIns="127300" spcFirstLastPara="1" rIns="127300" wrap="square" tIns="63625">
            <a:noAutofit/>
          </a:bodyPr>
          <a:lstStyle/>
          <a:p>
            <a:pPr indent="0" lvl="0" marL="0" marR="0" rtl="0" algn="l">
              <a:spcBef>
                <a:spcPts val="0"/>
              </a:spcBef>
              <a:spcAft>
                <a:spcPts val="0"/>
              </a:spcAft>
              <a:buClr>
                <a:srgbClr val="FFFFFF"/>
              </a:buClr>
              <a:buSzPts val="1949"/>
              <a:buFont typeface="Calibri"/>
              <a:buNone/>
            </a:pPr>
            <a:r>
              <a:rPr b="0" i="0" lang="en-US" sz="2249" u="none" cap="none" strike="noStrike">
                <a:solidFill>
                  <a:srgbClr val="FFFFFF"/>
                </a:solidFill>
                <a:latin typeface="Calibri"/>
                <a:ea typeface="Calibri"/>
                <a:cs typeface="Calibri"/>
                <a:sym typeface="Calibri"/>
              </a:rPr>
              <a:t>A.  IaaS – Infrastructure as a Service</a:t>
            </a:r>
            <a:endParaRPr b="0" i="0" sz="2249" u="none" cap="none" strike="noStrike">
              <a:solidFill>
                <a:srgbClr val="000000"/>
              </a:solidFill>
              <a:latin typeface="Calibri"/>
              <a:ea typeface="Calibri"/>
              <a:cs typeface="Calibri"/>
              <a:sym typeface="Calibri"/>
            </a:endParaRPr>
          </a:p>
        </p:txBody>
      </p:sp>
      <p:sp>
        <p:nvSpPr>
          <p:cNvPr id="458" name="Google Shape;458;g3dec333fe1b_0_435"/>
          <p:cNvSpPr/>
          <p:nvPr/>
        </p:nvSpPr>
        <p:spPr>
          <a:xfrm>
            <a:off x="1006525" y="5225050"/>
            <a:ext cx="16230600" cy="827400"/>
          </a:xfrm>
          <a:prstGeom prst="rect">
            <a:avLst/>
          </a:prstGeom>
          <a:solidFill>
            <a:srgbClr val="243069"/>
          </a:solidFill>
          <a:ln cap="flat" cmpd="sng" w="17675">
            <a:solidFill>
              <a:srgbClr val="3A4D8F"/>
            </a:solidFill>
            <a:prstDash val="solid"/>
            <a:round/>
            <a:headEnd len="sm" w="sm" type="none"/>
            <a:tailEnd len="sm" w="sm" type="none"/>
          </a:ln>
        </p:spPr>
        <p:txBody>
          <a:bodyPr anchorCtr="0" anchor="ctr" bIns="127300" lIns="127300" spcFirstLastPara="1" rIns="127300" wrap="square" tIns="127300">
            <a:noAutofit/>
          </a:bodyPr>
          <a:lstStyle/>
          <a:p>
            <a:pPr indent="0" lvl="0" marL="0" rtl="0" algn="l">
              <a:spcBef>
                <a:spcPts val="0"/>
              </a:spcBef>
              <a:spcAft>
                <a:spcPts val="0"/>
              </a:spcAft>
              <a:buNone/>
            </a:pPr>
            <a:r>
              <a:t/>
            </a:r>
            <a:endParaRPr/>
          </a:p>
        </p:txBody>
      </p:sp>
      <p:sp>
        <p:nvSpPr>
          <p:cNvPr id="459" name="Google Shape;459;g3dec333fe1b_0_435"/>
          <p:cNvSpPr/>
          <p:nvPr/>
        </p:nvSpPr>
        <p:spPr>
          <a:xfrm>
            <a:off x="1345136" y="5225038"/>
            <a:ext cx="15067800" cy="827400"/>
          </a:xfrm>
          <a:prstGeom prst="rect">
            <a:avLst/>
          </a:prstGeom>
          <a:noFill/>
          <a:ln>
            <a:noFill/>
          </a:ln>
        </p:spPr>
        <p:txBody>
          <a:bodyPr anchorCtr="0" anchor="ctr" bIns="63625" lIns="127300" spcFirstLastPara="1" rIns="127300" wrap="square" tIns="63625">
            <a:noAutofit/>
          </a:bodyPr>
          <a:lstStyle/>
          <a:p>
            <a:pPr indent="0" lvl="0" marL="0" marR="0" rtl="0" algn="l">
              <a:spcBef>
                <a:spcPts val="0"/>
              </a:spcBef>
              <a:spcAft>
                <a:spcPts val="0"/>
              </a:spcAft>
              <a:buClr>
                <a:srgbClr val="FFFFFF"/>
              </a:buClr>
              <a:buSzPts val="1949"/>
              <a:buFont typeface="Calibri"/>
              <a:buNone/>
            </a:pPr>
            <a:r>
              <a:rPr b="0" i="0" lang="en-US" sz="2249" u="none" cap="none" strike="noStrike">
                <a:solidFill>
                  <a:srgbClr val="FFFFFF"/>
                </a:solidFill>
                <a:latin typeface="Calibri"/>
                <a:ea typeface="Calibri"/>
                <a:cs typeface="Calibri"/>
                <a:sym typeface="Calibri"/>
              </a:rPr>
              <a:t>B.  PaaS – Platform as a Service</a:t>
            </a:r>
            <a:endParaRPr b="0" i="0" sz="2249" u="none" cap="none" strike="noStrike">
              <a:solidFill>
                <a:srgbClr val="000000"/>
              </a:solidFill>
              <a:latin typeface="Calibri"/>
              <a:ea typeface="Calibri"/>
              <a:cs typeface="Calibri"/>
              <a:sym typeface="Calibri"/>
            </a:endParaRPr>
          </a:p>
        </p:txBody>
      </p:sp>
      <p:sp>
        <p:nvSpPr>
          <p:cNvPr id="460" name="Google Shape;460;g3dec333fe1b_0_435"/>
          <p:cNvSpPr/>
          <p:nvPr/>
        </p:nvSpPr>
        <p:spPr>
          <a:xfrm>
            <a:off x="1006525" y="6268975"/>
            <a:ext cx="16230600" cy="827400"/>
          </a:xfrm>
          <a:prstGeom prst="rect">
            <a:avLst/>
          </a:prstGeom>
          <a:solidFill>
            <a:srgbClr val="07C8A0"/>
          </a:solidFill>
          <a:ln cap="flat" cmpd="sng" w="17675">
            <a:solidFill>
              <a:srgbClr val="07C8A0"/>
            </a:solidFill>
            <a:prstDash val="solid"/>
            <a:round/>
            <a:headEnd len="sm" w="sm" type="none"/>
            <a:tailEnd len="sm" w="sm" type="none"/>
          </a:ln>
        </p:spPr>
        <p:txBody>
          <a:bodyPr anchorCtr="0" anchor="ctr" bIns="127300" lIns="127300" spcFirstLastPara="1" rIns="127300" wrap="square" tIns="127300">
            <a:noAutofit/>
          </a:bodyPr>
          <a:lstStyle/>
          <a:p>
            <a:pPr indent="0" lvl="0" marL="0" rtl="0" algn="l">
              <a:spcBef>
                <a:spcPts val="0"/>
              </a:spcBef>
              <a:spcAft>
                <a:spcPts val="0"/>
              </a:spcAft>
              <a:buNone/>
            </a:pPr>
            <a:r>
              <a:t/>
            </a:r>
            <a:endParaRPr/>
          </a:p>
        </p:txBody>
      </p:sp>
      <p:sp>
        <p:nvSpPr>
          <p:cNvPr id="461" name="Google Shape;461;g3dec333fe1b_0_435"/>
          <p:cNvSpPr/>
          <p:nvPr/>
        </p:nvSpPr>
        <p:spPr>
          <a:xfrm>
            <a:off x="1345136" y="6268969"/>
            <a:ext cx="15067800" cy="827400"/>
          </a:xfrm>
          <a:prstGeom prst="rect">
            <a:avLst/>
          </a:prstGeom>
          <a:noFill/>
          <a:ln>
            <a:noFill/>
          </a:ln>
        </p:spPr>
        <p:txBody>
          <a:bodyPr anchorCtr="0" anchor="ctr" bIns="63625" lIns="127300" spcFirstLastPara="1" rIns="127300" wrap="square" tIns="63625">
            <a:noAutofit/>
          </a:bodyPr>
          <a:lstStyle/>
          <a:p>
            <a:pPr indent="0" lvl="0" marL="0" marR="0" rtl="0" algn="l">
              <a:spcBef>
                <a:spcPts val="0"/>
              </a:spcBef>
              <a:spcAft>
                <a:spcPts val="0"/>
              </a:spcAft>
              <a:buClr>
                <a:srgbClr val="0D1B4B"/>
              </a:buClr>
              <a:buSzPts val="1949"/>
              <a:buFont typeface="Calibri"/>
              <a:buNone/>
            </a:pPr>
            <a:r>
              <a:rPr b="1" i="0" lang="en-US" sz="2249" u="none" cap="none" strike="noStrike">
                <a:solidFill>
                  <a:srgbClr val="0D1B4B"/>
                </a:solidFill>
                <a:latin typeface="Calibri"/>
                <a:ea typeface="Calibri"/>
                <a:cs typeface="Calibri"/>
                <a:sym typeface="Calibri"/>
              </a:rPr>
              <a:t>C.  SaaS – Software as a Service</a:t>
            </a:r>
            <a:endParaRPr b="0" i="0" sz="2249" u="none" cap="none" strike="noStrike">
              <a:solidFill>
                <a:srgbClr val="000000"/>
              </a:solidFill>
              <a:latin typeface="Calibri"/>
              <a:ea typeface="Calibri"/>
              <a:cs typeface="Calibri"/>
              <a:sym typeface="Calibri"/>
            </a:endParaRPr>
          </a:p>
        </p:txBody>
      </p:sp>
      <p:sp>
        <p:nvSpPr>
          <p:cNvPr id="462" name="Google Shape;462;g3dec333fe1b_0_435"/>
          <p:cNvSpPr/>
          <p:nvPr/>
        </p:nvSpPr>
        <p:spPr>
          <a:xfrm>
            <a:off x="1006525" y="7312900"/>
            <a:ext cx="16230600" cy="827400"/>
          </a:xfrm>
          <a:prstGeom prst="rect">
            <a:avLst/>
          </a:prstGeom>
          <a:solidFill>
            <a:srgbClr val="243069"/>
          </a:solidFill>
          <a:ln cap="flat" cmpd="sng" w="17675">
            <a:solidFill>
              <a:srgbClr val="3A4D8F"/>
            </a:solidFill>
            <a:prstDash val="solid"/>
            <a:round/>
            <a:headEnd len="sm" w="sm" type="none"/>
            <a:tailEnd len="sm" w="sm" type="none"/>
          </a:ln>
        </p:spPr>
        <p:txBody>
          <a:bodyPr anchorCtr="0" anchor="ctr" bIns="127300" lIns="127300" spcFirstLastPara="1" rIns="127300" wrap="square" tIns="127300">
            <a:noAutofit/>
          </a:bodyPr>
          <a:lstStyle/>
          <a:p>
            <a:pPr indent="0" lvl="0" marL="0" rtl="0" algn="l">
              <a:spcBef>
                <a:spcPts val="0"/>
              </a:spcBef>
              <a:spcAft>
                <a:spcPts val="0"/>
              </a:spcAft>
              <a:buNone/>
            </a:pPr>
            <a:r>
              <a:t/>
            </a:r>
            <a:endParaRPr/>
          </a:p>
        </p:txBody>
      </p:sp>
      <p:sp>
        <p:nvSpPr>
          <p:cNvPr id="463" name="Google Shape;463;g3dec333fe1b_0_435"/>
          <p:cNvSpPr/>
          <p:nvPr/>
        </p:nvSpPr>
        <p:spPr>
          <a:xfrm>
            <a:off x="1345136" y="7312900"/>
            <a:ext cx="15067800" cy="827400"/>
          </a:xfrm>
          <a:prstGeom prst="rect">
            <a:avLst/>
          </a:prstGeom>
          <a:noFill/>
          <a:ln>
            <a:noFill/>
          </a:ln>
        </p:spPr>
        <p:txBody>
          <a:bodyPr anchorCtr="0" anchor="ctr" bIns="63625" lIns="127300" spcFirstLastPara="1" rIns="127300" wrap="square" tIns="63625">
            <a:noAutofit/>
          </a:bodyPr>
          <a:lstStyle/>
          <a:p>
            <a:pPr indent="0" lvl="0" marL="0" marR="0" rtl="0" algn="l">
              <a:spcBef>
                <a:spcPts val="0"/>
              </a:spcBef>
              <a:spcAft>
                <a:spcPts val="0"/>
              </a:spcAft>
              <a:buClr>
                <a:srgbClr val="FFFFFF"/>
              </a:buClr>
              <a:buSzPts val="1949"/>
              <a:buFont typeface="Calibri"/>
              <a:buNone/>
            </a:pPr>
            <a:r>
              <a:rPr b="0" i="0" lang="en-US" sz="2249" u="none" cap="none" strike="noStrike">
                <a:solidFill>
                  <a:srgbClr val="FFFFFF"/>
                </a:solidFill>
                <a:latin typeface="Calibri"/>
                <a:ea typeface="Calibri"/>
                <a:cs typeface="Calibri"/>
                <a:sym typeface="Calibri"/>
              </a:rPr>
              <a:t>D.  DaaS – Data as a Service</a:t>
            </a:r>
            <a:endParaRPr b="0" i="0" sz="2249" u="none" cap="none" strike="noStrike">
              <a:solidFill>
                <a:srgbClr val="000000"/>
              </a:solidFill>
              <a:latin typeface="Calibri"/>
              <a:ea typeface="Calibri"/>
              <a:cs typeface="Calibri"/>
              <a:sym typeface="Calibri"/>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BB03B">
                <a:alpha val="0"/>
              </a:srgbClr>
            </a:gs>
            <a:gs pos="100000">
              <a:srgbClr val="FBB03B">
                <a:alpha val="36078"/>
              </a:srgbClr>
            </a:gs>
          </a:gsLst>
          <a:path path="circle">
            <a:fillToRect b="50%" l="50%" r="50%" t="50%"/>
          </a:path>
          <a:tileRect/>
        </a:gradFill>
      </p:bgPr>
    </p:bg>
    <p:spTree>
      <p:nvGrpSpPr>
        <p:cNvPr id="467" name="Shape 467"/>
        <p:cNvGrpSpPr/>
        <p:nvPr/>
      </p:nvGrpSpPr>
      <p:grpSpPr>
        <a:xfrm>
          <a:off x="0" y="0"/>
          <a:ext cx="0" cy="0"/>
          <a:chOff x="0" y="0"/>
          <a:chExt cx="0" cy="0"/>
        </a:xfrm>
      </p:grpSpPr>
      <p:grpSp>
        <p:nvGrpSpPr>
          <p:cNvPr id="468" name="Google Shape;468;g3dec333fe1b_0_415"/>
          <p:cNvGrpSpPr/>
          <p:nvPr/>
        </p:nvGrpSpPr>
        <p:grpSpPr>
          <a:xfrm>
            <a:off x="1028700" y="811707"/>
            <a:ext cx="16230707" cy="8446648"/>
            <a:chOff x="0" y="-57150"/>
            <a:chExt cx="4274726" cy="2224617"/>
          </a:xfrm>
        </p:grpSpPr>
        <p:sp>
          <p:nvSpPr>
            <p:cNvPr id="469" name="Google Shape;469;g3dec333fe1b_0_415"/>
            <p:cNvSpPr/>
            <p:nvPr/>
          </p:nvSpPr>
          <p:spPr>
            <a:xfrm>
              <a:off x="0" y="0"/>
              <a:ext cx="4274726" cy="2167467"/>
            </a:xfrm>
            <a:custGeom>
              <a:rect b="b" l="l" r="r" t="t"/>
              <a:pathLst>
                <a:path extrusionOk="0" h="2167467" w="4274726">
                  <a:moveTo>
                    <a:pt x="0" y="0"/>
                  </a:moveTo>
                  <a:lnTo>
                    <a:pt x="4274726" y="0"/>
                  </a:lnTo>
                  <a:lnTo>
                    <a:pt x="4274726" y="2167467"/>
                  </a:lnTo>
                  <a:lnTo>
                    <a:pt x="0" y="2167467"/>
                  </a:lnTo>
                  <a:close/>
                </a:path>
              </a:pathLst>
            </a:custGeom>
            <a:noFill/>
            <a:ln cap="sq" cmpd="sng" w="19050">
              <a:solidFill>
                <a:srgbClr val="000000"/>
              </a:solidFill>
              <a:prstDash val="solid"/>
              <a:miter lim="8000"/>
              <a:headEnd len="sm" w="sm" type="none"/>
              <a:tailEnd len="sm" w="sm" type="none"/>
            </a:ln>
          </p:spPr>
        </p:sp>
        <p:sp>
          <p:nvSpPr>
            <p:cNvPr id="470" name="Google Shape;470;g3dec333fe1b_0_415"/>
            <p:cNvSpPr txBox="1"/>
            <p:nvPr/>
          </p:nvSpPr>
          <p:spPr>
            <a:xfrm>
              <a:off x="0" y="-57150"/>
              <a:ext cx="4274700" cy="22245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471" name="Google Shape;471;g3dec333fe1b_0_415"/>
          <p:cNvSpPr/>
          <p:nvPr/>
        </p:nvSpPr>
        <p:spPr>
          <a:xfrm>
            <a:off x="503196" y="243179"/>
            <a:ext cx="2983565" cy="665086"/>
          </a:xfrm>
          <a:custGeom>
            <a:rect b="b" l="l" r="r" t="t"/>
            <a:pathLst>
              <a:path extrusionOk="0" h="665086" w="2983565">
                <a:moveTo>
                  <a:pt x="0" y="0"/>
                </a:moveTo>
                <a:lnTo>
                  <a:pt x="2983565" y="0"/>
                </a:lnTo>
                <a:lnTo>
                  <a:pt x="2983565" y="665086"/>
                </a:lnTo>
                <a:lnTo>
                  <a:pt x="0" y="665086"/>
                </a:lnTo>
                <a:lnTo>
                  <a:pt x="0" y="0"/>
                </a:lnTo>
                <a:close/>
              </a:path>
            </a:pathLst>
          </a:custGeom>
          <a:blipFill rotWithShape="1">
            <a:blip r:embed="rId3">
              <a:alphaModFix/>
            </a:blip>
            <a:stretch>
              <a:fillRect b="0" l="0" r="0" t="0"/>
            </a:stretch>
          </a:blipFill>
          <a:ln>
            <a:noFill/>
          </a:ln>
        </p:spPr>
      </p:sp>
      <p:sp>
        <p:nvSpPr>
          <p:cNvPr id="472" name="Google Shape;472;g3dec333fe1b_0_415"/>
          <p:cNvSpPr txBox="1"/>
          <p:nvPr/>
        </p:nvSpPr>
        <p:spPr>
          <a:xfrm>
            <a:off x="11901982" y="600366"/>
            <a:ext cx="6386100" cy="283200"/>
          </a:xfrm>
          <a:prstGeom prst="rect">
            <a:avLst/>
          </a:prstGeom>
          <a:noFill/>
          <a:ln>
            <a:noFill/>
          </a:ln>
        </p:spPr>
        <p:txBody>
          <a:bodyPr anchorCtr="0" anchor="t" bIns="0" lIns="0" spcFirstLastPara="1" rIns="0" wrap="square" tIns="0">
            <a:spAutoFit/>
          </a:bodyPr>
          <a:lstStyle/>
          <a:p>
            <a:pPr indent="0" lvl="0" marL="0" marR="0" rtl="0" algn="ctr">
              <a:lnSpc>
                <a:spcPct val="140054"/>
              </a:lnSpc>
              <a:spcBef>
                <a:spcPts val="0"/>
              </a:spcBef>
              <a:spcAft>
                <a:spcPts val="0"/>
              </a:spcAft>
              <a:buNone/>
            </a:pPr>
            <a:r>
              <a:rPr b="0" i="0" lang="en-US" sz="1840" u="none" cap="none" strike="noStrike">
                <a:solidFill>
                  <a:srgbClr val="000000"/>
                </a:solidFill>
                <a:latin typeface="Roboto"/>
                <a:ea typeface="Roboto"/>
                <a:cs typeface="Roboto"/>
                <a:sym typeface="Roboto"/>
              </a:rPr>
              <a:t>2024-3-PL01-KA210-YOU-000294885</a:t>
            </a:r>
            <a:endParaRPr/>
          </a:p>
        </p:txBody>
      </p:sp>
      <p:pic>
        <p:nvPicPr>
          <p:cNvPr id="473" name="Google Shape;473;g3dec333fe1b_0_415" title="logo2.png"/>
          <p:cNvPicPr preferRelativeResize="0"/>
          <p:nvPr/>
        </p:nvPicPr>
        <p:blipFill rotWithShape="1">
          <a:blip r:embed="rId4">
            <a:alphaModFix/>
          </a:blip>
          <a:srcRect b="21968" l="0" r="0" t="25865"/>
          <a:stretch/>
        </p:blipFill>
        <p:spPr>
          <a:xfrm>
            <a:off x="15039350" y="8014350"/>
            <a:ext cx="1893475" cy="987800"/>
          </a:xfrm>
          <a:prstGeom prst="rect">
            <a:avLst/>
          </a:prstGeom>
          <a:noFill/>
          <a:ln>
            <a:noFill/>
          </a:ln>
        </p:spPr>
      </p:pic>
      <p:sp>
        <p:nvSpPr>
          <p:cNvPr id="474" name="Google Shape;474;g3dec333fe1b_0_415"/>
          <p:cNvSpPr/>
          <p:nvPr/>
        </p:nvSpPr>
        <p:spPr>
          <a:xfrm>
            <a:off x="1028700" y="1143000"/>
            <a:ext cx="16230600" cy="129900"/>
          </a:xfrm>
          <a:prstGeom prst="rect">
            <a:avLst/>
          </a:prstGeom>
          <a:solidFill>
            <a:srgbClr val="980000"/>
          </a:solidFill>
          <a:ln cap="flat" cmpd="sng" w="22550">
            <a:solidFill>
              <a:srgbClr val="980000"/>
            </a:solidFill>
            <a:prstDash val="solid"/>
            <a:round/>
            <a:headEnd len="sm" w="sm" type="none"/>
            <a:tailEnd len="sm" w="sm" type="none"/>
          </a:ln>
        </p:spPr>
        <p:txBody>
          <a:bodyPr anchorCtr="0" anchor="ctr" bIns="162275" lIns="162275" spcFirstLastPara="1" rIns="162275" wrap="square" tIns="162275">
            <a:noAutofit/>
          </a:bodyPr>
          <a:lstStyle/>
          <a:p>
            <a:pPr indent="0" lvl="0" marL="0" rtl="0" algn="l">
              <a:spcBef>
                <a:spcPts val="0"/>
              </a:spcBef>
              <a:spcAft>
                <a:spcPts val="0"/>
              </a:spcAft>
              <a:buNone/>
            </a:pPr>
            <a:r>
              <a:t/>
            </a:r>
            <a:endParaRPr/>
          </a:p>
        </p:txBody>
      </p:sp>
      <p:sp>
        <p:nvSpPr>
          <p:cNvPr id="475" name="Google Shape;475;g3dec333fe1b_0_415"/>
          <p:cNvSpPr/>
          <p:nvPr/>
        </p:nvSpPr>
        <p:spPr>
          <a:xfrm>
            <a:off x="1028700" y="10142871"/>
            <a:ext cx="16230600" cy="129900"/>
          </a:xfrm>
          <a:prstGeom prst="rect">
            <a:avLst/>
          </a:prstGeom>
          <a:solidFill>
            <a:srgbClr val="F4A623"/>
          </a:solidFill>
          <a:ln cap="flat" cmpd="sng" w="22550">
            <a:solidFill>
              <a:srgbClr val="F4A623"/>
            </a:solidFill>
            <a:prstDash val="solid"/>
            <a:round/>
            <a:headEnd len="sm" w="sm" type="none"/>
            <a:tailEnd len="sm" w="sm" type="none"/>
          </a:ln>
        </p:spPr>
        <p:txBody>
          <a:bodyPr anchorCtr="0" anchor="ctr" bIns="162275" lIns="162275" spcFirstLastPara="1" rIns="162275" wrap="square" tIns="162275">
            <a:noAutofit/>
          </a:bodyPr>
          <a:lstStyle/>
          <a:p>
            <a:pPr indent="0" lvl="0" marL="0" rtl="0" algn="l">
              <a:spcBef>
                <a:spcPts val="0"/>
              </a:spcBef>
              <a:spcAft>
                <a:spcPts val="0"/>
              </a:spcAft>
              <a:buNone/>
            </a:pPr>
            <a:r>
              <a:t/>
            </a:r>
            <a:endParaRPr/>
          </a:p>
        </p:txBody>
      </p:sp>
      <p:sp>
        <p:nvSpPr>
          <p:cNvPr id="476" name="Google Shape;476;g3dec333fe1b_0_415"/>
          <p:cNvSpPr/>
          <p:nvPr/>
        </p:nvSpPr>
        <p:spPr>
          <a:xfrm>
            <a:off x="1855262" y="1512823"/>
            <a:ext cx="4859100" cy="615300"/>
          </a:xfrm>
          <a:prstGeom prst="rect">
            <a:avLst/>
          </a:prstGeom>
          <a:noFill/>
          <a:ln>
            <a:noFill/>
          </a:ln>
        </p:spPr>
        <p:txBody>
          <a:bodyPr anchorCtr="0" anchor="ctr" bIns="80950" lIns="161950" spcFirstLastPara="1" rIns="161950" wrap="square" tIns="80950">
            <a:noAutofit/>
          </a:bodyPr>
          <a:lstStyle/>
          <a:p>
            <a:pPr indent="0" lvl="0" marL="0" marR="0" rtl="0" algn="l">
              <a:spcBef>
                <a:spcPts val="0"/>
              </a:spcBef>
              <a:spcAft>
                <a:spcPts val="0"/>
              </a:spcAft>
              <a:buClr>
                <a:srgbClr val="07C8A0"/>
              </a:buClr>
              <a:buSzPts val="1948"/>
              <a:buFont typeface="Trebuchet MS"/>
              <a:buNone/>
            </a:pPr>
            <a:r>
              <a:t/>
            </a:r>
            <a:endParaRPr b="0" i="0" sz="1948" u="none" cap="none" strike="noStrike">
              <a:solidFill>
                <a:srgbClr val="980000"/>
              </a:solidFill>
              <a:latin typeface="Calibri"/>
              <a:ea typeface="Calibri"/>
              <a:cs typeface="Calibri"/>
              <a:sym typeface="Calibri"/>
            </a:endParaRPr>
          </a:p>
        </p:txBody>
      </p:sp>
      <p:sp>
        <p:nvSpPr>
          <p:cNvPr id="477" name="Google Shape;477;g3dec333fe1b_0_415"/>
          <p:cNvSpPr/>
          <p:nvPr/>
        </p:nvSpPr>
        <p:spPr>
          <a:xfrm>
            <a:off x="1855246" y="1943725"/>
            <a:ext cx="11759400" cy="50280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0D1B4B"/>
              </a:buClr>
              <a:buSzPts val="2200"/>
              <a:buFont typeface="Trebuchet MS"/>
              <a:buNone/>
            </a:pPr>
            <a:r>
              <a:t/>
            </a:r>
            <a:endParaRPr b="0" i="0" sz="3600" u="none" cap="none" strike="noStrike">
              <a:solidFill>
                <a:srgbClr val="000000"/>
              </a:solidFill>
              <a:latin typeface="Calibri"/>
              <a:ea typeface="Calibri"/>
              <a:cs typeface="Calibri"/>
              <a:sym typeface="Calibri"/>
            </a:endParaRPr>
          </a:p>
        </p:txBody>
      </p:sp>
      <p:sp>
        <p:nvSpPr>
          <p:cNvPr id="478" name="Google Shape;478;g3dec333fe1b_0_415"/>
          <p:cNvSpPr/>
          <p:nvPr/>
        </p:nvSpPr>
        <p:spPr>
          <a:xfrm>
            <a:off x="1070741" y="1606854"/>
            <a:ext cx="8791200" cy="534600"/>
          </a:xfrm>
          <a:prstGeom prst="rect">
            <a:avLst/>
          </a:prstGeom>
          <a:solidFill>
            <a:srgbClr val="1A5CB0"/>
          </a:solidFill>
          <a:ln>
            <a:noFill/>
          </a:ln>
        </p:spPr>
        <p:txBody>
          <a:bodyPr anchorCtr="0" anchor="ctr" bIns="59350" lIns="118725" spcFirstLastPara="1" rIns="118725" wrap="square" tIns="59350">
            <a:noAutofit/>
          </a:bodyPr>
          <a:lstStyle/>
          <a:p>
            <a:pPr indent="0" lvl="0" marL="0" marR="0" rtl="0" algn="l">
              <a:spcBef>
                <a:spcPts val="0"/>
              </a:spcBef>
              <a:spcAft>
                <a:spcPts val="0"/>
              </a:spcAft>
              <a:buClr>
                <a:srgbClr val="07C8A0"/>
              </a:buClr>
              <a:buSzPts val="1818"/>
              <a:buFont typeface="Trebuchet MS"/>
              <a:buNone/>
            </a:pPr>
            <a:r>
              <a:rPr b="1" i="0" lang="en-US" sz="2518" u="none" cap="none" strike="noStrike">
                <a:solidFill>
                  <a:srgbClr val="07C8A0"/>
                </a:solidFill>
                <a:latin typeface="Trebuchet MS"/>
                <a:ea typeface="Trebuchet MS"/>
                <a:cs typeface="Trebuchet MS"/>
                <a:sym typeface="Trebuchet MS"/>
              </a:rPr>
              <a:t>✅  </a:t>
            </a:r>
            <a:r>
              <a:rPr b="1" i="0" lang="en-US" sz="2518" u="none" cap="none" strike="noStrike">
                <a:solidFill>
                  <a:schemeClr val="lt1"/>
                </a:solidFill>
                <a:latin typeface="Trebuchet MS"/>
                <a:ea typeface="Trebuchet MS"/>
                <a:cs typeface="Trebuchet MS"/>
                <a:sym typeface="Trebuchet MS"/>
              </a:rPr>
              <a:t>LESSON SUMMARY</a:t>
            </a:r>
            <a:endParaRPr b="0" i="0" sz="2518" u="none" cap="none" strike="noStrike">
              <a:solidFill>
                <a:schemeClr val="lt1"/>
              </a:solidFill>
              <a:latin typeface="Calibri"/>
              <a:ea typeface="Calibri"/>
              <a:cs typeface="Calibri"/>
              <a:sym typeface="Calibri"/>
            </a:endParaRPr>
          </a:p>
        </p:txBody>
      </p:sp>
      <p:sp>
        <p:nvSpPr>
          <p:cNvPr id="479" name="Google Shape;479;g3dec333fe1b_0_415"/>
          <p:cNvSpPr/>
          <p:nvPr/>
        </p:nvSpPr>
        <p:spPr>
          <a:xfrm>
            <a:off x="1070741" y="2117420"/>
            <a:ext cx="16176600" cy="973500"/>
          </a:xfrm>
          <a:prstGeom prst="rect">
            <a:avLst/>
          </a:prstGeom>
          <a:noFill/>
          <a:ln>
            <a:noFill/>
          </a:ln>
        </p:spPr>
        <p:txBody>
          <a:bodyPr anchorCtr="0" anchor="ctr" bIns="59350" lIns="118725" spcFirstLastPara="1" rIns="118725" wrap="square" tIns="59350">
            <a:noAutofit/>
          </a:bodyPr>
          <a:lstStyle/>
          <a:p>
            <a:pPr indent="0" lvl="0" marL="0" marR="0" rtl="0" algn="l">
              <a:spcBef>
                <a:spcPts val="0"/>
              </a:spcBef>
              <a:spcAft>
                <a:spcPts val="0"/>
              </a:spcAft>
              <a:buClr>
                <a:srgbClr val="FFFFFF"/>
              </a:buClr>
              <a:buSzPts val="3636"/>
              <a:buFont typeface="Trebuchet MS"/>
              <a:buNone/>
            </a:pPr>
            <a:r>
              <a:rPr b="1" i="0" lang="en-US" sz="4136" u="none" cap="none" strike="noStrike">
                <a:solidFill>
                  <a:schemeClr val="dk1"/>
                </a:solidFill>
                <a:latin typeface="Trebuchet MS"/>
                <a:ea typeface="Trebuchet MS"/>
                <a:cs typeface="Trebuchet MS"/>
                <a:sym typeface="Trebuchet MS"/>
              </a:rPr>
              <a:t>Lesson 1: Understanding Digital Technologies</a:t>
            </a:r>
            <a:endParaRPr b="0" i="0" sz="4136" u="none" cap="none" strike="noStrike">
              <a:solidFill>
                <a:schemeClr val="dk1"/>
              </a:solidFill>
              <a:latin typeface="Calibri"/>
              <a:ea typeface="Calibri"/>
              <a:cs typeface="Calibri"/>
              <a:sym typeface="Calibri"/>
            </a:endParaRPr>
          </a:p>
        </p:txBody>
      </p:sp>
      <p:sp>
        <p:nvSpPr>
          <p:cNvPr id="480" name="Google Shape;480;g3dec333fe1b_0_415"/>
          <p:cNvSpPr/>
          <p:nvPr/>
        </p:nvSpPr>
        <p:spPr>
          <a:xfrm>
            <a:off x="1070741" y="3269162"/>
            <a:ext cx="7033500" cy="451200"/>
          </a:xfrm>
          <a:prstGeom prst="rect">
            <a:avLst/>
          </a:prstGeom>
          <a:noFill/>
          <a:ln>
            <a:noFill/>
          </a:ln>
        </p:spPr>
        <p:txBody>
          <a:bodyPr anchorCtr="0" anchor="ctr" bIns="59350" lIns="118725" spcFirstLastPara="1" rIns="118725" wrap="square" tIns="59350">
            <a:noAutofit/>
          </a:bodyPr>
          <a:lstStyle/>
          <a:p>
            <a:pPr indent="0" lvl="0" marL="0" marR="0" rtl="0" algn="l">
              <a:spcBef>
                <a:spcPts val="0"/>
              </a:spcBef>
              <a:spcAft>
                <a:spcPts val="0"/>
              </a:spcAft>
              <a:buClr>
                <a:srgbClr val="F4A623"/>
              </a:buClr>
              <a:buSzPts val="2078"/>
              <a:buFont typeface="Trebuchet MS"/>
              <a:buNone/>
            </a:pPr>
            <a:r>
              <a:rPr b="1" i="0" lang="en-US" sz="3478" u="none" cap="none" strike="noStrike">
                <a:solidFill>
                  <a:srgbClr val="F4A623"/>
                </a:solidFill>
                <a:latin typeface="Trebuchet MS"/>
                <a:ea typeface="Trebuchet MS"/>
                <a:cs typeface="Trebuchet MS"/>
                <a:sym typeface="Trebuchet MS"/>
              </a:rPr>
              <a:t>Key Takeaways</a:t>
            </a:r>
            <a:endParaRPr b="0" i="0" sz="3478" u="none" cap="none" strike="noStrike">
              <a:solidFill>
                <a:srgbClr val="000000"/>
              </a:solidFill>
              <a:latin typeface="Calibri"/>
              <a:ea typeface="Calibri"/>
              <a:cs typeface="Calibri"/>
              <a:sym typeface="Calibri"/>
            </a:endParaRPr>
          </a:p>
        </p:txBody>
      </p:sp>
      <p:sp>
        <p:nvSpPr>
          <p:cNvPr id="481" name="Google Shape;481;g3dec333fe1b_0_415"/>
          <p:cNvSpPr/>
          <p:nvPr/>
        </p:nvSpPr>
        <p:spPr>
          <a:xfrm>
            <a:off x="1070741" y="3803475"/>
            <a:ext cx="15824100" cy="3206100"/>
          </a:xfrm>
          <a:prstGeom prst="rect">
            <a:avLst/>
          </a:prstGeom>
          <a:noFill/>
          <a:ln>
            <a:noFill/>
          </a:ln>
        </p:spPr>
        <p:txBody>
          <a:bodyPr anchorCtr="0" anchor="t" bIns="59350" lIns="118725" spcFirstLastPara="1" rIns="118725" wrap="square" tIns="59350">
            <a:noAutofit/>
          </a:bodyPr>
          <a:lstStyle/>
          <a:p>
            <a:pPr indent="-502411" lvl="0" marL="445261" marR="0" rtl="0" algn="l">
              <a:spcBef>
                <a:spcPts val="0"/>
              </a:spcBef>
              <a:spcAft>
                <a:spcPts val="0"/>
              </a:spcAft>
              <a:buClr>
                <a:schemeClr val="dk1"/>
              </a:buClr>
              <a:buSzPts val="2718"/>
              <a:buFont typeface="Calibri"/>
              <a:buChar char="•"/>
            </a:pPr>
            <a:r>
              <a:rPr b="0" i="0" lang="en-US" sz="2718" u="none" cap="none" strike="noStrike">
                <a:solidFill>
                  <a:schemeClr val="dk1"/>
                </a:solidFill>
                <a:latin typeface="Calibri"/>
                <a:ea typeface="Calibri"/>
                <a:cs typeface="Calibri"/>
                <a:sym typeface="Calibri"/>
              </a:rPr>
              <a:t>Digital technologies include AI, automation, cloud computing, and data systems</a:t>
            </a:r>
            <a:endParaRPr b="0" i="0" sz="2718" u="none" cap="none" strike="noStrike">
              <a:solidFill>
                <a:schemeClr val="dk1"/>
              </a:solidFill>
              <a:latin typeface="Calibri"/>
              <a:ea typeface="Calibri"/>
              <a:cs typeface="Calibri"/>
              <a:sym typeface="Calibri"/>
            </a:endParaRPr>
          </a:p>
          <a:p>
            <a:pPr indent="-502411" lvl="0" marL="445261" marR="0" rtl="0" algn="l">
              <a:spcBef>
                <a:spcPts val="0"/>
              </a:spcBef>
              <a:spcAft>
                <a:spcPts val="0"/>
              </a:spcAft>
              <a:buClr>
                <a:schemeClr val="dk1"/>
              </a:buClr>
              <a:buSzPts val="2718"/>
              <a:buFont typeface="Calibri"/>
              <a:buChar char="•"/>
            </a:pPr>
            <a:r>
              <a:rPr b="0" i="0" lang="en-US" sz="2718" u="none" cap="none" strike="noStrike">
                <a:solidFill>
                  <a:schemeClr val="dk1"/>
                </a:solidFill>
                <a:latin typeface="Calibri"/>
                <a:ea typeface="Calibri"/>
                <a:cs typeface="Calibri"/>
                <a:sym typeface="Calibri"/>
              </a:rPr>
              <a:t>AI generates outputs from patterns — it cannot think or take responsibility</a:t>
            </a:r>
            <a:endParaRPr b="0" i="0" sz="2718" u="none" cap="none" strike="noStrike">
              <a:solidFill>
                <a:schemeClr val="dk1"/>
              </a:solidFill>
              <a:latin typeface="Calibri"/>
              <a:ea typeface="Calibri"/>
              <a:cs typeface="Calibri"/>
              <a:sym typeface="Calibri"/>
            </a:endParaRPr>
          </a:p>
          <a:p>
            <a:pPr indent="-502411" lvl="0" marL="445261" marR="0" rtl="0" algn="l">
              <a:spcBef>
                <a:spcPts val="0"/>
              </a:spcBef>
              <a:spcAft>
                <a:spcPts val="0"/>
              </a:spcAft>
              <a:buClr>
                <a:schemeClr val="dk1"/>
              </a:buClr>
              <a:buSzPts val="2718"/>
              <a:buFont typeface="Calibri"/>
              <a:buChar char="•"/>
            </a:pPr>
            <a:r>
              <a:rPr b="0" i="0" lang="en-US" sz="2718" u="none" cap="none" strike="noStrike">
                <a:solidFill>
                  <a:schemeClr val="dk1"/>
                </a:solidFill>
                <a:latin typeface="Calibri"/>
                <a:ea typeface="Calibri"/>
                <a:cs typeface="Calibri"/>
                <a:sym typeface="Calibri"/>
              </a:rPr>
              <a:t>Automation handles repetitive tasks so you can focus on higher-value work</a:t>
            </a:r>
            <a:endParaRPr b="0" i="0" sz="2718" u="none" cap="none" strike="noStrike">
              <a:solidFill>
                <a:schemeClr val="dk1"/>
              </a:solidFill>
              <a:latin typeface="Calibri"/>
              <a:ea typeface="Calibri"/>
              <a:cs typeface="Calibri"/>
              <a:sym typeface="Calibri"/>
            </a:endParaRPr>
          </a:p>
          <a:p>
            <a:pPr indent="-502411" lvl="0" marL="445261" marR="0" rtl="0" algn="l">
              <a:spcBef>
                <a:spcPts val="0"/>
              </a:spcBef>
              <a:spcAft>
                <a:spcPts val="0"/>
              </a:spcAft>
              <a:buClr>
                <a:schemeClr val="dk1"/>
              </a:buClr>
              <a:buSzPts val="2718"/>
              <a:buFont typeface="Calibri"/>
              <a:buChar char="•"/>
            </a:pPr>
            <a:r>
              <a:rPr b="0" i="0" lang="en-US" sz="2718" u="none" cap="none" strike="noStrike">
                <a:solidFill>
                  <a:schemeClr val="dk1"/>
                </a:solidFill>
                <a:latin typeface="Calibri"/>
                <a:ea typeface="Calibri"/>
                <a:cs typeface="Calibri"/>
                <a:sym typeface="Calibri"/>
              </a:rPr>
              <a:t>Cloud computing allows remote access to tools and enables global collaboration</a:t>
            </a:r>
            <a:endParaRPr b="0" i="0" sz="2718" u="none" cap="none" strike="noStrike">
              <a:solidFill>
                <a:schemeClr val="dk1"/>
              </a:solidFill>
              <a:latin typeface="Calibri"/>
              <a:ea typeface="Calibri"/>
              <a:cs typeface="Calibri"/>
              <a:sym typeface="Calibri"/>
            </a:endParaRPr>
          </a:p>
          <a:p>
            <a:pPr indent="-502411" lvl="0" marL="445261" marR="0" rtl="0" algn="l">
              <a:spcBef>
                <a:spcPts val="0"/>
              </a:spcBef>
              <a:spcAft>
                <a:spcPts val="0"/>
              </a:spcAft>
              <a:buClr>
                <a:schemeClr val="dk1"/>
              </a:buClr>
              <a:buSzPts val="2718"/>
              <a:buFont typeface="Calibri"/>
              <a:buChar char="•"/>
            </a:pPr>
            <a:r>
              <a:rPr b="0" i="0" lang="en-US" sz="2718" u="none" cap="none" strike="noStrike">
                <a:solidFill>
                  <a:schemeClr val="dk1"/>
                </a:solidFill>
                <a:latin typeface="Calibri"/>
                <a:ea typeface="Calibri"/>
                <a:cs typeface="Calibri"/>
                <a:sym typeface="Calibri"/>
              </a:rPr>
              <a:t>Data is the fuel of all digital systems — understanding it is a core skill</a:t>
            </a:r>
            <a:endParaRPr b="0" i="0" sz="2718" u="none" cap="none" strike="noStrike">
              <a:solidFill>
                <a:schemeClr val="dk1"/>
              </a:solidFill>
              <a:latin typeface="Calibri"/>
              <a:ea typeface="Calibri"/>
              <a:cs typeface="Calibri"/>
              <a:sym typeface="Calibri"/>
            </a:endParaRPr>
          </a:p>
        </p:txBody>
      </p:sp>
      <p:sp>
        <p:nvSpPr>
          <p:cNvPr id="482" name="Google Shape;482;g3dec333fe1b_0_415"/>
          <p:cNvSpPr/>
          <p:nvPr/>
        </p:nvSpPr>
        <p:spPr>
          <a:xfrm>
            <a:off x="1070741" y="7151837"/>
            <a:ext cx="16176600" cy="688800"/>
          </a:xfrm>
          <a:prstGeom prst="rect">
            <a:avLst/>
          </a:prstGeom>
          <a:solidFill>
            <a:srgbClr val="1A5CB0"/>
          </a:solidFill>
          <a:ln cap="flat" cmpd="sng" w="16500">
            <a:solidFill>
              <a:srgbClr val="1A5CB0"/>
            </a:solidFill>
            <a:prstDash val="solid"/>
            <a:round/>
            <a:headEnd len="sm" w="sm" type="none"/>
            <a:tailEnd len="sm" w="sm" type="none"/>
          </a:ln>
        </p:spPr>
        <p:txBody>
          <a:bodyPr anchorCtr="0" anchor="ctr" bIns="118725" lIns="118725" spcFirstLastPara="1" rIns="118725" wrap="square" tIns="118725">
            <a:noAutofit/>
          </a:bodyPr>
          <a:lstStyle/>
          <a:p>
            <a:pPr indent="0" lvl="0" marL="0" rtl="0" algn="l">
              <a:spcBef>
                <a:spcPts val="0"/>
              </a:spcBef>
              <a:spcAft>
                <a:spcPts val="0"/>
              </a:spcAft>
              <a:buNone/>
            </a:pPr>
            <a:r>
              <a:t/>
            </a:r>
            <a:endParaRPr/>
          </a:p>
        </p:txBody>
      </p:sp>
      <p:sp>
        <p:nvSpPr>
          <p:cNvPr id="483" name="Google Shape;483;g3dec333fe1b_0_415"/>
          <p:cNvSpPr/>
          <p:nvPr/>
        </p:nvSpPr>
        <p:spPr>
          <a:xfrm>
            <a:off x="1422399" y="7151837"/>
            <a:ext cx="15824100" cy="688800"/>
          </a:xfrm>
          <a:prstGeom prst="rect">
            <a:avLst/>
          </a:prstGeom>
          <a:solidFill>
            <a:srgbClr val="1A5CB0"/>
          </a:solidFill>
          <a:ln>
            <a:noFill/>
          </a:ln>
        </p:spPr>
        <p:txBody>
          <a:bodyPr anchorCtr="0" anchor="ctr" bIns="59350" lIns="118725" spcFirstLastPara="1" rIns="118725" wrap="square" tIns="59350">
            <a:noAutofit/>
          </a:bodyPr>
          <a:lstStyle/>
          <a:p>
            <a:pPr indent="0" lvl="0" marL="0" marR="0" rtl="0" algn="l">
              <a:spcBef>
                <a:spcPts val="0"/>
              </a:spcBef>
              <a:spcAft>
                <a:spcPts val="0"/>
              </a:spcAft>
              <a:buClr>
                <a:srgbClr val="FFFFFF"/>
              </a:buClr>
              <a:buSzPts val="1818"/>
              <a:buFont typeface="Calibri"/>
              <a:buNone/>
            </a:pPr>
            <a:r>
              <a:rPr b="1" i="0" lang="en-US" sz="1818" u="none" cap="none" strike="noStrike">
                <a:solidFill>
                  <a:srgbClr val="FFFFFF"/>
                </a:solidFill>
                <a:latin typeface="Calibri"/>
                <a:ea typeface="Calibri"/>
                <a:cs typeface="Calibri"/>
                <a:sym typeface="Calibri"/>
              </a:rPr>
              <a:t>▶  Next: Lesson 2: Freelancing and the Digital Work Ecosystem</a:t>
            </a:r>
            <a:endParaRPr b="0" i="0" sz="1818" u="none" cap="none" strike="noStrike">
              <a:solidFill>
                <a:srgbClr val="000000"/>
              </a:solidFill>
              <a:latin typeface="Calibri"/>
              <a:ea typeface="Calibri"/>
              <a:cs typeface="Calibri"/>
              <a:sym typeface="Calibri"/>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BB03B">
                <a:alpha val="0"/>
              </a:srgbClr>
            </a:gs>
            <a:gs pos="100000">
              <a:srgbClr val="FBB03B">
                <a:alpha val="36078"/>
              </a:srgbClr>
            </a:gs>
          </a:gsLst>
          <a:path path="circle">
            <a:fillToRect b="50%" l="50%" r="50%" t="50%"/>
          </a:path>
          <a:tileRect/>
        </a:gradFill>
      </p:bgPr>
    </p:bg>
    <p:spTree>
      <p:nvGrpSpPr>
        <p:cNvPr id="487" name="Shape 487"/>
        <p:cNvGrpSpPr/>
        <p:nvPr/>
      </p:nvGrpSpPr>
      <p:grpSpPr>
        <a:xfrm>
          <a:off x="0" y="0"/>
          <a:ext cx="0" cy="0"/>
          <a:chOff x="0" y="0"/>
          <a:chExt cx="0" cy="0"/>
        </a:xfrm>
      </p:grpSpPr>
      <p:grpSp>
        <p:nvGrpSpPr>
          <p:cNvPr id="488" name="Google Shape;488;g3dec333fe1b_0_482"/>
          <p:cNvGrpSpPr/>
          <p:nvPr/>
        </p:nvGrpSpPr>
        <p:grpSpPr>
          <a:xfrm>
            <a:off x="1028700" y="811707"/>
            <a:ext cx="16230707" cy="8446648"/>
            <a:chOff x="0" y="-57150"/>
            <a:chExt cx="4274726" cy="2224617"/>
          </a:xfrm>
        </p:grpSpPr>
        <p:sp>
          <p:nvSpPr>
            <p:cNvPr id="489" name="Google Shape;489;g3dec333fe1b_0_482"/>
            <p:cNvSpPr/>
            <p:nvPr/>
          </p:nvSpPr>
          <p:spPr>
            <a:xfrm>
              <a:off x="0" y="0"/>
              <a:ext cx="4274726" cy="2167467"/>
            </a:xfrm>
            <a:custGeom>
              <a:rect b="b" l="l" r="r" t="t"/>
              <a:pathLst>
                <a:path extrusionOk="0" h="2167467" w="4274726">
                  <a:moveTo>
                    <a:pt x="0" y="0"/>
                  </a:moveTo>
                  <a:lnTo>
                    <a:pt x="4274726" y="0"/>
                  </a:lnTo>
                  <a:lnTo>
                    <a:pt x="4274726" y="2167467"/>
                  </a:lnTo>
                  <a:lnTo>
                    <a:pt x="0" y="2167467"/>
                  </a:lnTo>
                  <a:close/>
                </a:path>
              </a:pathLst>
            </a:custGeom>
            <a:noFill/>
            <a:ln cap="sq" cmpd="sng" w="19050">
              <a:solidFill>
                <a:srgbClr val="000000"/>
              </a:solidFill>
              <a:prstDash val="solid"/>
              <a:miter lim="8000"/>
              <a:headEnd len="sm" w="sm" type="none"/>
              <a:tailEnd len="sm" w="sm" type="none"/>
            </a:ln>
          </p:spPr>
        </p:sp>
        <p:sp>
          <p:nvSpPr>
            <p:cNvPr id="490" name="Google Shape;490;g3dec333fe1b_0_482"/>
            <p:cNvSpPr txBox="1"/>
            <p:nvPr/>
          </p:nvSpPr>
          <p:spPr>
            <a:xfrm>
              <a:off x="0" y="-57150"/>
              <a:ext cx="4274700" cy="22245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491" name="Google Shape;491;g3dec333fe1b_0_482"/>
          <p:cNvSpPr/>
          <p:nvPr/>
        </p:nvSpPr>
        <p:spPr>
          <a:xfrm>
            <a:off x="503196" y="243179"/>
            <a:ext cx="2983565" cy="665086"/>
          </a:xfrm>
          <a:custGeom>
            <a:rect b="b" l="l" r="r" t="t"/>
            <a:pathLst>
              <a:path extrusionOk="0" h="665086" w="2983565">
                <a:moveTo>
                  <a:pt x="0" y="0"/>
                </a:moveTo>
                <a:lnTo>
                  <a:pt x="2983565" y="0"/>
                </a:lnTo>
                <a:lnTo>
                  <a:pt x="2983565" y="665086"/>
                </a:lnTo>
                <a:lnTo>
                  <a:pt x="0" y="665086"/>
                </a:lnTo>
                <a:lnTo>
                  <a:pt x="0" y="0"/>
                </a:lnTo>
                <a:close/>
              </a:path>
            </a:pathLst>
          </a:custGeom>
          <a:blipFill rotWithShape="1">
            <a:blip r:embed="rId3">
              <a:alphaModFix/>
            </a:blip>
            <a:stretch>
              <a:fillRect b="0" l="0" r="0" t="0"/>
            </a:stretch>
          </a:blipFill>
          <a:ln>
            <a:noFill/>
          </a:ln>
        </p:spPr>
      </p:sp>
      <p:sp>
        <p:nvSpPr>
          <p:cNvPr id="492" name="Google Shape;492;g3dec333fe1b_0_482"/>
          <p:cNvSpPr txBox="1"/>
          <p:nvPr/>
        </p:nvSpPr>
        <p:spPr>
          <a:xfrm>
            <a:off x="11901982" y="600366"/>
            <a:ext cx="6386100" cy="283200"/>
          </a:xfrm>
          <a:prstGeom prst="rect">
            <a:avLst/>
          </a:prstGeom>
          <a:noFill/>
          <a:ln>
            <a:noFill/>
          </a:ln>
        </p:spPr>
        <p:txBody>
          <a:bodyPr anchorCtr="0" anchor="t" bIns="0" lIns="0" spcFirstLastPara="1" rIns="0" wrap="square" tIns="0">
            <a:spAutoFit/>
          </a:bodyPr>
          <a:lstStyle/>
          <a:p>
            <a:pPr indent="0" lvl="0" marL="0" marR="0" rtl="0" algn="ctr">
              <a:lnSpc>
                <a:spcPct val="140054"/>
              </a:lnSpc>
              <a:spcBef>
                <a:spcPts val="0"/>
              </a:spcBef>
              <a:spcAft>
                <a:spcPts val="0"/>
              </a:spcAft>
              <a:buNone/>
            </a:pPr>
            <a:r>
              <a:rPr b="0" i="0" lang="en-US" sz="1840" u="none" cap="none" strike="noStrike">
                <a:solidFill>
                  <a:srgbClr val="000000"/>
                </a:solidFill>
                <a:latin typeface="Roboto"/>
                <a:ea typeface="Roboto"/>
                <a:cs typeface="Roboto"/>
                <a:sym typeface="Roboto"/>
              </a:rPr>
              <a:t>2024-3-PL01-KA210-YOU-000294885</a:t>
            </a:r>
            <a:endParaRPr/>
          </a:p>
        </p:txBody>
      </p:sp>
      <p:pic>
        <p:nvPicPr>
          <p:cNvPr id="493" name="Google Shape;493;g3dec333fe1b_0_482" title="logo2.png"/>
          <p:cNvPicPr preferRelativeResize="0"/>
          <p:nvPr/>
        </p:nvPicPr>
        <p:blipFill rotWithShape="1">
          <a:blip r:embed="rId4">
            <a:alphaModFix/>
          </a:blip>
          <a:srcRect b="21968" l="0" r="0" t="25865"/>
          <a:stretch/>
        </p:blipFill>
        <p:spPr>
          <a:xfrm>
            <a:off x="15039350" y="8014350"/>
            <a:ext cx="1893475" cy="987800"/>
          </a:xfrm>
          <a:prstGeom prst="rect">
            <a:avLst/>
          </a:prstGeom>
          <a:noFill/>
          <a:ln>
            <a:noFill/>
          </a:ln>
        </p:spPr>
      </p:pic>
      <p:sp>
        <p:nvSpPr>
          <p:cNvPr id="494" name="Google Shape;494;g3dec333fe1b_0_482"/>
          <p:cNvSpPr/>
          <p:nvPr/>
        </p:nvSpPr>
        <p:spPr>
          <a:xfrm>
            <a:off x="1028700" y="1143000"/>
            <a:ext cx="16230600" cy="129900"/>
          </a:xfrm>
          <a:prstGeom prst="rect">
            <a:avLst/>
          </a:prstGeom>
          <a:solidFill>
            <a:srgbClr val="980000"/>
          </a:solidFill>
          <a:ln cap="flat" cmpd="sng" w="22550">
            <a:solidFill>
              <a:srgbClr val="980000"/>
            </a:solidFill>
            <a:prstDash val="solid"/>
            <a:round/>
            <a:headEnd len="sm" w="sm" type="none"/>
            <a:tailEnd len="sm" w="sm" type="none"/>
          </a:ln>
        </p:spPr>
        <p:txBody>
          <a:bodyPr anchorCtr="0" anchor="ctr" bIns="162275" lIns="162275" spcFirstLastPara="1" rIns="162275" wrap="square" tIns="162275">
            <a:noAutofit/>
          </a:bodyPr>
          <a:lstStyle/>
          <a:p>
            <a:pPr indent="0" lvl="0" marL="0" rtl="0" algn="l">
              <a:spcBef>
                <a:spcPts val="0"/>
              </a:spcBef>
              <a:spcAft>
                <a:spcPts val="0"/>
              </a:spcAft>
              <a:buNone/>
            </a:pPr>
            <a:r>
              <a:t/>
            </a:r>
            <a:endParaRPr/>
          </a:p>
        </p:txBody>
      </p:sp>
      <p:sp>
        <p:nvSpPr>
          <p:cNvPr id="495" name="Google Shape;495;g3dec333fe1b_0_482"/>
          <p:cNvSpPr/>
          <p:nvPr/>
        </p:nvSpPr>
        <p:spPr>
          <a:xfrm>
            <a:off x="1028700" y="10142871"/>
            <a:ext cx="16230600" cy="129900"/>
          </a:xfrm>
          <a:prstGeom prst="rect">
            <a:avLst/>
          </a:prstGeom>
          <a:solidFill>
            <a:srgbClr val="F4A623"/>
          </a:solidFill>
          <a:ln cap="flat" cmpd="sng" w="22550">
            <a:solidFill>
              <a:srgbClr val="F4A623"/>
            </a:solidFill>
            <a:prstDash val="solid"/>
            <a:round/>
            <a:headEnd len="sm" w="sm" type="none"/>
            <a:tailEnd len="sm" w="sm" type="none"/>
          </a:ln>
        </p:spPr>
        <p:txBody>
          <a:bodyPr anchorCtr="0" anchor="ctr" bIns="162275" lIns="162275" spcFirstLastPara="1" rIns="162275" wrap="square" tIns="162275">
            <a:noAutofit/>
          </a:bodyPr>
          <a:lstStyle/>
          <a:p>
            <a:pPr indent="0" lvl="0" marL="0" rtl="0" algn="l">
              <a:spcBef>
                <a:spcPts val="0"/>
              </a:spcBef>
              <a:spcAft>
                <a:spcPts val="0"/>
              </a:spcAft>
              <a:buNone/>
            </a:pPr>
            <a:r>
              <a:t/>
            </a:r>
            <a:endParaRPr/>
          </a:p>
        </p:txBody>
      </p:sp>
      <p:sp>
        <p:nvSpPr>
          <p:cNvPr id="496" name="Google Shape;496;g3dec333fe1b_0_482"/>
          <p:cNvSpPr/>
          <p:nvPr/>
        </p:nvSpPr>
        <p:spPr>
          <a:xfrm>
            <a:off x="1855262" y="1512823"/>
            <a:ext cx="4859100" cy="615300"/>
          </a:xfrm>
          <a:prstGeom prst="rect">
            <a:avLst/>
          </a:prstGeom>
          <a:noFill/>
          <a:ln>
            <a:noFill/>
          </a:ln>
        </p:spPr>
        <p:txBody>
          <a:bodyPr anchorCtr="0" anchor="ctr" bIns="80950" lIns="161950" spcFirstLastPara="1" rIns="161950" wrap="square" tIns="80950">
            <a:noAutofit/>
          </a:bodyPr>
          <a:lstStyle/>
          <a:p>
            <a:pPr indent="0" lvl="0" marL="0" marR="0" rtl="0" algn="l">
              <a:spcBef>
                <a:spcPts val="0"/>
              </a:spcBef>
              <a:spcAft>
                <a:spcPts val="0"/>
              </a:spcAft>
              <a:buClr>
                <a:srgbClr val="07C8A0"/>
              </a:buClr>
              <a:buSzPts val="1948"/>
              <a:buFont typeface="Trebuchet MS"/>
              <a:buNone/>
            </a:pPr>
            <a:r>
              <a:t/>
            </a:r>
            <a:endParaRPr b="0" i="0" sz="1948" u="none" cap="none" strike="noStrike">
              <a:solidFill>
                <a:srgbClr val="980000"/>
              </a:solidFill>
              <a:latin typeface="Calibri"/>
              <a:ea typeface="Calibri"/>
              <a:cs typeface="Calibri"/>
              <a:sym typeface="Calibri"/>
            </a:endParaRPr>
          </a:p>
        </p:txBody>
      </p:sp>
      <p:sp>
        <p:nvSpPr>
          <p:cNvPr id="497" name="Google Shape;497;g3dec333fe1b_0_482"/>
          <p:cNvSpPr/>
          <p:nvPr/>
        </p:nvSpPr>
        <p:spPr>
          <a:xfrm>
            <a:off x="1855246" y="1943725"/>
            <a:ext cx="11759400" cy="50280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0D1B4B"/>
              </a:buClr>
              <a:buSzPts val="2200"/>
              <a:buFont typeface="Trebuchet MS"/>
              <a:buNone/>
            </a:pPr>
            <a:r>
              <a:t/>
            </a:r>
            <a:endParaRPr b="0" i="0" sz="3600" u="none" cap="none" strike="noStrike">
              <a:solidFill>
                <a:srgbClr val="000000"/>
              </a:solidFill>
              <a:latin typeface="Calibri"/>
              <a:ea typeface="Calibri"/>
              <a:cs typeface="Calibri"/>
              <a:sym typeface="Calibri"/>
            </a:endParaRPr>
          </a:p>
        </p:txBody>
      </p:sp>
      <p:sp>
        <p:nvSpPr>
          <p:cNvPr id="498" name="Google Shape;498;g3dec333fe1b_0_482"/>
          <p:cNvSpPr/>
          <p:nvPr/>
        </p:nvSpPr>
        <p:spPr>
          <a:xfrm>
            <a:off x="1028700" y="10507496"/>
            <a:ext cx="16230600" cy="129900"/>
          </a:xfrm>
          <a:prstGeom prst="rect">
            <a:avLst/>
          </a:prstGeom>
          <a:solidFill>
            <a:srgbClr val="F4A623"/>
          </a:solidFill>
          <a:ln cap="flat" cmpd="sng" w="22550">
            <a:solidFill>
              <a:srgbClr val="F4A623"/>
            </a:solidFill>
            <a:prstDash val="solid"/>
            <a:round/>
            <a:headEnd len="sm" w="sm" type="none"/>
            <a:tailEnd len="sm" w="sm" type="none"/>
          </a:ln>
        </p:spPr>
        <p:txBody>
          <a:bodyPr anchorCtr="0" anchor="ctr" bIns="162275" lIns="162275" spcFirstLastPara="1" rIns="162275" wrap="square" tIns="162275">
            <a:noAutofit/>
          </a:bodyPr>
          <a:lstStyle/>
          <a:p>
            <a:pPr indent="0" lvl="0" marL="0" rtl="0" algn="l">
              <a:spcBef>
                <a:spcPts val="0"/>
              </a:spcBef>
              <a:spcAft>
                <a:spcPts val="0"/>
              </a:spcAft>
              <a:buNone/>
            </a:pPr>
            <a:r>
              <a:t/>
            </a:r>
            <a:endParaRPr/>
          </a:p>
        </p:txBody>
      </p:sp>
      <p:sp>
        <p:nvSpPr>
          <p:cNvPr id="499" name="Google Shape;499;g3dec333fe1b_0_482"/>
          <p:cNvSpPr/>
          <p:nvPr/>
        </p:nvSpPr>
        <p:spPr>
          <a:xfrm>
            <a:off x="2002536" y="3455298"/>
            <a:ext cx="1623000" cy="1623000"/>
          </a:xfrm>
          <a:prstGeom prst="rect">
            <a:avLst/>
          </a:prstGeom>
          <a:solidFill>
            <a:srgbClr val="07C8A0"/>
          </a:solidFill>
          <a:ln cap="flat" cmpd="sng" w="22550">
            <a:solidFill>
              <a:srgbClr val="07C8A0"/>
            </a:solidFill>
            <a:prstDash val="solid"/>
            <a:round/>
            <a:headEnd len="sm" w="sm" type="none"/>
            <a:tailEnd len="sm" w="sm" type="none"/>
          </a:ln>
        </p:spPr>
        <p:txBody>
          <a:bodyPr anchorCtr="0" anchor="ctr" bIns="162275" lIns="162275" spcFirstLastPara="1" rIns="162275" wrap="square" tIns="162275">
            <a:noAutofit/>
          </a:bodyPr>
          <a:lstStyle/>
          <a:p>
            <a:pPr indent="0" lvl="0" marL="0" rtl="0" algn="l">
              <a:spcBef>
                <a:spcPts val="0"/>
              </a:spcBef>
              <a:spcAft>
                <a:spcPts val="0"/>
              </a:spcAft>
              <a:buNone/>
            </a:pPr>
            <a:r>
              <a:t/>
            </a:r>
            <a:endParaRPr/>
          </a:p>
        </p:txBody>
      </p:sp>
      <p:sp>
        <p:nvSpPr>
          <p:cNvPr id="500" name="Google Shape;500;g3dec333fe1b_0_482"/>
          <p:cNvSpPr/>
          <p:nvPr/>
        </p:nvSpPr>
        <p:spPr>
          <a:xfrm>
            <a:off x="2002536" y="3455298"/>
            <a:ext cx="1623000" cy="1623000"/>
          </a:xfrm>
          <a:prstGeom prst="rect">
            <a:avLst/>
          </a:prstGeom>
          <a:solidFill>
            <a:srgbClr val="1A5CB0"/>
          </a:solidFill>
          <a:ln cap="flat" cmpd="sng" w="9525">
            <a:solidFill>
              <a:srgbClr val="1A5CB0"/>
            </a:solidFill>
            <a:prstDash val="solid"/>
            <a:round/>
            <a:headEnd len="sm" w="sm" type="none"/>
            <a:tailEnd len="sm" w="sm" type="none"/>
          </a:ln>
        </p:spPr>
        <p:txBody>
          <a:bodyPr anchorCtr="0" anchor="ctr" bIns="0" lIns="0" spcFirstLastPara="1" rIns="0" wrap="square" tIns="0">
            <a:noAutofit/>
          </a:bodyPr>
          <a:lstStyle/>
          <a:p>
            <a:pPr indent="0" lvl="0" marL="0" marR="0" rtl="0" algn="ctr">
              <a:spcBef>
                <a:spcPts val="0"/>
              </a:spcBef>
              <a:spcAft>
                <a:spcPts val="0"/>
              </a:spcAft>
              <a:buClr>
                <a:srgbClr val="0D1B4B"/>
              </a:buClr>
              <a:buSzPts val="6390"/>
              <a:buFont typeface="Trebuchet MS"/>
              <a:buNone/>
            </a:pPr>
            <a:r>
              <a:rPr b="1" i="0" lang="en-US" sz="6390" u="none" cap="none" strike="noStrike">
                <a:solidFill>
                  <a:schemeClr val="lt1"/>
                </a:solidFill>
                <a:latin typeface="Trebuchet MS"/>
                <a:ea typeface="Trebuchet MS"/>
                <a:cs typeface="Trebuchet MS"/>
                <a:sym typeface="Trebuchet MS"/>
              </a:rPr>
              <a:t>2</a:t>
            </a:r>
            <a:endParaRPr b="0" i="0" sz="6390" u="none" cap="none" strike="noStrike">
              <a:solidFill>
                <a:schemeClr val="lt1"/>
              </a:solidFill>
              <a:latin typeface="Calibri"/>
              <a:ea typeface="Calibri"/>
              <a:cs typeface="Calibri"/>
              <a:sym typeface="Calibri"/>
            </a:endParaRPr>
          </a:p>
        </p:txBody>
      </p:sp>
      <p:sp>
        <p:nvSpPr>
          <p:cNvPr id="501" name="Google Shape;501;g3dec333fe1b_0_482"/>
          <p:cNvSpPr/>
          <p:nvPr/>
        </p:nvSpPr>
        <p:spPr>
          <a:xfrm>
            <a:off x="3950208" y="3455298"/>
            <a:ext cx="4869300" cy="649200"/>
          </a:xfrm>
          <a:prstGeom prst="rect">
            <a:avLst/>
          </a:prstGeom>
          <a:noFill/>
          <a:ln>
            <a:noFill/>
          </a:ln>
        </p:spPr>
        <p:txBody>
          <a:bodyPr anchorCtr="0" anchor="ctr" bIns="81125" lIns="162275" spcFirstLastPara="1" rIns="162275" wrap="square" tIns="81125">
            <a:noAutofit/>
          </a:bodyPr>
          <a:lstStyle/>
          <a:p>
            <a:pPr indent="0" lvl="0" marL="0" marR="0" rtl="0" algn="l">
              <a:spcBef>
                <a:spcPts val="0"/>
              </a:spcBef>
              <a:spcAft>
                <a:spcPts val="0"/>
              </a:spcAft>
              <a:buClr>
                <a:srgbClr val="07C8A0"/>
              </a:buClr>
              <a:buSzPts val="2130"/>
              <a:buFont typeface="Trebuchet MS"/>
              <a:buNone/>
            </a:pPr>
            <a:r>
              <a:rPr b="1" i="0" lang="en-US" sz="2130" u="none" cap="none" strike="noStrike">
                <a:solidFill>
                  <a:srgbClr val="980000"/>
                </a:solidFill>
                <a:latin typeface="Trebuchet MS"/>
                <a:ea typeface="Trebuchet MS"/>
                <a:cs typeface="Trebuchet MS"/>
                <a:sym typeface="Trebuchet MS"/>
              </a:rPr>
              <a:t>LESSON</a:t>
            </a:r>
            <a:endParaRPr b="0" i="0" sz="2130" u="none" cap="none" strike="noStrike">
              <a:solidFill>
                <a:srgbClr val="980000"/>
              </a:solidFill>
              <a:latin typeface="Calibri"/>
              <a:ea typeface="Calibri"/>
              <a:cs typeface="Calibri"/>
              <a:sym typeface="Calibri"/>
            </a:endParaRPr>
          </a:p>
        </p:txBody>
      </p:sp>
      <p:sp>
        <p:nvSpPr>
          <p:cNvPr id="502" name="Google Shape;502;g3dec333fe1b_0_482"/>
          <p:cNvSpPr/>
          <p:nvPr/>
        </p:nvSpPr>
        <p:spPr>
          <a:xfrm>
            <a:off x="3950208" y="4104522"/>
            <a:ext cx="12659700" cy="1785600"/>
          </a:xfrm>
          <a:prstGeom prst="rect">
            <a:avLst/>
          </a:prstGeom>
          <a:noFill/>
          <a:ln>
            <a:noFill/>
          </a:ln>
        </p:spPr>
        <p:txBody>
          <a:bodyPr anchorCtr="0" anchor="ctr" bIns="81125" lIns="162275" spcFirstLastPara="1" rIns="162275" wrap="square" tIns="81125">
            <a:noAutofit/>
          </a:bodyPr>
          <a:lstStyle/>
          <a:p>
            <a:pPr indent="0" lvl="0" marL="0" marR="0" rtl="0" algn="l">
              <a:spcBef>
                <a:spcPts val="0"/>
              </a:spcBef>
              <a:spcAft>
                <a:spcPts val="0"/>
              </a:spcAft>
              <a:buClr>
                <a:srgbClr val="FFFFFF"/>
              </a:buClr>
              <a:buSzPts val="6035"/>
              <a:buFont typeface="Trebuchet MS"/>
              <a:buNone/>
            </a:pPr>
            <a:r>
              <a:rPr b="1" i="0" lang="en-US" sz="6035" u="none" cap="none" strike="noStrike">
                <a:solidFill>
                  <a:schemeClr val="dk1"/>
                </a:solidFill>
                <a:latin typeface="Trebuchet MS"/>
                <a:ea typeface="Trebuchet MS"/>
                <a:cs typeface="Trebuchet MS"/>
                <a:sym typeface="Trebuchet MS"/>
              </a:rPr>
              <a:t>Freelancing &amp; the Digital Work Ecosystem</a:t>
            </a:r>
            <a:endParaRPr b="0" i="0" sz="6035" u="none" cap="none" strike="noStrike">
              <a:solidFill>
                <a:schemeClr val="dk1"/>
              </a:solidFill>
              <a:latin typeface="Calibri"/>
              <a:ea typeface="Calibri"/>
              <a:cs typeface="Calibri"/>
              <a:sym typeface="Calibri"/>
            </a:endParaRPr>
          </a:p>
        </p:txBody>
      </p:sp>
      <p:sp>
        <p:nvSpPr>
          <p:cNvPr id="503" name="Google Shape;503;g3dec333fe1b_0_482"/>
          <p:cNvSpPr/>
          <p:nvPr/>
        </p:nvSpPr>
        <p:spPr>
          <a:xfrm>
            <a:off x="3950208" y="6133348"/>
            <a:ext cx="12173100" cy="1460700"/>
          </a:xfrm>
          <a:prstGeom prst="rect">
            <a:avLst/>
          </a:prstGeom>
          <a:noFill/>
          <a:ln>
            <a:noFill/>
          </a:ln>
        </p:spPr>
        <p:txBody>
          <a:bodyPr anchorCtr="0" anchor="ctr" bIns="81125" lIns="162275" spcFirstLastPara="1" rIns="162275" wrap="square" tIns="81125">
            <a:noAutofit/>
          </a:bodyPr>
          <a:lstStyle/>
          <a:p>
            <a:pPr indent="0" lvl="0" marL="0" marR="0" rtl="0" algn="l">
              <a:spcBef>
                <a:spcPts val="0"/>
              </a:spcBef>
              <a:spcAft>
                <a:spcPts val="0"/>
              </a:spcAft>
              <a:buClr>
                <a:srgbClr val="B8D4F0"/>
              </a:buClr>
              <a:buSzPts val="2663"/>
              <a:buFont typeface="Calibri"/>
              <a:buNone/>
            </a:pPr>
            <a:r>
              <a:rPr b="0" i="1" lang="en-US" sz="2663" u="none" cap="none" strike="noStrike">
                <a:solidFill>
                  <a:srgbClr val="1A5CB0"/>
                </a:solidFill>
                <a:latin typeface="Calibri"/>
                <a:ea typeface="Calibri"/>
                <a:cs typeface="Calibri"/>
                <a:sym typeface="Calibri"/>
              </a:rPr>
              <a:t>Understanding online work, platforms, and professional standards</a:t>
            </a:r>
            <a:endParaRPr b="0" i="0" sz="2663" u="none" cap="none" strike="noStrike">
              <a:solidFill>
                <a:srgbClr val="1A5CB0"/>
              </a:solidFill>
              <a:latin typeface="Calibri"/>
              <a:ea typeface="Calibri"/>
              <a:cs typeface="Calibri"/>
              <a:sym typeface="Calibri"/>
            </a:endParaRPr>
          </a:p>
        </p:txBody>
      </p:sp>
      <p:sp>
        <p:nvSpPr>
          <p:cNvPr id="504" name="Google Shape;504;g3dec333fe1b_0_482"/>
          <p:cNvSpPr/>
          <p:nvPr/>
        </p:nvSpPr>
        <p:spPr>
          <a:xfrm>
            <a:off x="3950208" y="5971042"/>
            <a:ext cx="8115300" cy="65100"/>
          </a:xfrm>
          <a:prstGeom prst="rect">
            <a:avLst/>
          </a:prstGeom>
          <a:solidFill>
            <a:srgbClr val="F4A623"/>
          </a:solidFill>
          <a:ln cap="flat" cmpd="sng" w="22550">
            <a:solidFill>
              <a:srgbClr val="F4A623"/>
            </a:solidFill>
            <a:prstDash val="solid"/>
            <a:round/>
            <a:headEnd len="sm" w="sm" type="none"/>
            <a:tailEnd len="sm" w="sm" type="none"/>
          </a:ln>
        </p:spPr>
        <p:txBody>
          <a:bodyPr anchorCtr="0" anchor="ctr" bIns="162275" lIns="162275" spcFirstLastPara="1" rIns="162275" wrap="square" tIns="162275">
            <a:noAutofit/>
          </a:bodyPr>
          <a:lstStyle/>
          <a:p>
            <a:pPr indent="0" lvl="0" marL="0" rtl="0" algn="l">
              <a:spcBef>
                <a:spcPts val="0"/>
              </a:spcBef>
              <a:spcAft>
                <a:spcPts val="0"/>
              </a:spcAft>
              <a:buNone/>
            </a:pPr>
            <a:r>
              <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BB03B">
                <a:alpha val="0"/>
              </a:srgbClr>
            </a:gs>
            <a:gs pos="100000">
              <a:srgbClr val="FBB03B">
                <a:alpha val="36078"/>
              </a:srgbClr>
            </a:gs>
          </a:gsLst>
          <a:path path="circle">
            <a:fillToRect b="50%" l="50%" r="50%" t="50%"/>
          </a:path>
          <a:tileRect/>
        </a:gradFill>
      </p:bgPr>
    </p:bg>
    <p:spTree>
      <p:nvGrpSpPr>
        <p:cNvPr id="508" name="Shape 508"/>
        <p:cNvGrpSpPr/>
        <p:nvPr/>
      </p:nvGrpSpPr>
      <p:grpSpPr>
        <a:xfrm>
          <a:off x="0" y="0"/>
          <a:ext cx="0" cy="0"/>
          <a:chOff x="0" y="0"/>
          <a:chExt cx="0" cy="0"/>
        </a:xfrm>
      </p:grpSpPr>
      <p:grpSp>
        <p:nvGrpSpPr>
          <p:cNvPr id="509" name="Google Shape;509;g3dec333fe1b_0_461"/>
          <p:cNvGrpSpPr/>
          <p:nvPr/>
        </p:nvGrpSpPr>
        <p:grpSpPr>
          <a:xfrm>
            <a:off x="1028700" y="811707"/>
            <a:ext cx="16230707" cy="8446648"/>
            <a:chOff x="0" y="-57150"/>
            <a:chExt cx="4274726" cy="2224617"/>
          </a:xfrm>
        </p:grpSpPr>
        <p:sp>
          <p:nvSpPr>
            <p:cNvPr id="510" name="Google Shape;510;g3dec333fe1b_0_461"/>
            <p:cNvSpPr/>
            <p:nvPr/>
          </p:nvSpPr>
          <p:spPr>
            <a:xfrm>
              <a:off x="0" y="0"/>
              <a:ext cx="4274726" cy="2167467"/>
            </a:xfrm>
            <a:custGeom>
              <a:rect b="b" l="l" r="r" t="t"/>
              <a:pathLst>
                <a:path extrusionOk="0" h="2167467" w="4274726">
                  <a:moveTo>
                    <a:pt x="0" y="0"/>
                  </a:moveTo>
                  <a:lnTo>
                    <a:pt x="4274726" y="0"/>
                  </a:lnTo>
                  <a:lnTo>
                    <a:pt x="4274726" y="2167467"/>
                  </a:lnTo>
                  <a:lnTo>
                    <a:pt x="0" y="2167467"/>
                  </a:lnTo>
                  <a:close/>
                </a:path>
              </a:pathLst>
            </a:custGeom>
            <a:noFill/>
            <a:ln cap="sq" cmpd="sng" w="19050">
              <a:solidFill>
                <a:srgbClr val="000000"/>
              </a:solidFill>
              <a:prstDash val="solid"/>
              <a:miter lim="8000"/>
              <a:headEnd len="sm" w="sm" type="none"/>
              <a:tailEnd len="sm" w="sm" type="none"/>
            </a:ln>
          </p:spPr>
        </p:sp>
        <p:sp>
          <p:nvSpPr>
            <p:cNvPr id="511" name="Google Shape;511;g3dec333fe1b_0_461"/>
            <p:cNvSpPr txBox="1"/>
            <p:nvPr/>
          </p:nvSpPr>
          <p:spPr>
            <a:xfrm>
              <a:off x="0" y="-57150"/>
              <a:ext cx="4274700" cy="22245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512" name="Google Shape;512;g3dec333fe1b_0_461"/>
          <p:cNvSpPr/>
          <p:nvPr/>
        </p:nvSpPr>
        <p:spPr>
          <a:xfrm>
            <a:off x="503196" y="243179"/>
            <a:ext cx="2983565" cy="665086"/>
          </a:xfrm>
          <a:custGeom>
            <a:rect b="b" l="l" r="r" t="t"/>
            <a:pathLst>
              <a:path extrusionOk="0" h="665086" w="2983565">
                <a:moveTo>
                  <a:pt x="0" y="0"/>
                </a:moveTo>
                <a:lnTo>
                  <a:pt x="2983565" y="0"/>
                </a:lnTo>
                <a:lnTo>
                  <a:pt x="2983565" y="665086"/>
                </a:lnTo>
                <a:lnTo>
                  <a:pt x="0" y="665086"/>
                </a:lnTo>
                <a:lnTo>
                  <a:pt x="0" y="0"/>
                </a:lnTo>
                <a:close/>
              </a:path>
            </a:pathLst>
          </a:custGeom>
          <a:blipFill rotWithShape="1">
            <a:blip r:embed="rId3">
              <a:alphaModFix/>
            </a:blip>
            <a:stretch>
              <a:fillRect b="0" l="0" r="0" t="0"/>
            </a:stretch>
          </a:blipFill>
          <a:ln>
            <a:noFill/>
          </a:ln>
        </p:spPr>
      </p:sp>
      <p:sp>
        <p:nvSpPr>
          <p:cNvPr id="513" name="Google Shape;513;g3dec333fe1b_0_461"/>
          <p:cNvSpPr txBox="1"/>
          <p:nvPr/>
        </p:nvSpPr>
        <p:spPr>
          <a:xfrm>
            <a:off x="11901982" y="600366"/>
            <a:ext cx="6386100" cy="283200"/>
          </a:xfrm>
          <a:prstGeom prst="rect">
            <a:avLst/>
          </a:prstGeom>
          <a:noFill/>
          <a:ln>
            <a:noFill/>
          </a:ln>
        </p:spPr>
        <p:txBody>
          <a:bodyPr anchorCtr="0" anchor="t" bIns="0" lIns="0" spcFirstLastPara="1" rIns="0" wrap="square" tIns="0">
            <a:spAutoFit/>
          </a:bodyPr>
          <a:lstStyle/>
          <a:p>
            <a:pPr indent="0" lvl="0" marL="0" marR="0" rtl="0" algn="ctr">
              <a:lnSpc>
                <a:spcPct val="140054"/>
              </a:lnSpc>
              <a:spcBef>
                <a:spcPts val="0"/>
              </a:spcBef>
              <a:spcAft>
                <a:spcPts val="0"/>
              </a:spcAft>
              <a:buNone/>
            </a:pPr>
            <a:r>
              <a:rPr b="0" i="0" lang="en-US" sz="1840" u="none" cap="none" strike="noStrike">
                <a:solidFill>
                  <a:srgbClr val="000000"/>
                </a:solidFill>
                <a:latin typeface="Roboto"/>
                <a:ea typeface="Roboto"/>
                <a:cs typeface="Roboto"/>
                <a:sym typeface="Roboto"/>
              </a:rPr>
              <a:t>2024-3-PL01-KA210-YOU-000294885</a:t>
            </a:r>
            <a:endParaRPr/>
          </a:p>
        </p:txBody>
      </p:sp>
      <p:pic>
        <p:nvPicPr>
          <p:cNvPr id="514" name="Google Shape;514;g3dec333fe1b_0_461" title="logo2.png"/>
          <p:cNvPicPr preferRelativeResize="0"/>
          <p:nvPr/>
        </p:nvPicPr>
        <p:blipFill rotWithShape="1">
          <a:blip r:embed="rId4">
            <a:alphaModFix/>
          </a:blip>
          <a:srcRect b="21968" l="0" r="0" t="25865"/>
          <a:stretch/>
        </p:blipFill>
        <p:spPr>
          <a:xfrm>
            <a:off x="15039350" y="8014350"/>
            <a:ext cx="1893475" cy="987800"/>
          </a:xfrm>
          <a:prstGeom prst="rect">
            <a:avLst/>
          </a:prstGeom>
          <a:noFill/>
          <a:ln>
            <a:noFill/>
          </a:ln>
        </p:spPr>
      </p:pic>
      <p:sp>
        <p:nvSpPr>
          <p:cNvPr id="515" name="Google Shape;515;g3dec333fe1b_0_461"/>
          <p:cNvSpPr/>
          <p:nvPr/>
        </p:nvSpPr>
        <p:spPr>
          <a:xfrm>
            <a:off x="1028700" y="1143000"/>
            <a:ext cx="16230600" cy="129900"/>
          </a:xfrm>
          <a:prstGeom prst="rect">
            <a:avLst/>
          </a:prstGeom>
          <a:solidFill>
            <a:srgbClr val="980000"/>
          </a:solidFill>
          <a:ln cap="flat" cmpd="sng" w="22550">
            <a:solidFill>
              <a:srgbClr val="980000"/>
            </a:solidFill>
            <a:prstDash val="solid"/>
            <a:round/>
            <a:headEnd len="sm" w="sm" type="none"/>
            <a:tailEnd len="sm" w="sm" type="none"/>
          </a:ln>
        </p:spPr>
        <p:txBody>
          <a:bodyPr anchorCtr="0" anchor="ctr" bIns="162275" lIns="162275" spcFirstLastPara="1" rIns="162275" wrap="square" tIns="162275">
            <a:noAutofit/>
          </a:bodyPr>
          <a:lstStyle/>
          <a:p>
            <a:pPr indent="0" lvl="0" marL="0" rtl="0" algn="l">
              <a:spcBef>
                <a:spcPts val="0"/>
              </a:spcBef>
              <a:spcAft>
                <a:spcPts val="0"/>
              </a:spcAft>
              <a:buNone/>
            </a:pPr>
            <a:r>
              <a:t/>
            </a:r>
            <a:endParaRPr/>
          </a:p>
        </p:txBody>
      </p:sp>
      <p:sp>
        <p:nvSpPr>
          <p:cNvPr id="516" name="Google Shape;516;g3dec333fe1b_0_461"/>
          <p:cNvSpPr/>
          <p:nvPr/>
        </p:nvSpPr>
        <p:spPr>
          <a:xfrm>
            <a:off x="1028700" y="10142871"/>
            <a:ext cx="16230600" cy="129900"/>
          </a:xfrm>
          <a:prstGeom prst="rect">
            <a:avLst/>
          </a:prstGeom>
          <a:solidFill>
            <a:srgbClr val="F4A623"/>
          </a:solidFill>
          <a:ln cap="flat" cmpd="sng" w="22550">
            <a:solidFill>
              <a:srgbClr val="F4A623"/>
            </a:solidFill>
            <a:prstDash val="solid"/>
            <a:round/>
            <a:headEnd len="sm" w="sm" type="none"/>
            <a:tailEnd len="sm" w="sm" type="none"/>
          </a:ln>
        </p:spPr>
        <p:txBody>
          <a:bodyPr anchorCtr="0" anchor="ctr" bIns="162275" lIns="162275" spcFirstLastPara="1" rIns="162275" wrap="square" tIns="162275">
            <a:noAutofit/>
          </a:bodyPr>
          <a:lstStyle/>
          <a:p>
            <a:pPr indent="0" lvl="0" marL="0" rtl="0" algn="l">
              <a:spcBef>
                <a:spcPts val="0"/>
              </a:spcBef>
              <a:spcAft>
                <a:spcPts val="0"/>
              </a:spcAft>
              <a:buNone/>
            </a:pPr>
            <a:r>
              <a:t/>
            </a:r>
            <a:endParaRPr/>
          </a:p>
        </p:txBody>
      </p:sp>
      <p:sp>
        <p:nvSpPr>
          <p:cNvPr id="517" name="Google Shape;517;g3dec333fe1b_0_461"/>
          <p:cNvSpPr/>
          <p:nvPr/>
        </p:nvSpPr>
        <p:spPr>
          <a:xfrm>
            <a:off x="1855262" y="1512823"/>
            <a:ext cx="4859100" cy="615300"/>
          </a:xfrm>
          <a:prstGeom prst="rect">
            <a:avLst/>
          </a:prstGeom>
          <a:noFill/>
          <a:ln>
            <a:noFill/>
          </a:ln>
        </p:spPr>
        <p:txBody>
          <a:bodyPr anchorCtr="0" anchor="ctr" bIns="80950" lIns="161950" spcFirstLastPara="1" rIns="161950" wrap="square" tIns="80950">
            <a:noAutofit/>
          </a:bodyPr>
          <a:lstStyle/>
          <a:p>
            <a:pPr indent="0" lvl="0" marL="0" marR="0" rtl="0" algn="l">
              <a:spcBef>
                <a:spcPts val="0"/>
              </a:spcBef>
              <a:spcAft>
                <a:spcPts val="0"/>
              </a:spcAft>
              <a:buClr>
                <a:srgbClr val="07C8A0"/>
              </a:buClr>
              <a:buSzPts val="1948"/>
              <a:buFont typeface="Trebuchet MS"/>
              <a:buNone/>
            </a:pPr>
            <a:r>
              <a:t/>
            </a:r>
            <a:endParaRPr b="0" i="0" sz="1948" u="none" cap="none" strike="noStrike">
              <a:solidFill>
                <a:srgbClr val="980000"/>
              </a:solidFill>
              <a:latin typeface="Calibri"/>
              <a:ea typeface="Calibri"/>
              <a:cs typeface="Calibri"/>
              <a:sym typeface="Calibri"/>
            </a:endParaRPr>
          </a:p>
        </p:txBody>
      </p:sp>
      <p:sp>
        <p:nvSpPr>
          <p:cNvPr id="518" name="Google Shape;518;g3dec333fe1b_0_461"/>
          <p:cNvSpPr/>
          <p:nvPr/>
        </p:nvSpPr>
        <p:spPr>
          <a:xfrm>
            <a:off x="1855246" y="1943725"/>
            <a:ext cx="11759400" cy="50280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0D1B4B"/>
              </a:buClr>
              <a:buSzPts val="2200"/>
              <a:buFont typeface="Trebuchet MS"/>
              <a:buNone/>
            </a:pPr>
            <a:r>
              <a:t/>
            </a:r>
            <a:endParaRPr b="0" i="0" sz="3600" u="none" cap="none" strike="noStrike">
              <a:solidFill>
                <a:srgbClr val="000000"/>
              </a:solidFill>
              <a:latin typeface="Calibri"/>
              <a:ea typeface="Calibri"/>
              <a:cs typeface="Calibri"/>
              <a:sym typeface="Calibri"/>
            </a:endParaRPr>
          </a:p>
        </p:txBody>
      </p:sp>
      <p:sp>
        <p:nvSpPr>
          <p:cNvPr id="519" name="Google Shape;519;g3dec333fe1b_0_461"/>
          <p:cNvSpPr/>
          <p:nvPr/>
        </p:nvSpPr>
        <p:spPr>
          <a:xfrm>
            <a:off x="1024650" y="1541493"/>
            <a:ext cx="16230600" cy="1729500"/>
          </a:xfrm>
          <a:prstGeom prst="rect">
            <a:avLst/>
          </a:prstGeom>
          <a:solidFill>
            <a:srgbClr val="F4A623"/>
          </a:solidFill>
          <a:ln cap="flat" cmpd="sng" w="22875">
            <a:solidFill>
              <a:srgbClr val="F4A623"/>
            </a:solidFill>
            <a:prstDash val="solid"/>
            <a:round/>
            <a:headEnd len="sm" w="sm" type="none"/>
            <a:tailEnd len="sm" w="sm" type="none"/>
          </a:ln>
        </p:spPr>
        <p:txBody>
          <a:bodyPr anchorCtr="0" anchor="ctr" bIns="164725" lIns="164725" spcFirstLastPara="1" rIns="164725" wrap="square" tIns="164725">
            <a:noAutofit/>
          </a:bodyPr>
          <a:lstStyle/>
          <a:p>
            <a:pPr indent="0" lvl="0" marL="0" rtl="0" algn="l">
              <a:spcBef>
                <a:spcPts val="0"/>
              </a:spcBef>
              <a:spcAft>
                <a:spcPts val="0"/>
              </a:spcAft>
              <a:buNone/>
            </a:pPr>
            <a:r>
              <a:t/>
            </a:r>
            <a:endParaRPr/>
          </a:p>
        </p:txBody>
      </p:sp>
      <p:sp>
        <p:nvSpPr>
          <p:cNvPr id="520" name="Google Shape;520;g3dec333fe1b_0_461"/>
          <p:cNvSpPr/>
          <p:nvPr/>
        </p:nvSpPr>
        <p:spPr>
          <a:xfrm>
            <a:off x="1836175" y="1574441"/>
            <a:ext cx="4869000" cy="625800"/>
          </a:xfrm>
          <a:prstGeom prst="rect">
            <a:avLst/>
          </a:prstGeom>
          <a:noFill/>
          <a:ln>
            <a:noFill/>
          </a:ln>
        </p:spPr>
        <p:txBody>
          <a:bodyPr anchorCtr="0" anchor="ctr" bIns="82325" lIns="164725" spcFirstLastPara="1" rIns="164725" wrap="square" tIns="82325">
            <a:noAutofit/>
          </a:bodyPr>
          <a:lstStyle/>
          <a:p>
            <a:pPr indent="0" lvl="0" marL="0" marR="0" rtl="0" algn="l">
              <a:spcBef>
                <a:spcPts val="0"/>
              </a:spcBef>
              <a:spcAft>
                <a:spcPts val="0"/>
              </a:spcAft>
              <a:buClr>
                <a:srgbClr val="07C8A0"/>
              </a:buClr>
              <a:buSzPts val="1982"/>
              <a:buFont typeface="Trebuchet MS"/>
              <a:buNone/>
            </a:pPr>
            <a:r>
              <a:rPr b="1" i="0" lang="en-US" sz="1982" u="none" cap="none" strike="noStrike">
                <a:solidFill>
                  <a:srgbClr val="980000"/>
                </a:solidFill>
                <a:latin typeface="Trebuchet MS"/>
                <a:ea typeface="Trebuchet MS"/>
                <a:cs typeface="Trebuchet MS"/>
                <a:sym typeface="Trebuchet MS"/>
              </a:rPr>
              <a:t>DEFINITION</a:t>
            </a:r>
            <a:endParaRPr b="0" i="0" sz="1982" u="none" cap="none" strike="noStrike">
              <a:solidFill>
                <a:srgbClr val="980000"/>
              </a:solidFill>
              <a:latin typeface="Calibri"/>
              <a:ea typeface="Calibri"/>
              <a:cs typeface="Calibri"/>
              <a:sym typeface="Calibri"/>
            </a:endParaRPr>
          </a:p>
        </p:txBody>
      </p:sp>
      <p:sp>
        <p:nvSpPr>
          <p:cNvPr id="521" name="Google Shape;521;g3dec333fe1b_0_461"/>
          <p:cNvSpPr/>
          <p:nvPr/>
        </p:nvSpPr>
        <p:spPr>
          <a:xfrm>
            <a:off x="1836175" y="2200457"/>
            <a:ext cx="14607300" cy="1021500"/>
          </a:xfrm>
          <a:prstGeom prst="rect">
            <a:avLst/>
          </a:prstGeom>
          <a:noFill/>
          <a:ln>
            <a:noFill/>
          </a:ln>
        </p:spPr>
        <p:txBody>
          <a:bodyPr anchorCtr="0" anchor="ctr" bIns="82325" lIns="164725" spcFirstLastPara="1" rIns="164725" wrap="square" tIns="82325">
            <a:noAutofit/>
          </a:bodyPr>
          <a:lstStyle/>
          <a:p>
            <a:pPr indent="0" lvl="0" marL="0" marR="0" rtl="0" algn="l">
              <a:spcBef>
                <a:spcPts val="0"/>
              </a:spcBef>
              <a:spcAft>
                <a:spcPts val="0"/>
              </a:spcAft>
              <a:buClr>
                <a:srgbClr val="FFFFFF"/>
              </a:buClr>
              <a:buSzPts val="5405"/>
              <a:buFont typeface="Trebuchet MS"/>
              <a:buNone/>
            </a:pPr>
            <a:r>
              <a:rPr b="1" i="0" lang="en-US" sz="5405" u="none" cap="none" strike="noStrike">
                <a:solidFill>
                  <a:schemeClr val="dk1"/>
                </a:solidFill>
                <a:latin typeface="Trebuchet MS"/>
                <a:ea typeface="Trebuchet MS"/>
                <a:cs typeface="Trebuchet MS"/>
                <a:sym typeface="Trebuchet MS"/>
              </a:rPr>
              <a:t>Freelancing</a:t>
            </a:r>
            <a:endParaRPr b="0" i="0" sz="5405" u="none" cap="none" strike="noStrike">
              <a:solidFill>
                <a:schemeClr val="dk1"/>
              </a:solidFill>
              <a:latin typeface="Calibri"/>
              <a:ea typeface="Calibri"/>
              <a:cs typeface="Calibri"/>
              <a:sym typeface="Calibri"/>
            </a:endParaRPr>
          </a:p>
        </p:txBody>
      </p:sp>
      <p:sp>
        <p:nvSpPr>
          <p:cNvPr id="522" name="Google Shape;522;g3dec333fe1b_0_461"/>
          <p:cNvSpPr/>
          <p:nvPr/>
        </p:nvSpPr>
        <p:spPr>
          <a:xfrm>
            <a:off x="1673870" y="3633705"/>
            <a:ext cx="14932200" cy="2306400"/>
          </a:xfrm>
          <a:prstGeom prst="rect">
            <a:avLst/>
          </a:prstGeom>
          <a:solidFill>
            <a:srgbClr val="FFF8F2"/>
          </a:solidFill>
          <a:ln cap="flat" cmpd="sng" w="34325">
            <a:solidFill>
              <a:srgbClr val="F4A623"/>
            </a:solidFill>
            <a:prstDash val="solid"/>
            <a:round/>
            <a:headEnd len="sm" w="sm" type="none"/>
            <a:tailEnd len="sm" w="sm" type="none"/>
          </a:ln>
        </p:spPr>
        <p:txBody>
          <a:bodyPr anchorCtr="0" anchor="ctr" bIns="164725" lIns="164725" spcFirstLastPara="1" rIns="164725" wrap="square" tIns="164725">
            <a:noAutofit/>
          </a:bodyPr>
          <a:lstStyle/>
          <a:p>
            <a:pPr indent="0" lvl="0" marL="0" rtl="0" algn="l">
              <a:spcBef>
                <a:spcPts val="0"/>
              </a:spcBef>
              <a:spcAft>
                <a:spcPts val="0"/>
              </a:spcAft>
              <a:buNone/>
            </a:pPr>
            <a:r>
              <a:t/>
            </a:r>
            <a:endParaRPr/>
          </a:p>
        </p:txBody>
      </p:sp>
      <p:sp>
        <p:nvSpPr>
          <p:cNvPr id="523" name="Google Shape;523;g3dec333fe1b_0_461"/>
          <p:cNvSpPr/>
          <p:nvPr/>
        </p:nvSpPr>
        <p:spPr>
          <a:xfrm>
            <a:off x="1998481" y="3683128"/>
            <a:ext cx="14445000" cy="2224200"/>
          </a:xfrm>
          <a:prstGeom prst="rect">
            <a:avLst/>
          </a:prstGeom>
          <a:noFill/>
          <a:ln>
            <a:noFill/>
          </a:ln>
        </p:spPr>
        <p:txBody>
          <a:bodyPr anchorCtr="0" anchor="ctr" bIns="82325" lIns="164725" spcFirstLastPara="1" rIns="164725" wrap="square" tIns="82325">
            <a:noAutofit/>
          </a:bodyPr>
          <a:lstStyle/>
          <a:p>
            <a:pPr indent="0" lvl="0" marL="0" marR="0" rtl="0" algn="l">
              <a:spcBef>
                <a:spcPts val="0"/>
              </a:spcBef>
              <a:spcAft>
                <a:spcPts val="0"/>
              </a:spcAft>
              <a:buClr>
                <a:srgbClr val="1A202C"/>
              </a:buClr>
              <a:buSzPts val="2702"/>
              <a:buFont typeface="Calibri"/>
              <a:buNone/>
            </a:pPr>
            <a:r>
              <a:rPr b="0" i="0" lang="en-US" sz="2702" u="none" cap="none" strike="noStrike">
                <a:solidFill>
                  <a:srgbClr val="1A202C"/>
                </a:solidFill>
                <a:latin typeface="Calibri"/>
                <a:ea typeface="Calibri"/>
                <a:cs typeface="Calibri"/>
                <a:sym typeface="Calibri"/>
              </a:rPr>
              <a:t>A non-traditional employment model in which individuals provide services independently to multiple clients, typically on a contractual or project basis. Freelancers manage their own workload, clients, and income.</a:t>
            </a:r>
            <a:endParaRPr b="0" i="0" sz="2702" u="none" cap="none" strike="noStrike">
              <a:solidFill>
                <a:srgbClr val="000000"/>
              </a:solidFill>
              <a:latin typeface="Calibri"/>
              <a:ea typeface="Calibri"/>
              <a:cs typeface="Calibri"/>
              <a:sym typeface="Calibri"/>
            </a:endParaRPr>
          </a:p>
        </p:txBody>
      </p:sp>
      <p:sp>
        <p:nvSpPr>
          <p:cNvPr id="524" name="Google Shape;524;g3dec333fe1b_0_461"/>
          <p:cNvSpPr/>
          <p:nvPr/>
        </p:nvSpPr>
        <p:spPr>
          <a:xfrm>
            <a:off x="1673870" y="6269564"/>
            <a:ext cx="6492000" cy="658800"/>
          </a:xfrm>
          <a:prstGeom prst="rect">
            <a:avLst/>
          </a:prstGeom>
          <a:noFill/>
          <a:ln>
            <a:noFill/>
          </a:ln>
        </p:spPr>
        <p:txBody>
          <a:bodyPr anchorCtr="0" anchor="ctr" bIns="82325" lIns="164725" spcFirstLastPara="1" rIns="164725" wrap="square" tIns="82325">
            <a:noAutofit/>
          </a:bodyPr>
          <a:lstStyle/>
          <a:p>
            <a:pPr indent="0" lvl="0" marL="0" marR="0" rtl="0" algn="l">
              <a:spcBef>
                <a:spcPts val="0"/>
              </a:spcBef>
              <a:spcAft>
                <a:spcPts val="0"/>
              </a:spcAft>
              <a:buClr>
                <a:srgbClr val="1A5CB0"/>
              </a:buClr>
              <a:buSzPts val="2522"/>
              <a:buFont typeface="Trebuchet MS"/>
              <a:buNone/>
            </a:pPr>
            <a:r>
              <a:rPr b="1" i="0" lang="en-US" sz="2522" u="none" cap="none" strike="noStrike">
                <a:solidFill>
                  <a:srgbClr val="1A5CB0"/>
                </a:solidFill>
                <a:latin typeface="Trebuchet MS"/>
                <a:ea typeface="Trebuchet MS"/>
                <a:cs typeface="Trebuchet MS"/>
                <a:sym typeface="Trebuchet MS"/>
              </a:rPr>
              <a:t>Real-World Examples</a:t>
            </a:r>
            <a:endParaRPr b="0" i="0" sz="2522" u="none" cap="none" strike="noStrike">
              <a:solidFill>
                <a:srgbClr val="000000"/>
              </a:solidFill>
              <a:latin typeface="Calibri"/>
              <a:ea typeface="Calibri"/>
              <a:cs typeface="Calibri"/>
              <a:sym typeface="Calibri"/>
            </a:endParaRPr>
          </a:p>
        </p:txBody>
      </p:sp>
      <p:sp>
        <p:nvSpPr>
          <p:cNvPr id="525" name="Google Shape;525;g3dec333fe1b_0_461"/>
          <p:cNvSpPr/>
          <p:nvPr/>
        </p:nvSpPr>
        <p:spPr>
          <a:xfrm>
            <a:off x="1836175" y="6977951"/>
            <a:ext cx="14607300" cy="3294900"/>
          </a:xfrm>
          <a:prstGeom prst="rect">
            <a:avLst/>
          </a:prstGeom>
          <a:noFill/>
          <a:ln>
            <a:noFill/>
          </a:ln>
        </p:spPr>
        <p:txBody>
          <a:bodyPr anchorCtr="0" anchor="t" bIns="82325" lIns="164725" spcFirstLastPara="1" rIns="164725" wrap="square" tIns="82325">
            <a:noAutofit/>
          </a:bodyPr>
          <a:lstStyle/>
          <a:p>
            <a:pPr indent="-617779" lvl="0" marL="617779" marR="0" rtl="0" algn="l">
              <a:spcBef>
                <a:spcPts val="0"/>
              </a:spcBef>
              <a:spcAft>
                <a:spcPts val="0"/>
              </a:spcAft>
              <a:buClr>
                <a:srgbClr val="1A202C"/>
              </a:buClr>
              <a:buSzPts val="2522"/>
              <a:buFont typeface="Calibri"/>
              <a:buChar char="•"/>
            </a:pPr>
            <a:r>
              <a:rPr b="0" i="0" lang="en-US" sz="2522" u="none" cap="none" strike="noStrike">
                <a:solidFill>
                  <a:srgbClr val="1A202C"/>
                </a:solidFill>
                <a:latin typeface="Calibri"/>
                <a:ea typeface="Calibri"/>
                <a:cs typeface="Calibri"/>
                <a:sym typeface="Calibri"/>
              </a:rPr>
              <a:t>A graphic designer creating logos for 5 different businesses</a:t>
            </a:r>
            <a:endParaRPr b="0" i="0" sz="2522" u="none" cap="none" strike="noStrike">
              <a:solidFill>
                <a:srgbClr val="000000"/>
              </a:solidFill>
              <a:latin typeface="Calibri"/>
              <a:ea typeface="Calibri"/>
              <a:cs typeface="Calibri"/>
              <a:sym typeface="Calibri"/>
            </a:endParaRPr>
          </a:p>
          <a:p>
            <a:pPr indent="-617779" lvl="0" marL="617779" marR="0" rtl="0" algn="l">
              <a:spcBef>
                <a:spcPts val="0"/>
              </a:spcBef>
              <a:spcAft>
                <a:spcPts val="0"/>
              </a:spcAft>
              <a:buClr>
                <a:srgbClr val="1A202C"/>
              </a:buClr>
              <a:buSzPts val="2522"/>
              <a:buFont typeface="Calibri"/>
              <a:buChar char="•"/>
            </a:pPr>
            <a:r>
              <a:rPr b="0" i="0" lang="en-US" sz="2522" u="none" cap="none" strike="noStrike">
                <a:solidFill>
                  <a:srgbClr val="1A202C"/>
                </a:solidFill>
                <a:latin typeface="Calibri"/>
                <a:ea typeface="Calibri"/>
                <a:cs typeface="Calibri"/>
                <a:sym typeface="Calibri"/>
              </a:rPr>
              <a:t>A virtual assistant managing emails for a UK entrepreneur</a:t>
            </a:r>
            <a:endParaRPr b="0" i="0" sz="2522" u="none" cap="none" strike="noStrike">
              <a:solidFill>
                <a:srgbClr val="000000"/>
              </a:solidFill>
              <a:latin typeface="Calibri"/>
              <a:ea typeface="Calibri"/>
              <a:cs typeface="Calibri"/>
              <a:sym typeface="Calibri"/>
            </a:endParaRPr>
          </a:p>
          <a:p>
            <a:pPr indent="-617779" lvl="0" marL="617779" marR="0" rtl="0" algn="l">
              <a:spcBef>
                <a:spcPts val="0"/>
              </a:spcBef>
              <a:spcAft>
                <a:spcPts val="0"/>
              </a:spcAft>
              <a:buClr>
                <a:srgbClr val="1A202C"/>
              </a:buClr>
              <a:buSzPts val="2522"/>
              <a:buFont typeface="Calibri"/>
              <a:buChar char="•"/>
            </a:pPr>
            <a:r>
              <a:rPr b="0" i="0" lang="en-US" sz="2522" u="none" cap="none" strike="noStrike">
                <a:solidFill>
                  <a:srgbClr val="1A202C"/>
                </a:solidFill>
                <a:latin typeface="Calibri"/>
                <a:ea typeface="Calibri"/>
                <a:cs typeface="Calibri"/>
                <a:sym typeface="Calibri"/>
              </a:rPr>
              <a:t>A content writer producing articles for 3 online publications</a:t>
            </a:r>
            <a:endParaRPr b="0" i="0" sz="2522" u="none" cap="none" strike="noStrike">
              <a:solidFill>
                <a:srgbClr val="000000"/>
              </a:solidFill>
              <a:latin typeface="Calibri"/>
              <a:ea typeface="Calibri"/>
              <a:cs typeface="Calibri"/>
              <a:sym typeface="Calibri"/>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BB03B">
                <a:alpha val="0"/>
              </a:srgbClr>
            </a:gs>
            <a:gs pos="100000">
              <a:srgbClr val="FBB03B">
                <a:alpha val="36078"/>
              </a:srgbClr>
            </a:gs>
          </a:gsLst>
          <a:path path="circle">
            <a:fillToRect b="50%" l="50%" r="50%" t="50%"/>
          </a:path>
          <a:tileRect/>
        </a:gradFill>
      </p:bgPr>
    </p:bg>
    <p:spTree>
      <p:nvGrpSpPr>
        <p:cNvPr id="529" name="Shape 529"/>
        <p:cNvGrpSpPr/>
        <p:nvPr/>
      </p:nvGrpSpPr>
      <p:grpSpPr>
        <a:xfrm>
          <a:off x="0" y="0"/>
          <a:ext cx="0" cy="0"/>
          <a:chOff x="0" y="0"/>
          <a:chExt cx="0" cy="0"/>
        </a:xfrm>
      </p:grpSpPr>
      <p:grpSp>
        <p:nvGrpSpPr>
          <p:cNvPr id="530" name="Google Shape;530;g3dec333fe1b_0_535"/>
          <p:cNvGrpSpPr/>
          <p:nvPr/>
        </p:nvGrpSpPr>
        <p:grpSpPr>
          <a:xfrm>
            <a:off x="1028700" y="811707"/>
            <a:ext cx="16230707" cy="8446648"/>
            <a:chOff x="0" y="-57150"/>
            <a:chExt cx="4274726" cy="2224617"/>
          </a:xfrm>
        </p:grpSpPr>
        <p:sp>
          <p:nvSpPr>
            <p:cNvPr id="531" name="Google Shape;531;g3dec333fe1b_0_535"/>
            <p:cNvSpPr/>
            <p:nvPr/>
          </p:nvSpPr>
          <p:spPr>
            <a:xfrm>
              <a:off x="0" y="0"/>
              <a:ext cx="4274726" cy="2167467"/>
            </a:xfrm>
            <a:custGeom>
              <a:rect b="b" l="l" r="r" t="t"/>
              <a:pathLst>
                <a:path extrusionOk="0" h="2167467" w="4274726">
                  <a:moveTo>
                    <a:pt x="0" y="0"/>
                  </a:moveTo>
                  <a:lnTo>
                    <a:pt x="4274726" y="0"/>
                  </a:lnTo>
                  <a:lnTo>
                    <a:pt x="4274726" y="2167467"/>
                  </a:lnTo>
                  <a:lnTo>
                    <a:pt x="0" y="2167467"/>
                  </a:lnTo>
                  <a:close/>
                </a:path>
              </a:pathLst>
            </a:custGeom>
            <a:noFill/>
            <a:ln cap="sq" cmpd="sng" w="19050">
              <a:solidFill>
                <a:srgbClr val="000000"/>
              </a:solidFill>
              <a:prstDash val="solid"/>
              <a:miter lim="8000"/>
              <a:headEnd len="sm" w="sm" type="none"/>
              <a:tailEnd len="sm" w="sm" type="none"/>
            </a:ln>
          </p:spPr>
        </p:sp>
        <p:sp>
          <p:nvSpPr>
            <p:cNvPr id="532" name="Google Shape;532;g3dec333fe1b_0_535"/>
            <p:cNvSpPr txBox="1"/>
            <p:nvPr/>
          </p:nvSpPr>
          <p:spPr>
            <a:xfrm>
              <a:off x="0" y="-57150"/>
              <a:ext cx="4274700" cy="22245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533" name="Google Shape;533;g3dec333fe1b_0_535"/>
          <p:cNvSpPr/>
          <p:nvPr/>
        </p:nvSpPr>
        <p:spPr>
          <a:xfrm>
            <a:off x="503196" y="243179"/>
            <a:ext cx="2983565" cy="665086"/>
          </a:xfrm>
          <a:custGeom>
            <a:rect b="b" l="l" r="r" t="t"/>
            <a:pathLst>
              <a:path extrusionOk="0" h="665086" w="2983565">
                <a:moveTo>
                  <a:pt x="0" y="0"/>
                </a:moveTo>
                <a:lnTo>
                  <a:pt x="2983565" y="0"/>
                </a:lnTo>
                <a:lnTo>
                  <a:pt x="2983565" y="665086"/>
                </a:lnTo>
                <a:lnTo>
                  <a:pt x="0" y="665086"/>
                </a:lnTo>
                <a:lnTo>
                  <a:pt x="0" y="0"/>
                </a:lnTo>
                <a:close/>
              </a:path>
            </a:pathLst>
          </a:custGeom>
          <a:blipFill rotWithShape="1">
            <a:blip r:embed="rId3">
              <a:alphaModFix/>
            </a:blip>
            <a:stretch>
              <a:fillRect b="0" l="0" r="0" t="0"/>
            </a:stretch>
          </a:blipFill>
          <a:ln>
            <a:noFill/>
          </a:ln>
        </p:spPr>
      </p:sp>
      <p:sp>
        <p:nvSpPr>
          <p:cNvPr id="534" name="Google Shape;534;g3dec333fe1b_0_535"/>
          <p:cNvSpPr txBox="1"/>
          <p:nvPr/>
        </p:nvSpPr>
        <p:spPr>
          <a:xfrm>
            <a:off x="11901982" y="600366"/>
            <a:ext cx="6386100" cy="283200"/>
          </a:xfrm>
          <a:prstGeom prst="rect">
            <a:avLst/>
          </a:prstGeom>
          <a:noFill/>
          <a:ln>
            <a:noFill/>
          </a:ln>
        </p:spPr>
        <p:txBody>
          <a:bodyPr anchorCtr="0" anchor="t" bIns="0" lIns="0" spcFirstLastPara="1" rIns="0" wrap="square" tIns="0">
            <a:spAutoFit/>
          </a:bodyPr>
          <a:lstStyle/>
          <a:p>
            <a:pPr indent="0" lvl="0" marL="0" marR="0" rtl="0" algn="ctr">
              <a:lnSpc>
                <a:spcPct val="140054"/>
              </a:lnSpc>
              <a:spcBef>
                <a:spcPts val="0"/>
              </a:spcBef>
              <a:spcAft>
                <a:spcPts val="0"/>
              </a:spcAft>
              <a:buNone/>
            </a:pPr>
            <a:r>
              <a:rPr b="0" i="0" lang="en-US" sz="1840" u="none" cap="none" strike="noStrike">
                <a:solidFill>
                  <a:srgbClr val="000000"/>
                </a:solidFill>
                <a:latin typeface="Roboto"/>
                <a:ea typeface="Roboto"/>
                <a:cs typeface="Roboto"/>
                <a:sym typeface="Roboto"/>
              </a:rPr>
              <a:t>2024-3-PL01-KA210-YOU-000294885</a:t>
            </a:r>
            <a:endParaRPr/>
          </a:p>
        </p:txBody>
      </p:sp>
      <p:pic>
        <p:nvPicPr>
          <p:cNvPr id="535" name="Google Shape;535;g3dec333fe1b_0_535" title="logo2.png"/>
          <p:cNvPicPr preferRelativeResize="0"/>
          <p:nvPr/>
        </p:nvPicPr>
        <p:blipFill rotWithShape="1">
          <a:blip r:embed="rId4">
            <a:alphaModFix/>
          </a:blip>
          <a:srcRect b="21968" l="0" r="0" t="25865"/>
          <a:stretch/>
        </p:blipFill>
        <p:spPr>
          <a:xfrm>
            <a:off x="15039350" y="8014350"/>
            <a:ext cx="1893475" cy="987800"/>
          </a:xfrm>
          <a:prstGeom prst="rect">
            <a:avLst/>
          </a:prstGeom>
          <a:noFill/>
          <a:ln>
            <a:noFill/>
          </a:ln>
        </p:spPr>
      </p:pic>
      <p:sp>
        <p:nvSpPr>
          <p:cNvPr id="536" name="Google Shape;536;g3dec333fe1b_0_535"/>
          <p:cNvSpPr/>
          <p:nvPr/>
        </p:nvSpPr>
        <p:spPr>
          <a:xfrm>
            <a:off x="1028700" y="1143000"/>
            <a:ext cx="16230600" cy="129900"/>
          </a:xfrm>
          <a:prstGeom prst="rect">
            <a:avLst/>
          </a:prstGeom>
          <a:solidFill>
            <a:srgbClr val="980000"/>
          </a:solidFill>
          <a:ln cap="flat" cmpd="sng" w="22550">
            <a:solidFill>
              <a:srgbClr val="980000"/>
            </a:solidFill>
            <a:prstDash val="solid"/>
            <a:round/>
            <a:headEnd len="sm" w="sm" type="none"/>
            <a:tailEnd len="sm" w="sm" type="none"/>
          </a:ln>
        </p:spPr>
        <p:txBody>
          <a:bodyPr anchorCtr="0" anchor="ctr" bIns="162275" lIns="162275" spcFirstLastPara="1" rIns="162275" wrap="square" tIns="162275">
            <a:noAutofit/>
          </a:bodyPr>
          <a:lstStyle/>
          <a:p>
            <a:pPr indent="0" lvl="0" marL="0" rtl="0" algn="l">
              <a:spcBef>
                <a:spcPts val="0"/>
              </a:spcBef>
              <a:spcAft>
                <a:spcPts val="0"/>
              </a:spcAft>
              <a:buNone/>
            </a:pPr>
            <a:r>
              <a:t/>
            </a:r>
            <a:endParaRPr/>
          </a:p>
        </p:txBody>
      </p:sp>
      <p:sp>
        <p:nvSpPr>
          <p:cNvPr id="537" name="Google Shape;537;g3dec333fe1b_0_535"/>
          <p:cNvSpPr/>
          <p:nvPr/>
        </p:nvSpPr>
        <p:spPr>
          <a:xfrm>
            <a:off x="1028700" y="10142871"/>
            <a:ext cx="16230600" cy="129900"/>
          </a:xfrm>
          <a:prstGeom prst="rect">
            <a:avLst/>
          </a:prstGeom>
          <a:solidFill>
            <a:srgbClr val="F4A623"/>
          </a:solidFill>
          <a:ln cap="flat" cmpd="sng" w="22550">
            <a:solidFill>
              <a:srgbClr val="F4A623"/>
            </a:solidFill>
            <a:prstDash val="solid"/>
            <a:round/>
            <a:headEnd len="sm" w="sm" type="none"/>
            <a:tailEnd len="sm" w="sm" type="none"/>
          </a:ln>
        </p:spPr>
        <p:txBody>
          <a:bodyPr anchorCtr="0" anchor="ctr" bIns="162275" lIns="162275" spcFirstLastPara="1" rIns="162275" wrap="square" tIns="162275">
            <a:noAutofit/>
          </a:bodyPr>
          <a:lstStyle/>
          <a:p>
            <a:pPr indent="0" lvl="0" marL="0" rtl="0" algn="l">
              <a:spcBef>
                <a:spcPts val="0"/>
              </a:spcBef>
              <a:spcAft>
                <a:spcPts val="0"/>
              </a:spcAft>
              <a:buNone/>
            </a:pPr>
            <a:r>
              <a:t/>
            </a:r>
            <a:endParaRPr/>
          </a:p>
        </p:txBody>
      </p:sp>
      <p:sp>
        <p:nvSpPr>
          <p:cNvPr id="538" name="Google Shape;538;g3dec333fe1b_0_535"/>
          <p:cNvSpPr/>
          <p:nvPr/>
        </p:nvSpPr>
        <p:spPr>
          <a:xfrm>
            <a:off x="1855262" y="1512823"/>
            <a:ext cx="4859100" cy="615300"/>
          </a:xfrm>
          <a:prstGeom prst="rect">
            <a:avLst/>
          </a:prstGeom>
          <a:noFill/>
          <a:ln>
            <a:noFill/>
          </a:ln>
        </p:spPr>
        <p:txBody>
          <a:bodyPr anchorCtr="0" anchor="ctr" bIns="80950" lIns="161950" spcFirstLastPara="1" rIns="161950" wrap="square" tIns="80950">
            <a:noAutofit/>
          </a:bodyPr>
          <a:lstStyle/>
          <a:p>
            <a:pPr indent="0" lvl="0" marL="0" marR="0" rtl="0" algn="l">
              <a:spcBef>
                <a:spcPts val="0"/>
              </a:spcBef>
              <a:spcAft>
                <a:spcPts val="0"/>
              </a:spcAft>
              <a:buClr>
                <a:srgbClr val="07C8A0"/>
              </a:buClr>
              <a:buSzPts val="1948"/>
              <a:buFont typeface="Trebuchet MS"/>
              <a:buNone/>
            </a:pPr>
            <a:r>
              <a:t/>
            </a:r>
            <a:endParaRPr b="0" i="0" sz="1948" u="none" cap="none" strike="noStrike">
              <a:solidFill>
                <a:srgbClr val="980000"/>
              </a:solidFill>
              <a:latin typeface="Calibri"/>
              <a:ea typeface="Calibri"/>
              <a:cs typeface="Calibri"/>
              <a:sym typeface="Calibri"/>
            </a:endParaRPr>
          </a:p>
        </p:txBody>
      </p:sp>
      <p:sp>
        <p:nvSpPr>
          <p:cNvPr id="539" name="Google Shape;539;g3dec333fe1b_0_535"/>
          <p:cNvSpPr/>
          <p:nvPr/>
        </p:nvSpPr>
        <p:spPr>
          <a:xfrm>
            <a:off x="1855246" y="1943725"/>
            <a:ext cx="11759400" cy="50280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0D1B4B"/>
              </a:buClr>
              <a:buSzPts val="2200"/>
              <a:buFont typeface="Trebuchet MS"/>
              <a:buNone/>
            </a:pPr>
            <a:r>
              <a:t/>
            </a:r>
            <a:endParaRPr b="0" i="0" sz="3600" u="none" cap="none" strike="noStrike">
              <a:solidFill>
                <a:srgbClr val="000000"/>
              </a:solidFill>
              <a:latin typeface="Calibri"/>
              <a:ea typeface="Calibri"/>
              <a:cs typeface="Calibri"/>
              <a:sym typeface="Calibri"/>
            </a:endParaRPr>
          </a:p>
        </p:txBody>
      </p:sp>
      <p:sp>
        <p:nvSpPr>
          <p:cNvPr id="540" name="Google Shape;540;g3dec333fe1b_0_535"/>
          <p:cNvSpPr/>
          <p:nvPr/>
        </p:nvSpPr>
        <p:spPr>
          <a:xfrm>
            <a:off x="1194998" y="1691779"/>
            <a:ext cx="15911400" cy="73680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0D1B4B"/>
              </a:buClr>
              <a:buSzPts val="2400"/>
              <a:buFont typeface="Trebuchet MS"/>
              <a:buNone/>
            </a:pPr>
            <a:r>
              <a:rPr b="1" i="0" lang="en-US" sz="3100" u="none" cap="none" strike="noStrike">
                <a:solidFill>
                  <a:srgbClr val="0D1B4B"/>
                </a:solidFill>
                <a:latin typeface="Trebuchet MS"/>
                <a:ea typeface="Trebuchet MS"/>
                <a:cs typeface="Trebuchet MS"/>
                <a:sym typeface="Trebuchet MS"/>
              </a:rPr>
              <a:t>Freelancing vs. Traditional Employment</a:t>
            </a:r>
            <a:endParaRPr b="0" i="0" sz="3100" u="none" cap="none" strike="noStrike">
              <a:solidFill>
                <a:srgbClr val="000000"/>
              </a:solidFill>
              <a:latin typeface="Calibri"/>
              <a:ea typeface="Calibri"/>
              <a:cs typeface="Calibri"/>
              <a:sym typeface="Calibri"/>
            </a:endParaRPr>
          </a:p>
        </p:txBody>
      </p:sp>
      <p:sp>
        <p:nvSpPr>
          <p:cNvPr id="541" name="Google Shape;541;g3dec333fe1b_0_535"/>
          <p:cNvSpPr/>
          <p:nvPr/>
        </p:nvSpPr>
        <p:spPr>
          <a:xfrm>
            <a:off x="1194998" y="2428395"/>
            <a:ext cx="15911400" cy="36600"/>
          </a:xfrm>
          <a:prstGeom prst="rect">
            <a:avLst/>
          </a:prstGeom>
          <a:solidFill>
            <a:srgbClr val="0B8FAC"/>
          </a:solidFill>
          <a:ln cap="flat" cmpd="sng" w="12700">
            <a:solidFill>
              <a:srgbClr val="0B8FA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2" name="Google Shape;542;g3dec333fe1b_0_535"/>
          <p:cNvSpPr/>
          <p:nvPr/>
        </p:nvSpPr>
        <p:spPr>
          <a:xfrm>
            <a:off x="1194998" y="2612549"/>
            <a:ext cx="7782600" cy="5401800"/>
          </a:xfrm>
          <a:prstGeom prst="rect">
            <a:avLst/>
          </a:prstGeom>
          <a:solidFill>
            <a:srgbClr val="1A5CB0">
              <a:alpha val="10200"/>
            </a:srgbClr>
          </a:solidFill>
          <a:ln cap="flat" cmpd="sng" w="19050">
            <a:solidFill>
              <a:srgbClr val="1A5CB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3" name="Google Shape;543;g3dec333fe1b_0_535"/>
          <p:cNvSpPr/>
          <p:nvPr/>
        </p:nvSpPr>
        <p:spPr>
          <a:xfrm>
            <a:off x="1194998" y="2612549"/>
            <a:ext cx="7782600" cy="552600"/>
          </a:xfrm>
          <a:prstGeom prst="rect">
            <a:avLst/>
          </a:prstGeom>
          <a:solidFill>
            <a:srgbClr val="1A5CB0"/>
          </a:solidFill>
          <a:ln cap="flat" cmpd="sng" w="12700">
            <a:solidFill>
              <a:srgbClr val="1A5CB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4" name="Google Shape;544;g3dec333fe1b_0_535"/>
          <p:cNvSpPr/>
          <p:nvPr/>
        </p:nvSpPr>
        <p:spPr>
          <a:xfrm>
            <a:off x="1194998" y="2612549"/>
            <a:ext cx="7782600" cy="5526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400"/>
              <a:buFont typeface="Trebuchet MS"/>
              <a:buNone/>
            </a:pPr>
            <a:r>
              <a:rPr b="1" i="0" lang="en-US" sz="2400" u="none" cap="none" strike="noStrike">
                <a:solidFill>
                  <a:srgbClr val="FFFFFF"/>
                </a:solidFill>
                <a:latin typeface="Trebuchet MS"/>
                <a:ea typeface="Trebuchet MS"/>
                <a:cs typeface="Trebuchet MS"/>
                <a:sym typeface="Trebuchet MS"/>
              </a:rPr>
              <a:t>🏢  Traditional Employment</a:t>
            </a:r>
            <a:endParaRPr b="0" i="0" sz="2400" u="none" cap="none" strike="noStrike">
              <a:solidFill>
                <a:srgbClr val="000000"/>
              </a:solidFill>
              <a:latin typeface="Calibri"/>
              <a:ea typeface="Calibri"/>
              <a:cs typeface="Calibri"/>
              <a:sym typeface="Calibri"/>
            </a:endParaRPr>
          </a:p>
        </p:txBody>
      </p:sp>
      <p:sp>
        <p:nvSpPr>
          <p:cNvPr id="545" name="Google Shape;545;g3dec333fe1b_0_535"/>
          <p:cNvSpPr/>
          <p:nvPr/>
        </p:nvSpPr>
        <p:spPr>
          <a:xfrm>
            <a:off x="1454422" y="3250950"/>
            <a:ext cx="7264200" cy="4665000"/>
          </a:xfrm>
          <a:prstGeom prst="rect">
            <a:avLst/>
          </a:prstGeom>
          <a:noFill/>
          <a:ln>
            <a:noFill/>
          </a:ln>
        </p:spPr>
        <p:txBody>
          <a:bodyPr anchorCtr="0" anchor="t" bIns="45700" lIns="91425" spcFirstLastPara="1" rIns="91425" wrap="square" tIns="45700">
            <a:noAutofit/>
          </a:bodyPr>
          <a:lstStyle/>
          <a:p>
            <a:pPr indent="-438150" lvl="0" marL="342900" marR="0" rtl="0" algn="l">
              <a:spcBef>
                <a:spcPts val="0"/>
              </a:spcBef>
              <a:spcAft>
                <a:spcPts val="0"/>
              </a:spcAft>
              <a:buClr>
                <a:srgbClr val="1A202C"/>
              </a:buClr>
              <a:buSzPts val="2900"/>
              <a:buFont typeface="Calibri"/>
              <a:buChar char="•"/>
            </a:pPr>
            <a:r>
              <a:rPr b="0" i="0" lang="en-US" sz="2900" u="none" cap="none" strike="noStrike">
                <a:solidFill>
                  <a:srgbClr val="1A202C"/>
                </a:solidFill>
                <a:latin typeface="Calibri"/>
                <a:ea typeface="Calibri"/>
                <a:cs typeface="Calibri"/>
                <a:sym typeface="Calibri"/>
              </a:rPr>
              <a:t>One employer, fixed hours</a:t>
            </a:r>
            <a:endParaRPr b="0" i="0" sz="2900" u="none" cap="none" strike="noStrike">
              <a:solidFill>
                <a:srgbClr val="000000"/>
              </a:solidFill>
              <a:latin typeface="Calibri"/>
              <a:ea typeface="Calibri"/>
              <a:cs typeface="Calibri"/>
              <a:sym typeface="Calibri"/>
            </a:endParaRPr>
          </a:p>
          <a:p>
            <a:pPr indent="-438150" lvl="0" marL="342900" marR="0" rtl="0" algn="l">
              <a:spcBef>
                <a:spcPts val="0"/>
              </a:spcBef>
              <a:spcAft>
                <a:spcPts val="0"/>
              </a:spcAft>
              <a:buClr>
                <a:srgbClr val="1A202C"/>
              </a:buClr>
              <a:buSzPts val="2900"/>
              <a:buFont typeface="Calibri"/>
              <a:buChar char="•"/>
            </a:pPr>
            <a:r>
              <a:rPr b="0" i="0" lang="en-US" sz="2900" u="none" cap="none" strike="noStrike">
                <a:solidFill>
                  <a:srgbClr val="1A202C"/>
                </a:solidFill>
                <a:latin typeface="Calibri"/>
                <a:ea typeface="Calibri"/>
                <a:cs typeface="Calibri"/>
                <a:sym typeface="Calibri"/>
              </a:rPr>
              <a:t>Regular salary regardless of output</a:t>
            </a:r>
            <a:endParaRPr b="0" i="0" sz="2900" u="none" cap="none" strike="noStrike">
              <a:solidFill>
                <a:srgbClr val="000000"/>
              </a:solidFill>
              <a:latin typeface="Calibri"/>
              <a:ea typeface="Calibri"/>
              <a:cs typeface="Calibri"/>
              <a:sym typeface="Calibri"/>
            </a:endParaRPr>
          </a:p>
          <a:p>
            <a:pPr indent="-438150" lvl="0" marL="342900" marR="0" rtl="0" algn="l">
              <a:spcBef>
                <a:spcPts val="0"/>
              </a:spcBef>
              <a:spcAft>
                <a:spcPts val="0"/>
              </a:spcAft>
              <a:buClr>
                <a:srgbClr val="1A202C"/>
              </a:buClr>
              <a:buSzPts val="2900"/>
              <a:buFont typeface="Calibri"/>
              <a:buChar char="•"/>
            </a:pPr>
            <a:r>
              <a:rPr b="0" i="0" lang="en-US" sz="2900" u="none" cap="none" strike="noStrike">
                <a:solidFill>
                  <a:srgbClr val="1A202C"/>
                </a:solidFill>
                <a:latin typeface="Calibri"/>
                <a:ea typeface="Calibri"/>
                <a:cs typeface="Calibri"/>
                <a:sym typeface="Calibri"/>
              </a:rPr>
              <a:t>Job security via contract</a:t>
            </a:r>
            <a:endParaRPr b="0" i="0" sz="2900" u="none" cap="none" strike="noStrike">
              <a:solidFill>
                <a:srgbClr val="000000"/>
              </a:solidFill>
              <a:latin typeface="Calibri"/>
              <a:ea typeface="Calibri"/>
              <a:cs typeface="Calibri"/>
              <a:sym typeface="Calibri"/>
            </a:endParaRPr>
          </a:p>
          <a:p>
            <a:pPr indent="-438150" lvl="0" marL="342900" marR="0" rtl="0" algn="l">
              <a:spcBef>
                <a:spcPts val="0"/>
              </a:spcBef>
              <a:spcAft>
                <a:spcPts val="0"/>
              </a:spcAft>
              <a:buClr>
                <a:srgbClr val="1A202C"/>
              </a:buClr>
              <a:buSzPts val="2900"/>
              <a:buFont typeface="Calibri"/>
              <a:buChar char="•"/>
            </a:pPr>
            <a:r>
              <a:rPr b="0" i="0" lang="en-US" sz="2900" u="none" cap="none" strike="noStrike">
                <a:solidFill>
                  <a:srgbClr val="1A202C"/>
                </a:solidFill>
                <a:latin typeface="Calibri"/>
                <a:ea typeface="Calibri"/>
                <a:cs typeface="Calibri"/>
                <a:sym typeface="Calibri"/>
              </a:rPr>
              <a:t>Benefits: leave, pension, insurance</a:t>
            </a:r>
            <a:endParaRPr b="0" i="0" sz="2900" u="none" cap="none" strike="noStrike">
              <a:solidFill>
                <a:srgbClr val="000000"/>
              </a:solidFill>
              <a:latin typeface="Calibri"/>
              <a:ea typeface="Calibri"/>
              <a:cs typeface="Calibri"/>
              <a:sym typeface="Calibri"/>
            </a:endParaRPr>
          </a:p>
          <a:p>
            <a:pPr indent="-438150" lvl="0" marL="342900" marR="0" rtl="0" algn="l">
              <a:spcBef>
                <a:spcPts val="0"/>
              </a:spcBef>
              <a:spcAft>
                <a:spcPts val="0"/>
              </a:spcAft>
              <a:buClr>
                <a:srgbClr val="1A202C"/>
              </a:buClr>
              <a:buSzPts val="2900"/>
              <a:buFont typeface="Calibri"/>
              <a:buChar char="•"/>
            </a:pPr>
            <a:r>
              <a:rPr b="0" i="0" lang="en-US" sz="2900" u="none" cap="none" strike="noStrike">
                <a:solidFill>
                  <a:srgbClr val="1A202C"/>
                </a:solidFill>
                <a:latin typeface="Calibri"/>
                <a:ea typeface="Calibri"/>
                <a:cs typeface="Calibri"/>
                <a:sym typeface="Calibri"/>
              </a:rPr>
              <a:t>Limited income growth without promotion</a:t>
            </a:r>
            <a:endParaRPr b="0" i="0" sz="2900" u="none" cap="none" strike="noStrike">
              <a:solidFill>
                <a:srgbClr val="000000"/>
              </a:solidFill>
              <a:latin typeface="Calibri"/>
              <a:ea typeface="Calibri"/>
              <a:cs typeface="Calibri"/>
              <a:sym typeface="Calibri"/>
            </a:endParaRPr>
          </a:p>
          <a:p>
            <a:pPr indent="-438150" lvl="0" marL="342900" marR="0" rtl="0" algn="l">
              <a:spcBef>
                <a:spcPts val="0"/>
              </a:spcBef>
              <a:spcAft>
                <a:spcPts val="0"/>
              </a:spcAft>
              <a:buClr>
                <a:srgbClr val="1A202C"/>
              </a:buClr>
              <a:buSzPts val="2900"/>
              <a:buFont typeface="Calibri"/>
              <a:buChar char="•"/>
            </a:pPr>
            <a:r>
              <a:rPr b="0" i="0" lang="en-US" sz="2900" u="none" cap="none" strike="noStrike">
                <a:solidFill>
                  <a:srgbClr val="1A202C"/>
                </a:solidFill>
                <a:latin typeface="Calibri"/>
                <a:ea typeface="Calibri"/>
                <a:cs typeface="Calibri"/>
                <a:sym typeface="Calibri"/>
              </a:rPr>
              <a:t>Location-dependent — must commute</a:t>
            </a:r>
            <a:endParaRPr b="0" i="0" sz="2900" u="none" cap="none" strike="noStrike">
              <a:solidFill>
                <a:srgbClr val="000000"/>
              </a:solidFill>
              <a:latin typeface="Calibri"/>
              <a:ea typeface="Calibri"/>
              <a:cs typeface="Calibri"/>
              <a:sym typeface="Calibri"/>
            </a:endParaRPr>
          </a:p>
          <a:p>
            <a:pPr indent="-438150" lvl="0" marL="342900" marR="0" rtl="0" algn="l">
              <a:spcBef>
                <a:spcPts val="0"/>
              </a:spcBef>
              <a:spcAft>
                <a:spcPts val="0"/>
              </a:spcAft>
              <a:buClr>
                <a:srgbClr val="1A202C"/>
              </a:buClr>
              <a:buSzPts val="2900"/>
              <a:buFont typeface="Calibri"/>
              <a:buChar char="•"/>
            </a:pPr>
            <a:r>
              <a:rPr b="0" i="0" lang="en-US" sz="2900" u="none" cap="none" strike="noStrike">
                <a:solidFill>
                  <a:srgbClr val="1A202C"/>
                </a:solidFill>
                <a:latin typeface="Calibri"/>
                <a:ea typeface="Calibri"/>
                <a:cs typeface="Calibri"/>
                <a:sym typeface="Calibri"/>
              </a:rPr>
              <a:t>Boss controls your tasks and time</a:t>
            </a:r>
            <a:endParaRPr b="0" i="0" sz="2900" u="none" cap="none" strike="noStrike">
              <a:solidFill>
                <a:srgbClr val="000000"/>
              </a:solidFill>
              <a:latin typeface="Calibri"/>
              <a:ea typeface="Calibri"/>
              <a:cs typeface="Calibri"/>
              <a:sym typeface="Calibri"/>
            </a:endParaRPr>
          </a:p>
        </p:txBody>
      </p:sp>
      <p:sp>
        <p:nvSpPr>
          <p:cNvPr id="546" name="Google Shape;546;g3dec333fe1b_0_535"/>
          <p:cNvSpPr/>
          <p:nvPr/>
        </p:nvSpPr>
        <p:spPr>
          <a:xfrm>
            <a:off x="9323626" y="2612549"/>
            <a:ext cx="7782600" cy="5401800"/>
          </a:xfrm>
          <a:prstGeom prst="rect">
            <a:avLst/>
          </a:prstGeom>
          <a:solidFill>
            <a:srgbClr val="0B8FAC">
              <a:alpha val="10200"/>
            </a:srgbClr>
          </a:solidFill>
          <a:ln cap="flat" cmpd="sng" w="19050">
            <a:solidFill>
              <a:srgbClr val="0B8FA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7" name="Google Shape;547;g3dec333fe1b_0_535"/>
          <p:cNvSpPr/>
          <p:nvPr/>
        </p:nvSpPr>
        <p:spPr>
          <a:xfrm>
            <a:off x="9323626" y="2612549"/>
            <a:ext cx="7782600" cy="552600"/>
          </a:xfrm>
          <a:prstGeom prst="rect">
            <a:avLst/>
          </a:prstGeom>
          <a:solidFill>
            <a:srgbClr val="0B8FAC"/>
          </a:solidFill>
          <a:ln cap="flat" cmpd="sng" w="12700">
            <a:solidFill>
              <a:srgbClr val="0B8FA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8" name="Google Shape;548;g3dec333fe1b_0_535"/>
          <p:cNvSpPr/>
          <p:nvPr/>
        </p:nvSpPr>
        <p:spPr>
          <a:xfrm>
            <a:off x="9323626" y="2612549"/>
            <a:ext cx="7782600" cy="5526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400"/>
              <a:buFont typeface="Trebuchet MS"/>
              <a:buNone/>
            </a:pPr>
            <a:r>
              <a:rPr b="1" i="0" lang="en-US" sz="2800" u="none" cap="none" strike="noStrike">
                <a:solidFill>
                  <a:srgbClr val="FFFFFF"/>
                </a:solidFill>
                <a:latin typeface="Trebuchet MS"/>
                <a:ea typeface="Trebuchet MS"/>
                <a:cs typeface="Trebuchet MS"/>
                <a:sym typeface="Trebuchet MS"/>
              </a:rPr>
              <a:t>💻  Freelancing</a:t>
            </a:r>
            <a:endParaRPr b="0" i="0" sz="2800" u="none" cap="none" strike="noStrike">
              <a:solidFill>
                <a:srgbClr val="000000"/>
              </a:solidFill>
              <a:latin typeface="Calibri"/>
              <a:ea typeface="Calibri"/>
              <a:cs typeface="Calibri"/>
              <a:sym typeface="Calibri"/>
            </a:endParaRPr>
          </a:p>
        </p:txBody>
      </p:sp>
      <p:sp>
        <p:nvSpPr>
          <p:cNvPr id="549" name="Google Shape;549;g3dec333fe1b_0_535"/>
          <p:cNvSpPr/>
          <p:nvPr/>
        </p:nvSpPr>
        <p:spPr>
          <a:xfrm>
            <a:off x="9583050" y="3250950"/>
            <a:ext cx="7264200" cy="4665000"/>
          </a:xfrm>
          <a:prstGeom prst="rect">
            <a:avLst/>
          </a:prstGeom>
          <a:noFill/>
          <a:ln>
            <a:noFill/>
          </a:ln>
        </p:spPr>
        <p:txBody>
          <a:bodyPr anchorCtr="0" anchor="t" bIns="45700" lIns="91425" spcFirstLastPara="1" rIns="91425" wrap="square" tIns="45700">
            <a:noAutofit/>
          </a:bodyPr>
          <a:lstStyle/>
          <a:p>
            <a:pPr indent="-431800" lvl="0" marL="342900" marR="0" rtl="0" algn="l">
              <a:spcBef>
                <a:spcPts val="0"/>
              </a:spcBef>
              <a:spcAft>
                <a:spcPts val="0"/>
              </a:spcAft>
              <a:buClr>
                <a:srgbClr val="1A202C"/>
              </a:buClr>
              <a:buSzPts val="2800"/>
              <a:buFont typeface="Calibri"/>
              <a:buChar char="•"/>
            </a:pPr>
            <a:r>
              <a:rPr b="0" i="0" lang="en-US" sz="2800" u="none" cap="none" strike="noStrike">
                <a:solidFill>
                  <a:srgbClr val="1A202C"/>
                </a:solidFill>
                <a:latin typeface="Calibri"/>
                <a:ea typeface="Calibri"/>
                <a:cs typeface="Calibri"/>
                <a:sym typeface="Calibri"/>
              </a:rPr>
              <a:t>Multiple clients, flexible hours</a:t>
            </a:r>
            <a:endParaRPr b="0" i="0" sz="2800" u="none" cap="none" strike="noStrike">
              <a:solidFill>
                <a:srgbClr val="000000"/>
              </a:solidFill>
              <a:latin typeface="Calibri"/>
              <a:ea typeface="Calibri"/>
              <a:cs typeface="Calibri"/>
              <a:sym typeface="Calibri"/>
            </a:endParaRPr>
          </a:p>
          <a:p>
            <a:pPr indent="-431800" lvl="0" marL="342900" marR="0" rtl="0" algn="l">
              <a:spcBef>
                <a:spcPts val="0"/>
              </a:spcBef>
              <a:spcAft>
                <a:spcPts val="0"/>
              </a:spcAft>
              <a:buClr>
                <a:srgbClr val="1A202C"/>
              </a:buClr>
              <a:buSzPts val="2800"/>
              <a:buFont typeface="Calibri"/>
              <a:buChar char="•"/>
            </a:pPr>
            <a:r>
              <a:rPr b="0" i="0" lang="en-US" sz="2800" u="none" cap="none" strike="noStrike">
                <a:solidFill>
                  <a:srgbClr val="1A202C"/>
                </a:solidFill>
                <a:latin typeface="Calibri"/>
                <a:ea typeface="Calibri"/>
                <a:cs typeface="Calibri"/>
                <a:sym typeface="Calibri"/>
              </a:rPr>
              <a:t>Income tied to projects and output</a:t>
            </a:r>
            <a:endParaRPr b="0" i="0" sz="2800" u="none" cap="none" strike="noStrike">
              <a:solidFill>
                <a:srgbClr val="000000"/>
              </a:solidFill>
              <a:latin typeface="Calibri"/>
              <a:ea typeface="Calibri"/>
              <a:cs typeface="Calibri"/>
              <a:sym typeface="Calibri"/>
            </a:endParaRPr>
          </a:p>
          <a:p>
            <a:pPr indent="-431800" lvl="0" marL="342900" marR="0" rtl="0" algn="l">
              <a:spcBef>
                <a:spcPts val="0"/>
              </a:spcBef>
              <a:spcAft>
                <a:spcPts val="0"/>
              </a:spcAft>
              <a:buClr>
                <a:srgbClr val="1A202C"/>
              </a:buClr>
              <a:buSzPts val="2800"/>
              <a:buFont typeface="Calibri"/>
              <a:buChar char="•"/>
            </a:pPr>
            <a:r>
              <a:rPr b="0" i="0" lang="en-US" sz="2800" u="none" cap="none" strike="noStrike">
                <a:solidFill>
                  <a:srgbClr val="1A202C"/>
                </a:solidFill>
                <a:latin typeface="Calibri"/>
                <a:ea typeface="Calibri"/>
                <a:cs typeface="Calibri"/>
                <a:sym typeface="Calibri"/>
              </a:rPr>
              <a:t>No job security — self-driven stability</a:t>
            </a:r>
            <a:endParaRPr b="0" i="0" sz="2800" u="none" cap="none" strike="noStrike">
              <a:solidFill>
                <a:srgbClr val="000000"/>
              </a:solidFill>
              <a:latin typeface="Calibri"/>
              <a:ea typeface="Calibri"/>
              <a:cs typeface="Calibri"/>
              <a:sym typeface="Calibri"/>
            </a:endParaRPr>
          </a:p>
          <a:p>
            <a:pPr indent="-431800" lvl="0" marL="342900" marR="0" rtl="0" algn="l">
              <a:spcBef>
                <a:spcPts val="0"/>
              </a:spcBef>
              <a:spcAft>
                <a:spcPts val="0"/>
              </a:spcAft>
              <a:buClr>
                <a:srgbClr val="1A202C"/>
              </a:buClr>
              <a:buSzPts val="2800"/>
              <a:buFont typeface="Calibri"/>
              <a:buChar char="•"/>
            </a:pPr>
            <a:r>
              <a:rPr b="0" i="0" lang="en-US" sz="2800" u="none" cap="none" strike="noStrike">
                <a:solidFill>
                  <a:srgbClr val="1A202C"/>
                </a:solidFill>
                <a:latin typeface="Calibri"/>
                <a:ea typeface="Calibri"/>
                <a:cs typeface="Calibri"/>
                <a:sym typeface="Calibri"/>
              </a:rPr>
              <a:t>No automatic benefits — must plan</a:t>
            </a:r>
            <a:endParaRPr b="0" i="0" sz="2800" u="none" cap="none" strike="noStrike">
              <a:solidFill>
                <a:srgbClr val="000000"/>
              </a:solidFill>
              <a:latin typeface="Calibri"/>
              <a:ea typeface="Calibri"/>
              <a:cs typeface="Calibri"/>
              <a:sym typeface="Calibri"/>
            </a:endParaRPr>
          </a:p>
          <a:p>
            <a:pPr indent="-431800" lvl="0" marL="342900" marR="0" rtl="0" algn="l">
              <a:spcBef>
                <a:spcPts val="0"/>
              </a:spcBef>
              <a:spcAft>
                <a:spcPts val="0"/>
              </a:spcAft>
              <a:buClr>
                <a:srgbClr val="1A202C"/>
              </a:buClr>
              <a:buSzPts val="2800"/>
              <a:buFont typeface="Calibri"/>
              <a:buChar char="•"/>
            </a:pPr>
            <a:r>
              <a:rPr b="0" i="0" lang="en-US" sz="2800" u="none" cap="none" strike="noStrike">
                <a:solidFill>
                  <a:srgbClr val="1A202C"/>
                </a:solidFill>
                <a:latin typeface="Calibri"/>
                <a:ea typeface="Calibri"/>
                <a:cs typeface="Calibri"/>
                <a:sym typeface="Calibri"/>
              </a:rPr>
              <a:t>Unlimited income potential with skill</a:t>
            </a:r>
            <a:endParaRPr b="0" i="0" sz="2800" u="none" cap="none" strike="noStrike">
              <a:solidFill>
                <a:srgbClr val="000000"/>
              </a:solidFill>
              <a:latin typeface="Calibri"/>
              <a:ea typeface="Calibri"/>
              <a:cs typeface="Calibri"/>
              <a:sym typeface="Calibri"/>
            </a:endParaRPr>
          </a:p>
          <a:p>
            <a:pPr indent="-431800" lvl="0" marL="342900" marR="0" rtl="0" algn="l">
              <a:spcBef>
                <a:spcPts val="0"/>
              </a:spcBef>
              <a:spcAft>
                <a:spcPts val="0"/>
              </a:spcAft>
              <a:buClr>
                <a:srgbClr val="1A202C"/>
              </a:buClr>
              <a:buSzPts val="2800"/>
              <a:buFont typeface="Calibri"/>
              <a:buChar char="•"/>
            </a:pPr>
            <a:r>
              <a:rPr b="0" i="0" lang="en-US" sz="2800" u="none" cap="none" strike="noStrike">
                <a:solidFill>
                  <a:srgbClr val="1A202C"/>
                </a:solidFill>
                <a:latin typeface="Calibri"/>
                <a:ea typeface="Calibri"/>
                <a:cs typeface="Calibri"/>
                <a:sym typeface="Calibri"/>
              </a:rPr>
              <a:t>Location-independent — work anywhere</a:t>
            </a:r>
            <a:endParaRPr b="0" i="0" sz="2800" u="none" cap="none" strike="noStrike">
              <a:solidFill>
                <a:srgbClr val="000000"/>
              </a:solidFill>
              <a:latin typeface="Calibri"/>
              <a:ea typeface="Calibri"/>
              <a:cs typeface="Calibri"/>
              <a:sym typeface="Calibri"/>
            </a:endParaRPr>
          </a:p>
          <a:p>
            <a:pPr indent="-431800" lvl="0" marL="342900" marR="0" rtl="0" algn="l">
              <a:spcBef>
                <a:spcPts val="0"/>
              </a:spcBef>
              <a:spcAft>
                <a:spcPts val="0"/>
              </a:spcAft>
              <a:buClr>
                <a:srgbClr val="1A202C"/>
              </a:buClr>
              <a:buSzPts val="2800"/>
              <a:buFont typeface="Calibri"/>
              <a:buChar char="•"/>
            </a:pPr>
            <a:r>
              <a:rPr b="0" i="0" lang="en-US" sz="2800" u="none" cap="none" strike="noStrike">
                <a:solidFill>
                  <a:srgbClr val="1A202C"/>
                </a:solidFill>
                <a:latin typeface="Calibri"/>
                <a:ea typeface="Calibri"/>
                <a:cs typeface="Calibri"/>
                <a:sym typeface="Calibri"/>
              </a:rPr>
              <a:t>You control your tasks and time</a:t>
            </a:r>
            <a:endParaRPr b="0" i="0" sz="2800" u="none" cap="none" strike="noStrike">
              <a:solidFill>
                <a:srgbClr val="000000"/>
              </a:solidFill>
              <a:latin typeface="Calibri"/>
              <a:ea typeface="Calibri"/>
              <a:cs typeface="Calibri"/>
              <a:sym typeface="Calibri"/>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BB03B">
                <a:alpha val="0"/>
              </a:srgbClr>
            </a:gs>
            <a:gs pos="100000">
              <a:srgbClr val="FBB03B">
                <a:alpha val="36078"/>
              </a:srgbClr>
            </a:gs>
          </a:gsLst>
          <a:path path="circle">
            <a:fillToRect b="50%" l="50%" r="50%" t="50%"/>
          </a:path>
          <a:tileRect/>
        </a:gradFill>
      </p:bgPr>
    </p:bg>
    <p:spTree>
      <p:nvGrpSpPr>
        <p:cNvPr id="553" name="Shape 553"/>
        <p:cNvGrpSpPr/>
        <p:nvPr/>
      </p:nvGrpSpPr>
      <p:grpSpPr>
        <a:xfrm>
          <a:off x="0" y="0"/>
          <a:ext cx="0" cy="0"/>
          <a:chOff x="0" y="0"/>
          <a:chExt cx="0" cy="0"/>
        </a:xfrm>
      </p:grpSpPr>
      <p:grpSp>
        <p:nvGrpSpPr>
          <p:cNvPr id="554" name="Google Shape;554;g3dec333fe1b_0_382"/>
          <p:cNvGrpSpPr/>
          <p:nvPr/>
        </p:nvGrpSpPr>
        <p:grpSpPr>
          <a:xfrm>
            <a:off x="1028700" y="811707"/>
            <a:ext cx="16230707" cy="8446648"/>
            <a:chOff x="0" y="-57150"/>
            <a:chExt cx="4274726" cy="2224617"/>
          </a:xfrm>
        </p:grpSpPr>
        <p:sp>
          <p:nvSpPr>
            <p:cNvPr id="555" name="Google Shape;555;g3dec333fe1b_0_382"/>
            <p:cNvSpPr/>
            <p:nvPr/>
          </p:nvSpPr>
          <p:spPr>
            <a:xfrm>
              <a:off x="0" y="0"/>
              <a:ext cx="4274726" cy="2167467"/>
            </a:xfrm>
            <a:custGeom>
              <a:rect b="b" l="l" r="r" t="t"/>
              <a:pathLst>
                <a:path extrusionOk="0" h="2167467" w="4274726">
                  <a:moveTo>
                    <a:pt x="0" y="0"/>
                  </a:moveTo>
                  <a:lnTo>
                    <a:pt x="4274726" y="0"/>
                  </a:lnTo>
                  <a:lnTo>
                    <a:pt x="4274726" y="2167467"/>
                  </a:lnTo>
                  <a:lnTo>
                    <a:pt x="0" y="2167467"/>
                  </a:lnTo>
                  <a:close/>
                </a:path>
              </a:pathLst>
            </a:custGeom>
            <a:noFill/>
            <a:ln cap="sq" cmpd="sng" w="19050">
              <a:solidFill>
                <a:srgbClr val="000000"/>
              </a:solidFill>
              <a:prstDash val="solid"/>
              <a:miter lim="8000"/>
              <a:headEnd len="sm" w="sm" type="none"/>
              <a:tailEnd len="sm" w="sm" type="none"/>
            </a:ln>
          </p:spPr>
        </p:sp>
        <p:sp>
          <p:nvSpPr>
            <p:cNvPr id="556" name="Google Shape;556;g3dec333fe1b_0_382"/>
            <p:cNvSpPr txBox="1"/>
            <p:nvPr/>
          </p:nvSpPr>
          <p:spPr>
            <a:xfrm>
              <a:off x="0" y="-57150"/>
              <a:ext cx="4274700" cy="22245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557" name="Google Shape;557;g3dec333fe1b_0_382"/>
          <p:cNvSpPr/>
          <p:nvPr/>
        </p:nvSpPr>
        <p:spPr>
          <a:xfrm>
            <a:off x="503196" y="243179"/>
            <a:ext cx="2983565" cy="665086"/>
          </a:xfrm>
          <a:custGeom>
            <a:rect b="b" l="l" r="r" t="t"/>
            <a:pathLst>
              <a:path extrusionOk="0" h="665086" w="2983565">
                <a:moveTo>
                  <a:pt x="0" y="0"/>
                </a:moveTo>
                <a:lnTo>
                  <a:pt x="2983565" y="0"/>
                </a:lnTo>
                <a:lnTo>
                  <a:pt x="2983565" y="665086"/>
                </a:lnTo>
                <a:lnTo>
                  <a:pt x="0" y="665086"/>
                </a:lnTo>
                <a:lnTo>
                  <a:pt x="0" y="0"/>
                </a:lnTo>
                <a:close/>
              </a:path>
            </a:pathLst>
          </a:custGeom>
          <a:blipFill rotWithShape="1">
            <a:blip r:embed="rId3">
              <a:alphaModFix/>
            </a:blip>
            <a:stretch>
              <a:fillRect b="0" l="0" r="0" t="0"/>
            </a:stretch>
          </a:blipFill>
          <a:ln>
            <a:noFill/>
          </a:ln>
        </p:spPr>
      </p:sp>
      <p:sp>
        <p:nvSpPr>
          <p:cNvPr id="558" name="Google Shape;558;g3dec333fe1b_0_382"/>
          <p:cNvSpPr txBox="1"/>
          <p:nvPr/>
        </p:nvSpPr>
        <p:spPr>
          <a:xfrm>
            <a:off x="11901982" y="600366"/>
            <a:ext cx="6386100" cy="283200"/>
          </a:xfrm>
          <a:prstGeom prst="rect">
            <a:avLst/>
          </a:prstGeom>
          <a:noFill/>
          <a:ln>
            <a:noFill/>
          </a:ln>
        </p:spPr>
        <p:txBody>
          <a:bodyPr anchorCtr="0" anchor="t" bIns="0" lIns="0" spcFirstLastPara="1" rIns="0" wrap="square" tIns="0">
            <a:spAutoFit/>
          </a:bodyPr>
          <a:lstStyle/>
          <a:p>
            <a:pPr indent="0" lvl="0" marL="0" marR="0" rtl="0" algn="ctr">
              <a:lnSpc>
                <a:spcPct val="140054"/>
              </a:lnSpc>
              <a:spcBef>
                <a:spcPts val="0"/>
              </a:spcBef>
              <a:spcAft>
                <a:spcPts val="0"/>
              </a:spcAft>
              <a:buNone/>
            </a:pPr>
            <a:r>
              <a:rPr b="0" i="0" lang="en-US" sz="1840" u="none" cap="none" strike="noStrike">
                <a:solidFill>
                  <a:srgbClr val="000000"/>
                </a:solidFill>
                <a:latin typeface="Roboto"/>
                <a:ea typeface="Roboto"/>
                <a:cs typeface="Roboto"/>
                <a:sym typeface="Roboto"/>
              </a:rPr>
              <a:t>2024-3-PL01-KA210-YOU-000294885</a:t>
            </a:r>
            <a:endParaRPr/>
          </a:p>
        </p:txBody>
      </p:sp>
      <p:pic>
        <p:nvPicPr>
          <p:cNvPr id="559" name="Google Shape;559;g3dec333fe1b_0_382" title="logo2.png"/>
          <p:cNvPicPr preferRelativeResize="0"/>
          <p:nvPr/>
        </p:nvPicPr>
        <p:blipFill rotWithShape="1">
          <a:blip r:embed="rId4">
            <a:alphaModFix/>
          </a:blip>
          <a:srcRect b="21968" l="0" r="0" t="25865"/>
          <a:stretch/>
        </p:blipFill>
        <p:spPr>
          <a:xfrm>
            <a:off x="15039350" y="8014350"/>
            <a:ext cx="1893475" cy="987800"/>
          </a:xfrm>
          <a:prstGeom prst="rect">
            <a:avLst/>
          </a:prstGeom>
          <a:noFill/>
          <a:ln>
            <a:noFill/>
          </a:ln>
        </p:spPr>
      </p:pic>
      <p:sp>
        <p:nvSpPr>
          <p:cNvPr id="560" name="Google Shape;560;g3dec333fe1b_0_382"/>
          <p:cNvSpPr/>
          <p:nvPr/>
        </p:nvSpPr>
        <p:spPr>
          <a:xfrm>
            <a:off x="1028700" y="1143000"/>
            <a:ext cx="16230600" cy="129900"/>
          </a:xfrm>
          <a:prstGeom prst="rect">
            <a:avLst/>
          </a:prstGeom>
          <a:solidFill>
            <a:srgbClr val="980000"/>
          </a:solidFill>
          <a:ln cap="flat" cmpd="sng" w="22550">
            <a:solidFill>
              <a:srgbClr val="980000"/>
            </a:solidFill>
            <a:prstDash val="solid"/>
            <a:round/>
            <a:headEnd len="sm" w="sm" type="none"/>
            <a:tailEnd len="sm" w="sm" type="none"/>
          </a:ln>
        </p:spPr>
        <p:txBody>
          <a:bodyPr anchorCtr="0" anchor="ctr" bIns="162275" lIns="162275" spcFirstLastPara="1" rIns="162275" wrap="square" tIns="162275">
            <a:noAutofit/>
          </a:bodyPr>
          <a:lstStyle/>
          <a:p>
            <a:pPr indent="0" lvl="0" marL="0" rtl="0" algn="l">
              <a:spcBef>
                <a:spcPts val="0"/>
              </a:spcBef>
              <a:spcAft>
                <a:spcPts val="0"/>
              </a:spcAft>
              <a:buNone/>
            </a:pPr>
            <a:r>
              <a:t/>
            </a:r>
            <a:endParaRPr/>
          </a:p>
        </p:txBody>
      </p:sp>
      <p:sp>
        <p:nvSpPr>
          <p:cNvPr id="561" name="Google Shape;561;g3dec333fe1b_0_382"/>
          <p:cNvSpPr/>
          <p:nvPr/>
        </p:nvSpPr>
        <p:spPr>
          <a:xfrm>
            <a:off x="1028700" y="10142871"/>
            <a:ext cx="16230600" cy="129900"/>
          </a:xfrm>
          <a:prstGeom prst="rect">
            <a:avLst/>
          </a:prstGeom>
          <a:solidFill>
            <a:srgbClr val="F4A623"/>
          </a:solidFill>
          <a:ln cap="flat" cmpd="sng" w="22550">
            <a:solidFill>
              <a:srgbClr val="F4A623"/>
            </a:solidFill>
            <a:prstDash val="solid"/>
            <a:round/>
            <a:headEnd len="sm" w="sm" type="none"/>
            <a:tailEnd len="sm" w="sm" type="none"/>
          </a:ln>
        </p:spPr>
        <p:txBody>
          <a:bodyPr anchorCtr="0" anchor="ctr" bIns="162275" lIns="162275" spcFirstLastPara="1" rIns="162275" wrap="square" tIns="162275">
            <a:noAutofit/>
          </a:bodyPr>
          <a:lstStyle/>
          <a:p>
            <a:pPr indent="0" lvl="0" marL="0" rtl="0" algn="l">
              <a:spcBef>
                <a:spcPts val="0"/>
              </a:spcBef>
              <a:spcAft>
                <a:spcPts val="0"/>
              </a:spcAft>
              <a:buNone/>
            </a:pPr>
            <a:r>
              <a:t/>
            </a:r>
            <a:endParaRPr/>
          </a:p>
        </p:txBody>
      </p:sp>
      <p:sp>
        <p:nvSpPr>
          <p:cNvPr id="562" name="Google Shape;562;g3dec333fe1b_0_382"/>
          <p:cNvSpPr/>
          <p:nvPr/>
        </p:nvSpPr>
        <p:spPr>
          <a:xfrm>
            <a:off x="1855262" y="1512823"/>
            <a:ext cx="4859100" cy="615300"/>
          </a:xfrm>
          <a:prstGeom prst="rect">
            <a:avLst/>
          </a:prstGeom>
          <a:noFill/>
          <a:ln>
            <a:noFill/>
          </a:ln>
        </p:spPr>
        <p:txBody>
          <a:bodyPr anchorCtr="0" anchor="ctr" bIns="80950" lIns="161950" spcFirstLastPara="1" rIns="161950" wrap="square" tIns="80950">
            <a:noAutofit/>
          </a:bodyPr>
          <a:lstStyle/>
          <a:p>
            <a:pPr indent="0" lvl="0" marL="0" marR="0" rtl="0" algn="l">
              <a:spcBef>
                <a:spcPts val="0"/>
              </a:spcBef>
              <a:spcAft>
                <a:spcPts val="0"/>
              </a:spcAft>
              <a:buClr>
                <a:srgbClr val="07C8A0"/>
              </a:buClr>
              <a:buSzPts val="1948"/>
              <a:buFont typeface="Trebuchet MS"/>
              <a:buNone/>
            </a:pPr>
            <a:r>
              <a:t/>
            </a:r>
            <a:endParaRPr b="0" i="0" sz="1948" u="none" cap="none" strike="noStrike">
              <a:solidFill>
                <a:srgbClr val="980000"/>
              </a:solidFill>
              <a:latin typeface="Calibri"/>
              <a:ea typeface="Calibri"/>
              <a:cs typeface="Calibri"/>
              <a:sym typeface="Calibri"/>
            </a:endParaRPr>
          </a:p>
        </p:txBody>
      </p:sp>
      <p:sp>
        <p:nvSpPr>
          <p:cNvPr id="563" name="Google Shape;563;g3dec333fe1b_0_382"/>
          <p:cNvSpPr/>
          <p:nvPr/>
        </p:nvSpPr>
        <p:spPr>
          <a:xfrm>
            <a:off x="1855246" y="1943725"/>
            <a:ext cx="11759400" cy="50280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0D1B4B"/>
              </a:buClr>
              <a:buSzPts val="2200"/>
              <a:buFont typeface="Trebuchet MS"/>
              <a:buNone/>
            </a:pPr>
            <a:r>
              <a:t/>
            </a:r>
            <a:endParaRPr b="0" i="0" sz="3600" u="none" cap="none" strike="noStrike">
              <a:solidFill>
                <a:srgbClr val="000000"/>
              </a:solidFill>
              <a:latin typeface="Calibri"/>
              <a:ea typeface="Calibri"/>
              <a:cs typeface="Calibri"/>
              <a:sym typeface="Calibri"/>
            </a:endParaRPr>
          </a:p>
        </p:txBody>
      </p:sp>
      <p:sp>
        <p:nvSpPr>
          <p:cNvPr id="564" name="Google Shape;564;g3dec333fe1b_0_382"/>
          <p:cNvSpPr/>
          <p:nvPr/>
        </p:nvSpPr>
        <p:spPr>
          <a:xfrm>
            <a:off x="1550811" y="1705966"/>
            <a:ext cx="15355800" cy="1069800"/>
          </a:xfrm>
          <a:prstGeom prst="rect">
            <a:avLst/>
          </a:prstGeom>
          <a:noFill/>
          <a:ln>
            <a:noFill/>
          </a:ln>
        </p:spPr>
        <p:txBody>
          <a:bodyPr anchorCtr="0" anchor="ctr" bIns="82250" lIns="164575" spcFirstLastPara="1" rIns="164575" wrap="square" tIns="82250">
            <a:noAutofit/>
          </a:bodyPr>
          <a:lstStyle/>
          <a:p>
            <a:pPr indent="0" lvl="0" marL="0" marR="0" rtl="0" algn="l">
              <a:spcBef>
                <a:spcPts val="0"/>
              </a:spcBef>
              <a:spcAft>
                <a:spcPts val="0"/>
              </a:spcAft>
              <a:buClr>
                <a:srgbClr val="0D1B4B"/>
              </a:buClr>
              <a:buSzPts val="4320"/>
              <a:buFont typeface="Trebuchet MS"/>
              <a:buNone/>
            </a:pPr>
            <a:r>
              <a:rPr b="1" i="0" lang="en-US" sz="4320" u="none" cap="none" strike="noStrike">
                <a:solidFill>
                  <a:srgbClr val="0D1B4B"/>
                </a:solidFill>
                <a:latin typeface="Trebuchet MS"/>
                <a:ea typeface="Trebuchet MS"/>
                <a:cs typeface="Trebuchet MS"/>
                <a:sym typeface="Trebuchet MS"/>
              </a:rPr>
              <a:t>The Digital Work Ecosystem – How It Works</a:t>
            </a:r>
            <a:endParaRPr b="0" i="0" sz="4320" u="none" cap="none" strike="noStrike">
              <a:solidFill>
                <a:srgbClr val="000000"/>
              </a:solidFill>
              <a:latin typeface="Calibri"/>
              <a:ea typeface="Calibri"/>
              <a:cs typeface="Calibri"/>
              <a:sym typeface="Calibri"/>
            </a:endParaRPr>
          </a:p>
        </p:txBody>
      </p:sp>
      <p:sp>
        <p:nvSpPr>
          <p:cNvPr id="565" name="Google Shape;565;g3dec333fe1b_0_382"/>
          <p:cNvSpPr/>
          <p:nvPr/>
        </p:nvSpPr>
        <p:spPr>
          <a:xfrm>
            <a:off x="1550811" y="2775813"/>
            <a:ext cx="15006900" cy="49200"/>
          </a:xfrm>
          <a:prstGeom prst="rect">
            <a:avLst/>
          </a:prstGeom>
          <a:solidFill>
            <a:srgbClr val="1A5CB0"/>
          </a:solidFill>
          <a:ln cap="flat" cmpd="sng" w="22850">
            <a:solidFill>
              <a:srgbClr val="1A5CB0"/>
            </a:solidFill>
            <a:prstDash val="solid"/>
            <a:round/>
            <a:headEnd len="sm" w="sm" type="none"/>
            <a:tailEnd len="sm" w="sm" type="none"/>
          </a:ln>
        </p:spPr>
        <p:txBody>
          <a:bodyPr anchorCtr="0" anchor="ctr" bIns="164575" lIns="164575" spcFirstLastPara="1" rIns="164575" wrap="square" tIns="164575">
            <a:noAutofit/>
          </a:bodyPr>
          <a:lstStyle/>
          <a:p>
            <a:pPr indent="0" lvl="0" marL="0" rtl="0" algn="l">
              <a:spcBef>
                <a:spcPts val="0"/>
              </a:spcBef>
              <a:spcAft>
                <a:spcPts val="0"/>
              </a:spcAft>
              <a:buNone/>
            </a:pPr>
            <a:r>
              <a:t/>
            </a:r>
            <a:endParaRPr/>
          </a:p>
        </p:txBody>
      </p:sp>
      <p:sp>
        <p:nvSpPr>
          <p:cNvPr id="566" name="Google Shape;566;g3dec333fe1b_0_382"/>
          <p:cNvSpPr/>
          <p:nvPr/>
        </p:nvSpPr>
        <p:spPr>
          <a:xfrm>
            <a:off x="1550811" y="2989783"/>
            <a:ext cx="15355800" cy="7077300"/>
          </a:xfrm>
          <a:prstGeom prst="rect">
            <a:avLst/>
          </a:prstGeom>
          <a:noFill/>
          <a:ln>
            <a:noFill/>
          </a:ln>
        </p:spPr>
        <p:txBody>
          <a:bodyPr anchorCtr="0" anchor="t" bIns="82250" lIns="164575" spcFirstLastPara="1" rIns="164575" wrap="square" tIns="82250">
            <a:noAutofit/>
          </a:bodyPr>
          <a:lstStyle/>
          <a:p>
            <a:pPr indent="-617220" lvl="0" marL="617220" marR="0" rtl="0" algn="l">
              <a:spcBef>
                <a:spcPts val="0"/>
              </a:spcBef>
              <a:spcAft>
                <a:spcPts val="0"/>
              </a:spcAft>
              <a:buClr>
                <a:srgbClr val="1A202C"/>
              </a:buClr>
              <a:buSzPts val="2700"/>
              <a:buFont typeface="Calibri"/>
              <a:buChar char="•"/>
            </a:pPr>
            <a:r>
              <a:rPr b="1" i="0" lang="en-US" sz="2700" u="none" cap="none" strike="noStrike">
                <a:solidFill>
                  <a:srgbClr val="1A202C"/>
                </a:solidFill>
                <a:latin typeface="Calibri"/>
                <a:ea typeface="Calibri"/>
                <a:cs typeface="Calibri"/>
                <a:sym typeface="Calibri"/>
              </a:rPr>
              <a:t>Core Components:</a:t>
            </a:r>
            <a:endParaRPr b="0" i="0" sz="2700" u="none" cap="none" strike="noStrike">
              <a:solidFill>
                <a:srgbClr val="000000"/>
              </a:solidFill>
              <a:latin typeface="Calibri"/>
              <a:ea typeface="Calibri"/>
              <a:cs typeface="Calibri"/>
              <a:sym typeface="Calibri"/>
            </a:endParaRPr>
          </a:p>
          <a:p>
            <a:pPr indent="-617220" lvl="0" marL="617220" marR="0" rtl="0" algn="l">
              <a:spcBef>
                <a:spcPts val="0"/>
              </a:spcBef>
              <a:spcAft>
                <a:spcPts val="0"/>
              </a:spcAft>
              <a:buClr>
                <a:srgbClr val="1A202C"/>
              </a:buClr>
              <a:buSzPts val="2700"/>
              <a:buFont typeface="Calibri"/>
              <a:buChar char="•"/>
            </a:pPr>
            <a:r>
              <a:rPr b="0" i="0" lang="en-US" sz="2700" u="none" cap="none" strike="noStrike">
                <a:solidFill>
                  <a:srgbClr val="1A202C"/>
                </a:solidFill>
                <a:latin typeface="Calibri"/>
                <a:ea typeface="Calibri"/>
                <a:cs typeface="Calibri"/>
                <a:sym typeface="Calibri"/>
              </a:rPr>
              <a:t>Freelancers — individuals offering skills and services</a:t>
            </a:r>
            <a:endParaRPr b="0" i="0" sz="2700" u="none" cap="none" strike="noStrike">
              <a:solidFill>
                <a:srgbClr val="000000"/>
              </a:solidFill>
              <a:latin typeface="Calibri"/>
              <a:ea typeface="Calibri"/>
              <a:cs typeface="Calibri"/>
              <a:sym typeface="Calibri"/>
            </a:endParaRPr>
          </a:p>
          <a:p>
            <a:pPr indent="-617220" lvl="0" marL="617220" marR="0" rtl="0" algn="l">
              <a:spcBef>
                <a:spcPts val="0"/>
              </a:spcBef>
              <a:spcAft>
                <a:spcPts val="0"/>
              </a:spcAft>
              <a:buClr>
                <a:srgbClr val="1A202C"/>
              </a:buClr>
              <a:buSzPts val="2700"/>
              <a:buFont typeface="Calibri"/>
              <a:buChar char="•"/>
            </a:pPr>
            <a:r>
              <a:rPr b="0" i="0" lang="en-US" sz="2700" u="none" cap="none" strike="noStrike">
                <a:solidFill>
                  <a:srgbClr val="1A202C"/>
                </a:solidFill>
                <a:latin typeface="Calibri"/>
                <a:ea typeface="Calibri"/>
                <a:cs typeface="Calibri"/>
                <a:sym typeface="Calibri"/>
              </a:rPr>
              <a:t>Clients — businesses or individuals who need work done</a:t>
            </a:r>
            <a:endParaRPr b="0" i="0" sz="2700" u="none" cap="none" strike="noStrike">
              <a:solidFill>
                <a:srgbClr val="000000"/>
              </a:solidFill>
              <a:latin typeface="Calibri"/>
              <a:ea typeface="Calibri"/>
              <a:cs typeface="Calibri"/>
              <a:sym typeface="Calibri"/>
            </a:endParaRPr>
          </a:p>
          <a:p>
            <a:pPr indent="-617220" lvl="0" marL="617220" marR="0" rtl="0" algn="l">
              <a:spcBef>
                <a:spcPts val="0"/>
              </a:spcBef>
              <a:spcAft>
                <a:spcPts val="0"/>
              </a:spcAft>
              <a:buClr>
                <a:srgbClr val="1A202C"/>
              </a:buClr>
              <a:buSzPts val="2700"/>
              <a:buFont typeface="Calibri"/>
              <a:buChar char="•"/>
            </a:pPr>
            <a:r>
              <a:rPr b="0" i="0" lang="en-US" sz="2700" u="none" cap="none" strike="noStrike">
                <a:solidFill>
                  <a:srgbClr val="1A202C"/>
                </a:solidFill>
                <a:latin typeface="Calibri"/>
                <a:ea typeface="Calibri"/>
                <a:cs typeface="Calibri"/>
                <a:sym typeface="Calibri"/>
              </a:rPr>
              <a:t>Digital Platforms — intermediaries that connect both</a:t>
            </a:r>
            <a:endParaRPr b="0" i="0" sz="2700" u="none" cap="none" strike="noStrike">
              <a:solidFill>
                <a:srgbClr val="000000"/>
              </a:solidFill>
              <a:latin typeface="Calibri"/>
              <a:ea typeface="Calibri"/>
              <a:cs typeface="Calibri"/>
              <a:sym typeface="Calibri"/>
            </a:endParaRPr>
          </a:p>
          <a:p>
            <a:pPr indent="-617220" lvl="0" marL="617220" marR="0" rtl="0" algn="l">
              <a:spcBef>
                <a:spcPts val="0"/>
              </a:spcBef>
              <a:spcAft>
                <a:spcPts val="0"/>
              </a:spcAft>
              <a:buClr>
                <a:srgbClr val="1A202C"/>
              </a:buClr>
              <a:buSzPts val="2700"/>
              <a:buFont typeface="Calibri"/>
              <a:buChar char="•"/>
            </a:pPr>
            <a:r>
              <a:rPr b="0" i="0" lang="en-US" sz="2700" u="none" cap="none" strike="noStrike">
                <a:solidFill>
                  <a:srgbClr val="1A202C"/>
                </a:solidFill>
                <a:latin typeface="Calibri"/>
                <a:ea typeface="Calibri"/>
                <a:cs typeface="Calibri"/>
                <a:sym typeface="Calibri"/>
              </a:rPr>
              <a:t>Communication Tools — how work is discussed and delivered</a:t>
            </a:r>
            <a:endParaRPr b="0" i="0" sz="2700" u="none" cap="none" strike="noStrike">
              <a:solidFill>
                <a:srgbClr val="000000"/>
              </a:solidFill>
              <a:latin typeface="Calibri"/>
              <a:ea typeface="Calibri"/>
              <a:cs typeface="Calibri"/>
              <a:sym typeface="Calibri"/>
            </a:endParaRPr>
          </a:p>
          <a:p>
            <a:pPr indent="-617220" lvl="0" marL="617220" marR="0" rtl="0" algn="l">
              <a:spcBef>
                <a:spcPts val="0"/>
              </a:spcBef>
              <a:spcAft>
                <a:spcPts val="0"/>
              </a:spcAft>
              <a:buClr>
                <a:srgbClr val="1A202C"/>
              </a:buClr>
              <a:buSzPts val="2700"/>
              <a:buFont typeface="Calibri"/>
              <a:buChar char="•"/>
            </a:pPr>
            <a:r>
              <a:rPr b="0" i="0" lang="en-US" sz="2700" u="none" cap="none" strike="noStrike">
                <a:solidFill>
                  <a:srgbClr val="1A202C"/>
                </a:solidFill>
                <a:latin typeface="Calibri"/>
                <a:ea typeface="Calibri"/>
                <a:cs typeface="Calibri"/>
                <a:sym typeface="Calibri"/>
              </a:rPr>
              <a:t>Payment Systems — how money is transferred securely</a:t>
            </a:r>
            <a:endParaRPr b="0" i="0" sz="2700" u="none" cap="none" strike="noStrike">
              <a:solidFill>
                <a:srgbClr val="000000"/>
              </a:solidFill>
              <a:latin typeface="Calibri"/>
              <a:ea typeface="Calibri"/>
              <a:cs typeface="Calibri"/>
              <a:sym typeface="Calibri"/>
            </a:endParaRPr>
          </a:p>
          <a:p>
            <a:pPr indent="-445770" lvl="0" marL="617220" marR="0" rtl="0" algn="l">
              <a:spcBef>
                <a:spcPts val="0"/>
              </a:spcBef>
              <a:spcAft>
                <a:spcPts val="0"/>
              </a:spcAft>
              <a:buClr>
                <a:srgbClr val="000000"/>
              </a:buClr>
              <a:buSzPts val="2700"/>
              <a:buFont typeface="Calibri"/>
              <a:buNone/>
            </a:pPr>
            <a:r>
              <a:t/>
            </a:r>
            <a:endParaRPr b="0" i="0" sz="2700" u="none" cap="none" strike="noStrike">
              <a:solidFill>
                <a:srgbClr val="000000"/>
              </a:solidFill>
              <a:latin typeface="Calibri"/>
              <a:ea typeface="Calibri"/>
              <a:cs typeface="Calibri"/>
              <a:sym typeface="Calibri"/>
            </a:endParaRPr>
          </a:p>
          <a:p>
            <a:pPr indent="-617220" lvl="0" marL="617220" marR="0" rtl="0" algn="l">
              <a:spcBef>
                <a:spcPts val="0"/>
              </a:spcBef>
              <a:spcAft>
                <a:spcPts val="0"/>
              </a:spcAft>
              <a:buClr>
                <a:srgbClr val="1A202C"/>
              </a:buClr>
              <a:buSzPts val="2700"/>
              <a:buFont typeface="Calibri"/>
              <a:buChar char="•"/>
            </a:pPr>
            <a:r>
              <a:rPr b="1" i="0" lang="en-US" sz="2700" u="none" cap="none" strike="noStrike">
                <a:solidFill>
                  <a:srgbClr val="1A202C"/>
                </a:solidFill>
                <a:latin typeface="Calibri"/>
                <a:ea typeface="Calibri"/>
                <a:cs typeface="Calibri"/>
                <a:sym typeface="Calibri"/>
              </a:rPr>
              <a:t>How the Ecosystem Benefits You:</a:t>
            </a:r>
            <a:endParaRPr b="0" i="0" sz="2700" u="none" cap="none" strike="noStrike">
              <a:solidFill>
                <a:srgbClr val="000000"/>
              </a:solidFill>
              <a:latin typeface="Calibri"/>
              <a:ea typeface="Calibri"/>
              <a:cs typeface="Calibri"/>
              <a:sym typeface="Calibri"/>
            </a:endParaRPr>
          </a:p>
          <a:p>
            <a:pPr indent="-617220" lvl="0" marL="617220" marR="0" rtl="0" algn="l">
              <a:spcBef>
                <a:spcPts val="0"/>
              </a:spcBef>
              <a:spcAft>
                <a:spcPts val="0"/>
              </a:spcAft>
              <a:buClr>
                <a:srgbClr val="1A202C"/>
              </a:buClr>
              <a:buSzPts val="2700"/>
              <a:buFont typeface="Calibri"/>
              <a:buChar char="•"/>
            </a:pPr>
            <a:r>
              <a:rPr b="0" i="0" lang="en-US" sz="2700" u="none" cap="none" strike="noStrike">
                <a:solidFill>
                  <a:srgbClr val="1A202C"/>
                </a:solidFill>
                <a:latin typeface="Calibri"/>
                <a:ea typeface="Calibri"/>
                <a:cs typeface="Calibri"/>
                <a:sym typeface="Calibri"/>
              </a:rPr>
              <a:t>Reduces barriers — you don't need an office or physical location</a:t>
            </a:r>
            <a:endParaRPr b="0" i="0" sz="2700" u="none" cap="none" strike="noStrike">
              <a:solidFill>
                <a:srgbClr val="000000"/>
              </a:solidFill>
              <a:latin typeface="Calibri"/>
              <a:ea typeface="Calibri"/>
              <a:cs typeface="Calibri"/>
              <a:sym typeface="Calibri"/>
            </a:endParaRPr>
          </a:p>
          <a:p>
            <a:pPr indent="-617220" lvl="0" marL="617220" marR="0" rtl="0" algn="l">
              <a:spcBef>
                <a:spcPts val="0"/>
              </a:spcBef>
              <a:spcAft>
                <a:spcPts val="0"/>
              </a:spcAft>
              <a:buClr>
                <a:srgbClr val="1A202C"/>
              </a:buClr>
              <a:buSzPts val="2700"/>
              <a:buFont typeface="Calibri"/>
              <a:buChar char="•"/>
            </a:pPr>
            <a:r>
              <a:rPr b="0" i="0" lang="en-US" sz="2700" u="none" cap="none" strike="noStrike">
                <a:solidFill>
                  <a:srgbClr val="1A202C"/>
                </a:solidFill>
                <a:latin typeface="Calibri"/>
                <a:ea typeface="Calibri"/>
                <a:cs typeface="Calibri"/>
                <a:sym typeface="Calibri"/>
              </a:rPr>
              <a:t>Global reach — find clients anywhere in the world</a:t>
            </a:r>
            <a:endParaRPr b="0" i="0" sz="2700" u="none" cap="none" strike="noStrike">
              <a:solidFill>
                <a:srgbClr val="000000"/>
              </a:solidFill>
              <a:latin typeface="Calibri"/>
              <a:ea typeface="Calibri"/>
              <a:cs typeface="Calibri"/>
              <a:sym typeface="Calibri"/>
            </a:endParaRPr>
          </a:p>
          <a:p>
            <a:pPr indent="-617220" lvl="0" marL="617220" marR="0" rtl="0" algn="l">
              <a:spcBef>
                <a:spcPts val="0"/>
              </a:spcBef>
              <a:spcAft>
                <a:spcPts val="0"/>
              </a:spcAft>
              <a:buClr>
                <a:srgbClr val="1A202C"/>
              </a:buClr>
              <a:buSzPts val="2700"/>
              <a:buFont typeface="Calibri"/>
              <a:buChar char="•"/>
            </a:pPr>
            <a:r>
              <a:rPr b="0" i="0" lang="en-US" sz="2700" u="none" cap="none" strike="noStrike">
                <a:solidFill>
                  <a:srgbClr val="1A202C"/>
                </a:solidFill>
                <a:latin typeface="Calibri"/>
                <a:ea typeface="Calibri"/>
                <a:cs typeface="Calibri"/>
                <a:sym typeface="Calibri"/>
              </a:rPr>
              <a:t>Low startup cost — a laptop and internet connection is enough</a:t>
            </a:r>
            <a:endParaRPr b="0" i="0" sz="2700" u="none" cap="none" strike="noStrike">
              <a:solidFill>
                <a:srgbClr val="000000"/>
              </a:solidFill>
              <a:latin typeface="Calibri"/>
              <a:ea typeface="Calibri"/>
              <a:cs typeface="Calibri"/>
              <a:sym typeface="Calibri"/>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BB03B">
                <a:alpha val="0"/>
              </a:srgbClr>
            </a:gs>
            <a:gs pos="100000">
              <a:srgbClr val="FBB03B">
                <a:alpha val="36078"/>
              </a:srgbClr>
            </a:gs>
          </a:gsLst>
          <a:path path="circle">
            <a:fillToRect b="50%" l="50%" r="50%" t="50%"/>
          </a:path>
          <a:tileRect/>
        </a:gradFill>
      </p:bgPr>
    </p:bg>
    <p:spTree>
      <p:nvGrpSpPr>
        <p:cNvPr id="570" name="Shape 570"/>
        <p:cNvGrpSpPr/>
        <p:nvPr/>
      </p:nvGrpSpPr>
      <p:grpSpPr>
        <a:xfrm>
          <a:off x="0" y="0"/>
          <a:ext cx="0" cy="0"/>
          <a:chOff x="0" y="0"/>
          <a:chExt cx="0" cy="0"/>
        </a:xfrm>
      </p:grpSpPr>
      <p:grpSp>
        <p:nvGrpSpPr>
          <p:cNvPr id="571" name="Google Shape;571;g3dec333fe1b_0_575"/>
          <p:cNvGrpSpPr/>
          <p:nvPr/>
        </p:nvGrpSpPr>
        <p:grpSpPr>
          <a:xfrm>
            <a:off x="1028700" y="811707"/>
            <a:ext cx="16230707" cy="8446648"/>
            <a:chOff x="0" y="-57150"/>
            <a:chExt cx="4274726" cy="2224617"/>
          </a:xfrm>
        </p:grpSpPr>
        <p:sp>
          <p:nvSpPr>
            <p:cNvPr id="572" name="Google Shape;572;g3dec333fe1b_0_575"/>
            <p:cNvSpPr/>
            <p:nvPr/>
          </p:nvSpPr>
          <p:spPr>
            <a:xfrm>
              <a:off x="0" y="0"/>
              <a:ext cx="4274726" cy="2167467"/>
            </a:xfrm>
            <a:custGeom>
              <a:rect b="b" l="l" r="r" t="t"/>
              <a:pathLst>
                <a:path extrusionOk="0" h="2167467" w="4274726">
                  <a:moveTo>
                    <a:pt x="0" y="0"/>
                  </a:moveTo>
                  <a:lnTo>
                    <a:pt x="4274726" y="0"/>
                  </a:lnTo>
                  <a:lnTo>
                    <a:pt x="4274726" y="2167467"/>
                  </a:lnTo>
                  <a:lnTo>
                    <a:pt x="0" y="2167467"/>
                  </a:lnTo>
                  <a:close/>
                </a:path>
              </a:pathLst>
            </a:custGeom>
            <a:noFill/>
            <a:ln cap="sq" cmpd="sng" w="19050">
              <a:solidFill>
                <a:srgbClr val="000000"/>
              </a:solidFill>
              <a:prstDash val="solid"/>
              <a:miter lim="8000"/>
              <a:headEnd len="sm" w="sm" type="none"/>
              <a:tailEnd len="sm" w="sm" type="none"/>
            </a:ln>
          </p:spPr>
        </p:sp>
        <p:sp>
          <p:nvSpPr>
            <p:cNvPr id="573" name="Google Shape;573;g3dec333fe1b_0_575"/>
            <p:cNvSpPr txBox="1"/>
            <p:nvPr/>
          </p:nvSpPr>
          <p:spPr>
            <a:xfrm>
              <a:off x="0" y="-57150"/>
              <a:ext cx="4274700" cy="22245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574" name="Google Shape;574;g3dec333fe1b_0_575"/>
          <p:cNvSpPr/>
          <p:nvPr/>
        </p:nvSpPr>
        <p:spPr>
          <a:xfrm>
            <a:off x="503196" y="243179"/>
            <a:ext cx="2983565" cy="665086"/>
          </a:xfrm>
          <a:custGeom>
            <a:rect b="b" l="l" r="r" t="t"/>
            <a:pathLst>
              <a:path extrusionOk="0" h="665086" w="2983565">
                <a:moveTo>
                  <a:pt x="0" y="0"/>
                </a:moveTo>
                <a:lnTo>
                  <a:pt x="2983565" y="0"/>
                </a:lnTo>
                <a:lnTo>
                  <a:pt x="2983565" y="665086"/>
                </a:lnTo>
                <a:lnTo>
                  <a:pt x="0" y="665086"/>
                </a:lnTo>
                <a:lnTo>
                  <a:pt x="0" y="0"/>
                </a:lnTo>
                <a:close/>
              </a:path>
            </a:pathLst>
          </a:custGeom>
          <a:blipFill rotWithShape="1">
            <a:blip r:embed="rId3">
              <a:alphaModFix/>
            </a:blip>
            <a:stretch>
              <a:fillRect b="0" l="0" r="0" t="0"/>
            </a:stretch>
          </a:blipFill>
          <a:ln>
            <a:noFill/>
          </a:ln>
        </p:spPr>
      </p:sp>
      <p:sp>
        <p:nvSpPr>
          <p:cNvPr id="575" name="Google Shape;575;g3dec333fe1b_0_575"/>
          <p:cNvSpPr txBox="1"/>
          <p:nvPr/>
        </p:nvSpPr>
        <p:spPr>
          <a:xfrm>
            <a:off x="11901982" y="600366"/>
            <a:ext cx="6386100" cy="283200"/>
          </a:xfrm>
          <a:prstGeom prst="rect">
            <a:avLst/>
          </a:prstGeom>
          <a:noFill/>
          <a:ln>
            <a:noFill/>
          </a:ln>
        </p:spPr>
        <p:txBody>
          <a:bodyPr anchorCtr="0" anchor="t" bIns="0" lIns="0" spcFirstLastPara="1" rIns="0" wrap="square" tIns="0">
            <a:spAutoFit/>
          </a:bodyPr>
          <a:lstStyle/>
          <a:p>
            <a:pPr indent="0" lvl="0" marL="0" marR="0" rtl="0" algn="ctr">
              <a:lnSpc>
                <a:spcPct val="140054"/>
              </a:lnSpc>
              <a:spcBef>
                <a:spcPts val="0"/>
              </a:spcBef>
              <a:spcAft>
                <a:spcPts val="0"/>
              </a:spcAft>
              <a:buNone/>
            </a:pPr>
            <a:r>
              <a:rPr b="0" i="0" lang="en-US" sz="1840" u="none" cap="none" strike="noStrike">
                <a:solidFill>
                  <a:srgbClr val="000000"/>
                </a:solidFill>
                <a:latin typeface="Roboto"/>
                <a:ea typeface="Roboto"/>
                <a:cs typeface="Roboto"/>
                <a:sym typeface="Roboto"/>
              </a:rPr>
              <a:t>2024-3-PL01-KA210-YOU-000294885</a:t>
            </a:r>
            <a:endParaRPr/>
          </a:p>
        </p:txBody>
      </p:sp>
      <p:pic>
        <p:nvPicPr>
          <p:cNvPr id="576" name="Google Shape;576;g3dec333fe1b_0_575" title="logo2.png"/>
          <p:cNvPicPr preferRelativeResize="0"/>
          <p:nvPr/>
        </p:nvPicPr>
        <p:blipFill rotWithShape="1">
          <a:blip r:embed="rId4">
            <a:alphaModFix/>
          </a:blip>
          <a:srcRect b="21968" l="0" r="0" t="25865"/>
          <a:stretch/>
        </p:blipFill>
        <p:spPr>
          <a:xfrm>
            <a:off x="15039350" y="8014350"/>
            <a:ext cx="1893475" cy="987800"/>
          </a:xfrm>
          <a:prstGeom prst="rect">
            <a:avLst/>
          </a:prstGeom>
          <a:noFill/>
          <a:ln>
            <a:noFill/>
          </a:ln>
        </p:spPr>
      </p:pic>
      <p:sp>
        <p:nvSpPr>
          <p:cNvPr id="577" name="Google Shape;577;g3dec333fe1b_0_575"/>
          <p:cNvSpPr/>
          <p:nvPr/>
        </p:nvSpPr>
        <p:spPr>
          <a:xfrm>
            <a:off x="1028700" y="1143000"/>
            <a:ext cx="16230600" cy="129900"/>
          </a:xfrm>
          <a:prstGeom prst="rect">
            <a:avLst/>
          </a:prstGeom>
          <a:solidFill>
            <a:srgbClr val="980000"/>
          </a:solidFill>
          <a:ln cap="flat" cmpd="sng" w="22550">
            <a:solidFill>
              <a:srgbClr val="980000"/>
            </a:solidFill>
            <a:prstDash val="solid"/>
            <a:round/>
            <a:headEnd len="sm" w="sm" type="none"/>
            <a:tailEnd len="sm" w="sm" type="none"/>
          </a:ln>
        </p:spPr>
        <p:txBody>
          <a:bodyPr anchorCtr="0" anchor="ctr" bIns="162275" lIns="162275" spcFirstLastPara="1" rIns="162275" wrap="square" tIns="162275">
            <a:noAutofit/>
          </a:bodyPr>
          <a:lstStyle/>
          <a:p>
            <a:pPr indent="0" lvl="0" marL="0" rtl="0" algn="l">
              <a:spcBef>
                <a:spcPts val="0"/>
              </a:spcBef>
              <a:spcAft>
                <a:spcPts val="0"/>
              </a:spcAft>
              <a:buNone/>
            </a:pPr>
            <a:r>
              <a:t/>
            </a:r>
            <a:endParaRPr/>
          </a:p>
        </p:txBody>
      </p:sp>
      <p:sp>
        <p:nvSpPr>
          <p:cNvPr id="578" name="Google Shape;578;g3dec333fe1b_0_575"/>
          <p:cNvSpPr/>
          <p:nvPr/>
        </p:nvSpPr>
        <p:spPr>
          <a:xfrm>
            <a:off x="1028700" y="10142871"/>
            <a:ext cx="16230600" cy="129900"/>
          </a:xfrm>
          <a:prstGeom prst="rect">
            <a:avLst/>
          </a:prstGeom>
          <a:solidFill>
            <a:srgbClr val="F4A623"/>
          </a:solidFill>
          <a:ln cap="flat" cmpd="sng" w="22550">
            <a:solidFill>
              <a:srgbClr val="F4A623"/>
            </a:solidFill>
            <a:prstDash val="solid"/>
            <a:round/>
            <a:headEnd len="sm" w="sm" type="none"/>
            <a:tailEnd len="sm" w="sm" type="none"/>
          </a:ln>
        </p:spPr>
        <p:txBody>
          <a:bodyPr anchorCtr="0" anchor="ctr" bIns="162275" lIns="162275" spcFirstLastPara="1" rIns="162275" wrap="square" tIns="162275">
            <a:noAutofit/>
          </a:bodyPr>
          <a:lstStyle/>
          <a:p>
            <a:pPr indent="0" lvl="0" marL="0" rtl="0" algn="l">
              <a:spcBef>
                <a:spcPts val="0"/>
              </a:spcBef>
              <a:spcAft>
                <a:spcPts val="0"/>
              </a:spcAft>
              <a:buNone/>
            </a:pPr>
            <a:r>
              <a:t/>
            </a:r>
            <a:endParaRPr/>
          </a:p>
        </p:txBody>
      </p:sp>
      <p:sp>
        <p:nvSpPr>
          <p:cNvPr id="579" name="Google Shape;579;g3dec333fe1b_0_575"/>
          <p:cNvSpPr/>
          <p:nvPr/>
        </p:nvSpPr>
        <p:spPr>
          <a:xfrm>
            <a:off x="1855262" y="1512823"/>
            <a:ext cx="4859100" cy="615300"/>
          </a:xfrm>
          <a:prstGeom prst="rect">
            <a:avLst/>
          </a:prstGeom>
          <a:noFill/>
          <a:ln>
            <a:noFill/>
          </a:ln>
        </p:spPr>
        <p:txBody>
          <a:bodyPr anchorCtr="0" anchor="ctr" bIns="80950" lIns="161950" spcFirstLastPara="1" rIns="161950" wrap="square" tIns="80950">
            <a:noAutofit/>
          </a:bodyPr>
          <a:lstStyle/>
          <a:p>
            <a:pPr indent="0" lvl="0" marL="0" marR="0" rtl="0" algn="l">
              <a:spcBef>
                <a:spcPts val="0"/>
              </a:spcBef>
              <a:spcAft>
                <a:spcPts val="0"/>
              </a:spcAft>
              <a:buClr>
                <a:srgbClr val="07C8A0"/>
              </a:buClr>
              <a:buSzPts val="1948"/>
              <a:buFont typeface="Trebuchet MS"/>
              <a:buNone/>
            </a:pPr>
            <a:r>
              <a:t/>
            </a:r>
            <a:endParaRPr b="0" i="0" sz="1948" u="none" cap="none" strike="noStrike">
              <a:solidFill>
                <a:srgbClr val="980000"/>
              </a:solidFill>
              <a:latin typeface="Calibri"/>
              <a:ea typeface="Calibri"/>
              <a:cs typeface="Calibri"/>
              <a:sym typeface="Calibri"/>
            </a:endParaRPr>
          </a:p>
        </p:txBody>
      </p:sp>
      <p:sp>
        <p:nvSpPr>
          <p:cNvPr id="580" name="Google Shape;580;g3dec333fe1b_0_575"/>
          <p:cNvSpPr/>
          <p:nvPr/>
        </p:nvSpPr>
        <p:spPr>
          <a:xfrm>
            <a:off x="1855246" y="1943725"/>
            <a:ext cx="11759400" cy="50280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0D1B4B"/>
              </a:buClr>
              <a:buSzPts val="2200"/>
              <a:buFont typeface="Trebuchet MS"/>
              <a:buNone/>
            </a:pPr>
            <a:r>
              <a:t/>
            </a:r>
            <a:endParaRPr b="0" i="0" sz="3600" u="none" cap="none" strike="noStrike">
              <a:solidFill>
                <a:srgbClr val="000000"/>
              </a:solidFill>
              <a:latin typeface="Calibri"/>
              <a:ea typeface="Calibri"/>
              <a:cs typeface="Calibri"/>
              <a:sym typeface="Calibri"/>
            </a:endParaRPr>
          </a:p>
        </p:txBody>
      </p:sp>
      <p:sp>
        <p:nvSpPr>
          <p:cNvPr id="581" name="Google Shape;581;g3dec333fe1b_0_575"/>
          <p:cNvSpPr/>
          <p:nvPr/>
        </p:nvSpPr>
        <p:spPr>
          <a:xfrm>
            <a:off x="1097961" y="1591132"/>
            <a:ext cx="15488400" cy="691200"/>
          </a:xfrm>
          <a:prstGeom prst="rect">
            <a:avLst/>
          </a:prstGeom>
          <a:noFill/>
          <a:ln>
            <a:noFill/>
          </a:ln>
        </p:spPr>
        <p:txBody>
          <a:bodyPr anchorCtr="0" anchor="ctr" bIns="70025" lIns="140075" spcFirstLastPara="1" rIns="140075" wrap="square" tIns="70025">
            <a:noAutofit/>
          </a:bodyPr>
          <a:lstStyle/>
          <a:p>
            <a:pPr indent="0" lvl="0" marL="0" marR="0" rtl="0" algn="l">
              <a:spcBef>
                <a:spcPts val="0"/>
              </a:spcBef>
              <a:spcAft>
                <a:spcPts val="0"/>
              </a:spcAft>
              <a:buClr>
                <a:srgbClr val="0D1B4B"/>
              </a:buClr>
              <a:buSzPts val="3677"/>
              <a:buFont typeface="Trebuchet MS"/>
              <a:buNone/>
            </a:pPr>
            <a:r>
              <a:rPr b="1" i="0" lang="en-US" sz="3677" u="none" cap="none" strike="noStrike">
                <a:solidFill>
                  <a:srgbClr val="0D1B4B"/>
                </a:solidFill>
                <a:latin typeface="Trebuchet MS"/>
                <a:ea typeface="Trebuchet MS"/>
                <a:cs typeface="Trebuchet MS"/>
                <a:sym typeface="Trebuchet MS"/>
              </a:rPr>
              <a:t>Categories of Digital Work You Can Start Today</a:t>
            </a:r>
            <a:endParaRPr b="0" i="0" sz="3677" u="none" cap="none" strike="noStrike">
              <a:solidFill>
                <a:srgbClr val="000000"/>
              </a:solidFill>
              <a:latin typeface="Calibri"/>
              <a:ea typeface="Calibri"/>
              <a:cs typeface="Calibri"/>
              <a:sym typeface="Calibri"/>
            </a:endParaRPr>
          </a:p>
        </p:txBody>
      </p:sp>
      <p:sp>
        <p:nvSpPr>
          <p:cNvPr id="582" name="Google Shape;582;g3dec333fe1b_0_575"/>
          <p:cNvSpPr/>
          <p:nvPr/>
        </p:nvSpPr>
        <p:spPr>
          <a:xfrm>
            <a:off x="1097961" y="2282325"/>
            <a:ext cx="15488400" cy="35400"/>
          </a:xfrm>
          <a:prstGeom prst="rect">
            <a:avLst/>
          </a:prstGeom>
          <a:solidFill>
            <a:srgbClr val="F4A623"/>
          </a:solidFill>
          <a:ln cap="flat" cmpd="sng" w="19450">
            <a:solidFill>
              <a:srgbClr val="F4A623"/>
            </a:solidFill>
            <a:prstDash val="solid"/>
            <a:round/>
            <a:headEnd len="sm" w="sm" type="none"/>
            <a:tailEnd len="sm" w="sm" type="none"/>
          </a:ln>
        </p:spPr>
        <p:txBody>
          <a:bodyPr anchorCtr="0" anchor="ctr" bIns="140075" lIns="140075" spcFirstLastPara="1" rIns="140075" wrap="square" tIns="140075">
            <a:noAutofit/>
          </a:bodyPr>
          <a:lstStyle/>
          <a:p>
            <a:pPr indent="0" lvl="0" marL="0" rtl="0" algn="l">
              <a:spcBef>
                <a:spcPts val="0"/>
              </a:spcBef>
              <a:spcAft>
                <a:spcPts val="0"/>
              </a:spcAft>
              <a:buNone/>
            </a:pPr>
            <a:r>
              <a:t/>
            </a:r>
            <a:endParaRPr/>
          </a:p>
        </p:txBody>
      </p:sp>
      <p:sp>
        <p:nvSpPr>
          <p:cNvPr id="583" name="Google Shape;583;g3dec333fe1b_0_575"/>
          <p:cNvSpPr/>
          <p:nvPr/>
        </p:nvSpPr>
        <p:spPr>
          <a:xfrm>
            <a:off x="1097961" y="2484916"/>
            <a:ext cx="7407300" cy="1728000"/>
          </a:xfrm>
          <a:prstGeom prst="rect">
            <a:avLst/>
          </a:prstGeom>
          <a:solidFill>
            <a:srgbClr val="FFFFFF"/>
          </a:solidFill>
          <a:ln cap="flat" cmpd="sng" w="38925">
            <a:solidFill>
              <a:srgbClr val="1A5CB0"/>
            </a:solidFill>
            <a:prstDash val="solid"/>
            <a:round/>
            <a:headEnd len="sm" w="sm" type="none"/>
            <a:tailEnd len="sm" w="sm" type="none"/>
          </a:ln>
          <a:effectLst>
            <a:outerShdw blurRad="155674" rotWithShape="0" algn="bl" dir="8100000" dist="58378">
              <a:srgbClr val="000000">
                <a:alpha val="12160"/>
              </a:srgbClr>
            </a:outerShdw>
          </a:effectLst>
        </p:spPr>
        <p:txBody>
          <a:bodyPr anchorCtr="0" anchor="ctr" bIns="140075" lIns="140075" spcFirstLastPara="1" rIns="140075" wrap="square" tIns="140075">
            <a:noAutofit/>
          </a:bodyPr>
          <a:lstStyle/>
          <a:p>
            <a:pPr indent="0" lvl="0" marL="0" rtl="0" algn="l">
              <a:spcBef>
                <a:spcPts val="0"/>
              </a:spcBef>
              <a:spcAft>
                <a:spcPts val="0"/>
              </a:spcAft>
              <a:buNone/>
            </a:pPr>
            <a:r>
              <a:t/>
            </a:r>
            <a:endParaRPr/>
          </a:p>
        </p:txBody>
      </p:sp>
      <p:sp>
        <p:nvSpPr>
          <p:cNvPr id="584" name="Google Shape;584;g3dec333fe1b_0_575"/>
          <p:cNvSpPr/>
          <p:nvPr/>
        </p:nvSpPr>
        <p:spPr>
          <a:xfrm>
            <a:off x="1097961" y="2484916"/>
            <a:ext cx="7407300" cy="452700"/>
          </a:xfrm>
          <a:prstGeom prst="rect">
            <a:avLst/>
          </a:prstGeom>
          <a:solidFill>
            <a:srgbClr val="1A5CB0"/>
          </a:solidFill>
          <a:ln cap="flat" cmpd="sng" w="19450">
            <a:solidFill>
              <a:srgbClr val="1A5CB0"/>
            </a:solidFill>
            <a:prstDash val="solid"/>
            <a:round/>
            <a:headEnd len="sm" w="sm" type="none"/>
            <a:tailEnd len="sm" w="sm" type="none"/>
          </a:ln>
        </p:spPr>
        <p:txBody>
          <a:bodyPr anchorCtr="0" anchor="ctr" bIns="140075" lIns="140075" spcFirstLastPara="1" rIns="140075" wrap="square" tIns="140075">
            <a:noAutofit/>
          </a:bodyPr>
          <a:lstStyle/>
          <a:p>
            <a:pPr indent="0" lvl="0" marL="0" rtl="0" algn="l">
              <a:spcBef>
                <a:spcPts val="0"/>
              </a:spcBef>
              <a:spcAft>
                <a:spcPts val="0"/>
              </a:spcAft>
              <a:buNone/>
            </a:pPr>
            <a:r>
              <a:t/>
            </a:r>
            <a:endParaRPr/>
          </a:p>
        </p:txBody>
      </p:sp>
      <p:sp>
        <p:nvSpPr>
          <p:cNvPr id="585" name="Google Shape;585;g3dec333fe1b_0_575"/>
          <p:cNvSpPr/>
          <p:nvPr/>
        </p:nvSpPr>
        <p:spPr>
          <a:xfrm>
            <a:off x="1097961" y="2484916"/>
            <a:ext cx="7407300" cy="4527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992"/>
              <a:buFont typeface="Trebuchet MS"/>
              <a:buNone/>
            </a:pPr>
            <a:r>
              <a:rPr b="1" i="0" lang="en-US" sz="1992" u="none" cap="none" strike="noStrike">
                <a:solidFill>
                  <a:srgbClr val="FFFFFF"/>
                </a:solidFill>
                <a:latin typeface="Trebuchet MS"/>
                <a:ea typeface="Trebuchet MS"/>
                <a:cs typeface="Trebuchet MS"/>
                <a:sym typeface="Trebuchet MS"/>
              </a:rPr>
              <a:t>Creative Services</a:t>
            </a:r>
            <a:endParaRPr b="0" i="0" sz="1992" u="none" cap="none" strike="noStrike">
              <a:solidFill>
                <a:srgbClr val="000000"/>
              </a:solidFill>
              <a:latin typeface="Calibri"/>
              <a:ea typeface="Calibri"/>
              <a:cs typeface="Calibri"/>
              <a:sym typeface="Calibri"/>
            </a:endParaRPr>
          </a:p>
        </p:txBody>
      </p:sp>
      <p:sp>
        <p:nvSpPr>
          <p:cNvPr id="586" name="Google Shape;586;g3dec333fe1b_0_575"/>
          <p:cNvSpPr/>
          <p:nvPr/>
        </p:nvSpPr>
        <p:spPr>
          <a:xfrm>
            <a:off x="1266307" y="2985435"/>
            <a:ext cx="7071000" cy="1167900"/>
          </a:xfrm>
          <a:prstGeom prst="rect">
            <a:avLst/>
          </a:prstGeom>
          <a:noFill/>
          <a:ln>
            <a:noFill/>
          </a:ln>
        </p:spPr>
        <p:txBody>
          <a:bodyPr anchorCtr="0" anchor="t" bIns="70025" lIns="140075" spcFirstLastPara="1" rIns="140075" wrap="square" tIns="70025">
            <a:noAutofit/>
          </a:bodyPr>
          <a:lstStyle/>
          <a:p>
            <a:pPr indent="0" lvl="0" marL="0" marR="0" rtl="0" algn="l">
              <a:spcBef>
                <a:spcPts val="0"/>
              </a:spcBef>
              <a:spcAft>
                <a:spcPts val="0"/>
              </a:spcAft>
              <a:buClr>
                <a:srgbClr val="1A202C"/>
              </a:buClr>
              <a:buSzPts val="1839"/>
              <a:buFont typeface="Calibri"/>
              <a:buNone/>
            </a:pPr>
            <a:r>
              <a:rPr b="0" i="0" lang="en-US" sz="1839" u="none" cap="none" strike="noStrike">
                <a:solidFill>
                  <a:srgbClr val="1A202C"/>
                </a:solidFill>
                <a:latin typeface="Calibri"/>
                <a:ea typeface="Calibri"/>
                <a:cs typeface="Calibri"/>
                <a:sym typeface="Calibri"/>
              </a:rPr>
              <a:t>Graphic design, content writing, video editing, social media management, photography editing</a:t>
            </a:r>
            <a:endParaRPr b="0" i="0" sz="1839" u="none" cap="none" strike="noStrike">
              <a:solidFill>
                <a:srgbClr val="000000"/>
              </a:solidFill>
              <a:latin typeface="Calibri"/>
              <a:ea typeface="Calibri"/>
              <a:cs typeface="Calibri"/>
              <a:sym typeface="Calibri"/>
            </a:endParaRPr>
          </a:p>
        </p:txBody>
      </p:sp>
      <p:sp>
        <p:nvSpPr>
          <p:cNvPr id="587" name="Google Shape;587;g3dec333fe1b_0_575"/>
          <p:cNvSpPr/>
          <p:nvPr/>
        </p:nvSpPr>
        <p:spPr>
          <a:xfrm>
            <a:off x="9851977" y="2484916"/>
            <a:ext cx="7407300" cy="1728000"/>
          </a:xfrm>
          <a:prstGeom prst="rect">
            <a:avLst/>
          </a:prstGeom>
          <a:solidFill>
            <a:srgbClr val="FFFFFF"/>
          </a:solidFill>
          <a:ln cap="flat" cmpd="sng" w="38925">
            <a:solidFill>
              <a:srgbClr val="0B8FAC"/>
            </a:solidFill>
            <a:prstDash val="solid"/>
            <a:round/>
            <a:headEnd len="sm" w="sm" type="none"/>
            <a:tailEnd len="sm" w="sm" type="none"/>
          </a:ln>
          <a:effectLst>
            <a:outerShdw blurRad="155674" rotWithShape="0" algn="bl" dir="8100000" dist="58378">
              <a:srgbClr val="000000">
                <a:alpha val="12160"/>
              </a:srgbClr>
            </a:outerShdw>
          </a:effectLst>
        </p:spPr>
        <p:txBody>
          <a:bodyPr anchorCtr="0" anchor="ctr" bIns="140075" lIns="140075" spcFirstLastPara="1" rIns="140075" wrap="square" tIns="140075">
            <a:noAutofit/>
          </a:bodyPr>
          <a:lstStyle/>
          <a:p>
            <a:pPr indent="0" lvl="0" marL="0" rtl="0" algn="l">
              <a:spcBef>
                <a:spcPts val="0"/>
              </a:spcBef>
              <a:spcAft>
                <a:spcPts val="0"/>
              </a:spcAft>
              <a:buNone/>
            </a:pPr>
            <a:r>
              <a:t/>
            </a:r>
            <a:endParaRPr/>
          </a:p>
        </p:txBody>
      </p:sp>
      <p:sp>
        <p:nvSpPr>
          <p:cNvPr id="588" name="Google Shape;588;g3dec333fe1b_0_575"/>
          <p:cNvSpPr/>
          <p:nvPr/>
        </p:nvSpPr>
        <p:spPr>
          <a:xfrm>
            <a:off x="9851977" y="2484916"/>
            <a:ext cx="7407300" cy="452700"/>
          </a:xfrm>
          <a:prstGeom prst="rect">
            <a:avLst/>
          </a:prstGeom>
          <a:solidFill>
            <a:srgbClr val="0B8FAC"/>
          </a:solidFill>
          <a:ln cap="flat" cmpd="sng" w="19450">
            <a:solidFill>
              <a:srgbClr val="0B8FAC"/>
            </a:solidFill>
            <a:prstDash val="solid"/>
            <a:round/>
            <a:headEnd len="sm" w="sm" type="none"/>
            <a:tailEnd len="sm" w="sm" type="none"/>
          </a:ln>
        </p:spPr>
        <p:txBody>
          <a:bodyPr anchorCtr="0" anchor="ctr" bIns="140075" lIns="140075" spcFirstLastPara="1" rIns="140075" wrap="square" tIns="140075">
            <a:noAutofit/>
          </a:bodyPr>
          <a:lstStyle/>
          <a:p>
            <a:pPr indent="0" lvl="0" marL="0" rtl="0" algn="l">
              <a:spcBef>
                <a:spcPts val="0"/>
              </a:spcBef>
              <a:spcAft>
                <a:spcPts val="0"/>
              </a:spcAft>
              <a:buNone/>
            </a:pPr>
            <a:r>
              <a:t/>
            </a:r>
            <a:endParaRPr/>
          </a:p>
        </p:txBody>
      </p:sp>
      <p:sp>
        <p:nvSpPr>
          <p:cNvPr id="589" name="Google Shape;589;g3dec333fe1b_0_575"/>
          <p:cNvSpPr/>
          <p:nvPr/>
        </p:nvSpPr>
        <p:spPr>
          <a:xfrm>
            <a:off x="9851977" y="2484916"/>
            <a:ext cx="7407300" cy="4527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992"/>
              <a:buFont typeface="Trebuchet MS"/>
              <a:buNone/>
            </a:pPr>
            <a:r>
              <a:rPr b="1" i="0" lang="en-US" sz="1992" u="none" cap="none" strike="noStrike">
                <a:solidFill>
                  <a:srgbClr val="FFFFFF"/>
                </a:solidFill>
                <a:latin typeface="Trebuchet MS"/>
                <a:ea typeface="Trebuchet MS"/>
                <a:cs typeface="Trebuchet MS"/>
                <a:sym typeface="Trebuchet MS"/>
              </a:rPr>
              <a:t>Technical Services</a:t>
            </a:r>
            <a:endParaRPr b="0" i="0" sz="1992" u="none" cap="none" strike="noStrike">
              <a:solidFill>
                <a:srgbClr val="000000"/>
              </a:solidFill>
              <a:latin typeface="Calibri"/>
              <a:ea typeface="Calibri"/>
              <a:cs typeface="Calibri"/>
              <a:sym typeface="Calibri"/>
            </a:endParaRPr>
          </a:p>
        </p:txBody>
      </p:sp>
      <p:sp>
        <p:nvSpPr>
          <p:cNvPr id="590" name="Google Shape;590;g3dec333fe1b_0_575"/>
          <p:cNvSpPr/>
          <p:nvPr/>
        </p:nvSpPr>
        <p:spPr>
          <a:xfrm>
            <a:off x="10020323" y="2985435"/>
            <a:ext cx="7071000" cy="1167900"/>
          </a:xfrm>
          <a:prstGeom prst="rect">
            <a:avLst/>
          </a:prstGeom>
          <a:noFill/>
          <a:ln>
            <a:noFill/>
          </a:ln>
        </p:spPr>
        <p:txBody>
          <a:bodyPr anchorCtr="0" anchor="t" bIns="70025" lIns="140075" spcFirstLastPara="1" rIns="140075" wrap="square" tIns="70025">
            <a:noAutofit/>
          </a:bodyPr>
          <a:lstStyle/>
          <a:p>
            <a:pPr indent="0" lvl="0" marL="0" marR="0" rtl="0" algn="l">
              <a:spcBef>
                <a:spcPts val="0"/>
              </a:spcBef>
              <a:spcAft>
                <a:spcPts val="0"/>
              </a:spcAft>
              <a:buClr>
                <a:srgbClr val="1A202C"/>
              </a:buClr>
              <a:buSzPts val="1839"/>
              <a:buFont typeface="Calibri"/>
              <a:buNone/>
            </a:pPr>
            <a:r>
              <a:rPr b="0" i="0" lang="en-US" sz="1839" u="none" cap="none" strike="noStrike">
                <a:solidFill>
                  <a:srgbClr val="1A202C"/>
                </a:solidFill>
                <a:latin typeface="Calibri"/>
                <a:ea typeface="Calibri"/>
                <a:cs typeface="Calibri"/>
                <a:sym typeface="Calibri"/>
              </a:rPr>
              <a:t>Web support, software testing, IT troubleshooting, basic coding, WordPress management</a:t>
            </a:r>
            <a:endParaRPr b="0" i="0" sz="1839" u="none" cap="none" strike="noStrike">
              <a:solidFill>
                <a:srgbClr val="000000"/>
              </a:solidFill>
              <a:latin typeface="Calibri"/>
              <a:ea typeface="Calibri"/>
              <a:cs typeface="Calibri"/>
              <a:sym typeface="Calibri"/>
            </a:endParaRPr>
          </a:p>
        </p:txBody>
      </p:sp>
      <p:sp>
        <p:nvSpPr>
          <p:cNvPr id="591" name="Google Shape;591;g3dec333fe1b_0_575"/>
          <p:cNvSpPr/>
          <p:nvPr/>
        </p:nvSpPr>
        <p:spPr>
          <a:xfrm>
            <a:off x="1097961" y="4451241"/>
            <a:ext cx="7407300" cy="1728000"/>
          </a:xfrm>
          <a:prstGeom prst="rect">
            <a:avLst/>
          </a:prstGeom>
          <a:solidFill>
            <a:srgbClr val="FFFFFF"/>
          </a:solidFill>
          <a:ln cap="flat" cmpd="sng" w="38925">
            <a:solidFill>
              <a:srgbClr val="07C8A0"/>
            </a:solidFill>
            <a:prstDash val="solid"/>
            <a:round/>
            <a:headEnd len="sm" w="sm" type="none"/>
            <a:tailEnd len="sm" w="sm" type="none"/>
          </a:ln>
          <a:effectLst>
            <a:outerShdw blurRad="155674" rotWithShape="0" algn="bl" dir="8100000" dist="58378">
              <a:srgbClr val="000000">
                <a:alpha val="12160"/>
              </a:srgbClr>
            </a:outerShdw>
          </a:effectLst>
        </p:spPr>
        <p:txBody>
          <a:bodyPr anchorCtr="0" anchor="ctr" bIns="140075" lIns="140075" spcFirstLastPara="1" rIns="140075" wrap="square" tIns="140075">
            <a:noAutofit/>
          </a:bodyPr>
          <a:lstStyle/>
          <a:p>
            <a:pPr indent="0" lvl="0" marL="0" rtl="0" algn="l">
              <a:spcBef>
                <a:spcPts val="0"/>
              </a:spcBef>
              <a:spcAft>
                <a:spcPts val="0"/>
              </a:spcAft>
              <a:buNone/>
            </a:pPr>
            <a:r>
              <a:t/>
            </a:r>
            <a:endParaRPr/>
          </a:p>
        </p:txBody>
      </p:sp>
      <p:sp>
        <p:nvSpPr>
          <p:cNvPr id="592" name="Google Shape;592;g3dec333fe1b_0_575"/>
          <p:cNvSpPr/>
          <p:nvPr/>
        </p:nvSpPr>
        <p:spPr>
          <a:xfrm>
            <a:off x="1097961" y="4451241"/>
            <a:ext cx="7407300" cy="452700"/>
          </a:xfrm>
          <a:prstGeom prst="rect">
            <a:avLst/>
          </a:prstGeom>
          <a:solidFill>
            <a:srgbClr val="07C8A0"/>
          </a:solidFill>
          <a:ln cap="flat" cmpd="sng" w="19450">
            <a:solidFill>
              <a:srgbClr val="07C8A0"/>
            </a:solidFill>
            <a:prstDash val="solid"/>
            <a:round/>
            <a:headEnd len="sm" w="sm" type="none"/>
            <a:tailEnd len="sm" w="sm" type="none"/>
          </a:ln>
        </p:spPr>
        <p:txBody>
          <a:bodyPr anchorCtr="0" anchor="ctr" bIns="140075" lIns="140075" spcFirstLastPara="1" rIns="140075" wrap="square" tIns="140075">
            <a:noAutofit/>
          </a:bodyPr>
          <a:lstStyle/>
          <a:p>
            <a:pPr indent="0" lvl="0" marL="0" rtl="0" algn="l">
              <a:spcBef>
                <a:spcPts val="0"/>
              </a:spcBef>
              <a:spcAft>
                <a:spcPts val="0"/>
              </a:spcAft>
              <a:buNone/>
            </a:pPr>
            <a:r>
              <a:t/>
            </a:r>
            <a:endParaRPr/>
          </a:p>
        </p:txBody>
      </p:sp>
      <p:sp>
        <p:nvSpPr>
          <p:cNvPr id="593" name="Google Shape;593;g3dec333fe1b_0_575"/>
          <p:cNvSpPr/>
          <p:nvPr/>
        </p:nvSpPr>
        <p:spPr>
          <a:xfrm>
            <a:off x="1097961" y="4451241"/>
            <a:ext cx="7407300" cy="4527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992"/>
              <a:buFont typeface="Trebuchet MS"/>
              <a:buNone/>
            </a:pPr>
            <a:r>
              <a:rPr b="1" i="0" lang="en-US" sz="1992" u="none" cap="none" strike="noStrike">
                <a:solidFill>
                  <a:srgbClr val="FFFFFF"/>
                </a:solidFill>
                <a:latin typeface="Trebuchet MS"/>
                <a:ea typeface="Trebuchet MS"/>
                <a:cs typeface="Trebuchet MS"/>
                <a:sym typeface="Trebuchet MS"/>
              </a:rPr>
              <a:t>Administrative Support</a:t>
            </a:r>
            <a:endParaRPr b="0" i="0" sz="1992" u="none" cap="none" strike="noStrike">
              <a:solidFill>
                <a:srgbClr val="000000"/>
              </a:solidFill>
              <a:latin typeface="Calibri"/>
              <a:ea typeface="Calibri"/>
              <a:cs typeface="Calibri"/>
              <a:sym typeface="Calibri"/>
            </a:endParaRPr>
          </a:p>
        </p:txBody>
      </p:sp>
      <p:sp>
        <p:nvSpPr>
          <p:cNvPr id="594" name="Google Shape;594;g3dec333fe1b_0_575"/>
          <p:cNvSpPr/>
          <p:nvPr/>
        </p:nvSpPr>
        <p:spPr>
          <a:xfrm>
            <a:off x="1266307" y="4951760"/>
            <a:ext cx="7071000" cy="1167900"/>
          </a:xfrm>
          <a:prstGeom prst="rect">
            <a:avLst/>
          </a:prstGeom>
          <a:noFill/>
          <a:ln>
            <a:noFill/>
          </a:ln>
        </p:spPr>
        <p:txBody>
          <a:bodyPr anchorCtr="0" anchor="t" bIns="70025" lIns="140075" spcFirstLastPara="1" rIns="140075" wrap="square" tIns="70025">
            <a:noAutofit/>
          </a:bodyPr>
          <a:lstStyle/>
          <a:p>
            <a:pPr indent="0" lvl="0" marL="0" marR="0" rtl="0" algn="l">
              <a:spcBef>
                <a:spcPts val="0"/>
              </a:spcBef>
              <a:spcAft>
                <a:spcPts val="0"/>
              </a:spcAft>
              <a:buClr>
                <a:srgbClr val="1A202C"/>
              </a:buClr>
              <a:buSzPts val="1839"/>
              <a:buFont typeface="Calibri"/>
              <a:buNone/>
            </a:pPr>
            <a:r>
              <a:rPr b="0" i="0" lang="en-US" sz="1839" u="none" cap="none" strike="noStrike">
                <a:solidFill>
                  <a:srgbClr val="1A202C"/>
                </a:solidFill>
                <a:latin typeface="Calibri"/>
                <a:ea typeface="Calibri"/>
                <a:cs typeface="Calibri"/>
                <a:sym typeface="Calibri"/>
              </a:rPr>
              <a:t>Virtual assistance, data entry, customer service, email management, scheduling</a:t>
            </a:r>
            <a:endParaRPr b="0" i="0" sz="1839" u="none" cap="none" strike="noStrike">
              <a:solidFill>
                <a:srgbClr val="000000"/>
              </a:solidFill>
              <a:latin typeface="Calibri"/>
              <a:ea typeface="Calibri"/>
              <a:cs typeface="Calibri"/>
              <a:sym typeface="Calibri"/>
            </a:endParaRPr>
          </a:p>
        </p:txBody>
      </p:sp>
      <p:sp>
        <p:nvSpPr>
          <p:cNvPr id="595" name="Google Shape;595;g3dec333fe1b_0_575"/>
          <p:cNvSpPr/>
          <p:nvPr/>
        </p:nvSpPr>
        <p:spPr>
          <a:xfrm>
            <a:off x="9851977" y="4451241"/>
            <a:ext cx="7407300" cy="1728000"/>
          </a:xfrm>
          <a:prstGeom prst="rect">
            <a:avLst/>
          </a:prstGeom>
          <a:solidFill>
            <a:srgbClr val="FFFFFF"/>
          </a:solidFill>
          <a:ln cap="flat" cmpd="sng" w="38925">
            <a:solidFill>
              <a:srgbClr val="F4A623"/>
            </a:solidFill>
            <a:prstDash val="solid"/>
            <a:round/>
            <a:headEnd len="sm" w="sm" type="none"/>
            <a:tailEnd len="sm" w="sm" type="none"/>
          </a:ln>
          <a:effectLst>
            <a:outerShdw blurRad="155674" rotWithShape="0" algn="bl" dir="8100000" dist="58378">
              <a:srgbClr val="000000">
                <a:alpha val="12160"/>
              </a:srgbClr>
            </a:outerShdw>
          </a:effectLst>
        </p:spPr>
        <p:txBody>
          <a:bodyPr anchorCtr="0" anchor="ctr" bIns="140075" lIns="140075" spcFirstLastPara="1" rIns="140075" wrap="square" tIns="140075">
            <a:noAutofit/>
          </a:bodyPr>
          <a:lstStyle/>
          <a:p>
            <a:pPr indent="0" lvl="0" marL="0" rtl="0" algn="l">
              <a:spcBef>
                <a:spcPts val="0"/>
              </a:spcBef>
              <a:spcAft>
                <a:spcPts val="0"/>
              </a:spcAft>
              <a:buNone/>
            </a:pPr>
            <a:r>
              <a:t/>
            </a:r>
            <a:endParaRPr/>
          </a:p>
        </p:txBody>
      </p:sp>
      <p:sp>
        <p:nvSpPr>
          <p:cNvPr id="596" name="Google Shape;596;g3dec333fe1b_0_575"/>
          <p:cNvSpPr/>
          <p:nvPr/>
        </p:nvSpPr>
        <p:spPr>
          <a:xfrm>
            <a:off x="9851977" y="4451241"/>
            <a:ext cx="7407300" cy="452700"/>
          </a:xfrm>
          <a:prstGeom prst="rect">
            <a:avLst/>
          </a:prstGeom>
          <a:solidFill>
            <a:srgbClr val="F4A623"/>
          </a:solidFill>
          <a:ln cap="flat" cmpd="sng" w="19450">
            <a:solidFill>
              <a:srgbClr val="F4A623"/>
            </a:solidFill>
            <a:prstDash val="solid"/>
            <a:round/>
            <a:headEnd len="sm" w="sm" type="none"/>
            <a:tailEnd len="sm" w="sm" type="none"/>
          </a:ln>
        </p:spPr>
        <p:txBody>
          <a:bodyPr anchorCtr="0" anchor="ctr" bIns="140075" lIns="140075" spcFirstLastPara="1" rIns="140075" wrap="square" tIns="140075">
            <a:noAutofit/>
          </a:bodyPr>
          <a:lstStyle/>
          <a:p>
            <a:pPr indent="0" lvl="0" marL="0" rtl="0" algn="l">
              <a:spcBef>
                <a:spcPts val="0"/>
              </a:spcBef>
              <a:spcAft>
                <a:spcPts val="0"/>
              </a:spcAft>
              <a:buNone/>
            </a:pPr>
            <a:r>
              <a:t/>
            </a:r>
            <a:endParaRPr/>
          </a:p>
        </p:txBody>
      </p:sp>
      <p:sp>
        <p:nvSpPr>
          <p:cNvPr id="597" name="Google Shape;597;g3dec333fe1b_0_575"/>
          <p:cNvSpPr/>
          <p:nvPr/>
        </p:nvSpPr>
        <p:spPr>
          <a:xfrm>
            <a:off x="9851977" y="4451241"/>
            <a:ext cx="7407300" cy="4527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992"/>
              <a:buFont typeface="Trebuchet MS"/>
              <a:buNone/>
            </a:pPr>
            <a:r>
              <a:rPr b="1" i="0" lang="en-US" sz="1992" u="none" cap="none" strike="noStrike">
                <a:solidFill>
                  <a:srgbClr val="FFFFFF"/>
                </a:solidFill>
                <a:latin typeface="Trebuchet MS"/>
                <a:ea typeface="Trebuchet MS"/>
                <a:cs typeface="Trebuchet MS"/>
                <a:sym typeface="Trebuchet MS"/>
              </a:rPr>
              <a:t>Data &amp; Research</a:t>
            </a:r>
            <a:endParaRPr b="0" i="0" sz="1992" u="none" cap="none" strike="noStrike">
              <a:solidFill>
                <a:srgbClr val="000000"/>
              </a:solidFill>
              <a:latin typeface="Calibri"/>
              <a:ea typeface="Calibri"/>
              <a:cs typeface="Calibri"/>
              <a:sym typeface="Calibri"/>
            </a:endParaRPr>
          </a:p>
        </p:txBody>
      </p:sp>
      <p:sp>
        <p:nvSpPr>
          <p:cNvPr id="598" name="Google Shape;598;g3dec333fe1b_0_575"/>
          <p:cNvSpPr/>
          <p:nvPr/>
        </p:nvSpPr>
        <p:spPr>
          <a:xfrm>
            <a:off x="10020323" y="4951760"/>
            <a:ext cx="7071000" cy="1167900"/>
          </a:xfrm>
          <a:prstGeom prst="rect">
            <a:avLst/>
          </a:prstGeom>
          <a:noFill/>
          <a:ln>
            <a:noFill/>
          </a:ln>
        </p:spPr>
        <p:txBody>
          <a:bodyPr anchorCtr="0" anchor="t" bIns="70025" lIns="140075" spcFirstLastPara="1" rIns="140075" wrap="square" tIns="70025">
            <a:noAutofit/>
          </a:bodyPr>
          <a:lstStyle/>
          <a:p>
            <a:pPr indent="0" lvl="0" marL="0" marR="0" rtl="0" algn="l">
              <a:spcBef>
                <a:spcPts val="0"/>
              </a:spcBef>
              <a:spcAft>
                <a:spcPts val="0"/>
              </a:spcAft>
              <a:buClr>
                <a:srgbClr val="1A202C"/>
              </a:buClr>
              <a:buSzPts val="1839"/>
              <a:buFont typeface="Calibri"/>
              <a:buNone/>
            </a:pPr>
            <a:r>
              <a:rPr b="0" i="0" lang="en-US" sz="1839" u="none" cap="none" strike="noStrike">
                <a:solidFill>
                  <a:srgbClr val="1A202C"/>
                </a:solidFill>
                <a:latin typeface="Calibri"/>
                <a:ea typeface="Calibri"/>
                <a:cs typeface="Calibri"/>
                <a:sym typeface="Calibri"/>
              </a:rPr>
              <a:t>Content moderation, data labeling, online research, competitor analysis, surveys</a:t>
            </a:r>
            <a:endParaRPr b="0" i="0" sz="1839" u="none" cap="none" strike="noStrike">
              <a:solidFill>
                <a:srgbClr val="000000"/>
              </a:solidFill>
              <a:latin typeface="Calibri"/>
              <a:ea typeface="Calibri"/>
              <a:cs typeface="Calibri"/>
              <a:sym typeface="Calibri"/>
            </a:endParaRPr>
          </a:p>
        </p:txBody>
      </p:sp>
      <p:sp>
        <p:nvSpPr>
          <p:cNvPr id="599" name="Google Shape;599;g3dec333fe1b_0_575"/>
          <p:cNvSpPr/>
          <p:nvPr/>
        </p:nvSpPr>
        <p:spPr>
          <a:xfrm>
            <a:off x="1097961" y="6417566"/>
            <a:ext cx="7407300" cy="1728000"/>
          </a:xfrm>
          <a:prstGeom prst="rect">
            <a:avLst/>
          </a:prstGeom>
          <a:solidFill>
            <a:srgbClr val="FFFFFF"/>
          </a:solidFill>
          <a:ln cap="flat" cmpd="sng" w="38925">
            <a:solidFill>
              <a:srgbClr val="7C3AED"/>
            </a:solidFill>
            <a:prstDash val="solid"/>
            <a:round/>
            <a:headEnd len="sm" w="sm" type="none"/>
            <a:tailEnd len="sm" w="sm" type="none"/>
          </a:ln>
          <a:effectLst>
            <a:outerShdw blurRad="155674" rotWithShape="0" algn="bl" dir="8100000" dist="58378">
              <a:srgbClr val="000000">
                <a:alpha val="12160"/>
              </a:srgbClr>
            </a:outerShdw>
          </a:effectLst>
        </p:spPr>
        <p:txBody>
          <a:bodyPr anchorCtr="0" anchor="ctr" bIns="140075" lIns="140075" spcFirstLastPara="1" rIns="140075" wrap="square" tIns="140075">
            <a:noAutofit/>
          </a:bodyPr>
          <a:lstStyle/>
          <a:p>
            <a:pPr indent="0" lvl="0" marL="0" rtl="0" algn="l">
              <a:spcBef>
                <a:spcPts val="0"/>
              </a:spcBef>
              <a:spcAft>
                <a:spcPts val="0"/>
              </a:spcAft>
              <a:buNone/>
            </a:pPr>
            <a:r>
              <a:t/>
            </a:r>
            <a:endParaRPr/>
          </a:p>
        </p:txBody>
      </p:sp>
      <p:sp>
        <p:nvSpPr>
          <p:cNvPr id="600" name="Google Shape;600;g3dec333fe1b_0_575"/>
          <p:cNvSpPr/>
          <p:nvPr/>
        </p:nvSpPr>
        <p:spPr>
          <a:xfrm>
            <a:off x="1097961" y="6417566"/>
            <a:ext cx="7407300" cy="452700"/>
          </a:xfrm>
          <a:prstGeom prst="rect">
            <a:avLst/>
          </a:prstGeom>
          <a:solidFill>
            <a:srgbClr val="7C3AED"/>
          </a:solidFill>
          <a:ln cap="flat" cmpd="sng" w="19450">
            <a:solidFill>
              <a:srgbClr val="7C3AED"/>
            </a:solidFill>
            <a:prstDash val="solid"/>
            <a:round/>
            <a:headEnd len="sm" w="sm" type="none"/>
            <a:tailEnd len="sm" w="sm" type="none"/>
          </a:ln>
        </p:spPr>
        <p:txBody>
          <a:bodyPr anchorCtr="0" anchor="ctr" bIns="140075" lIns="140075" spcFirstLastPara="1" rIns="140075" wrap="square" tIns="140075">
            <a:noAutofit/>
          </a:bodyPr>
          <a:lstStyle/>
          <a:p>
            <a:pPr indent="0" lvl="0" marL="0" rtl="0" algn="l">
              <a:spcBef>
                <a:spcPts val="0"/>
              </a:spcBef>
              <a:spcAft>
                <a:spcPts val="0"/>
              </a:spcAft>
              <a:buNone/>
            </a:pPr>
            <a:r>
              <a:t/>
            </a:r>
            <a:endParaRPr/>
          </a:p>
        </p:txBody>
      </p:sp>
      <p:sp>
        <p:nvSpPr>
          <p:cNvPr id="601" name="Google Shape;601;g3dec333fe1b_0_575"/>
          <p:cNvSpPr/>
          <p:nvPr/>
        </p:nvSpPr>
        <p:spPr>
          <a:xfrm>
            <a:off x="1097961" y="6417566"/>
            <a:ext cx="7407300" cy="4527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992"/>
              <a:buFont typeface="Trebuchet MS"/>
              <a:buNone/>
            </a:pPr>
            <a:r>
              <a:rPr b="1" i="0" lang="en-US" sz="1992" u="none" cap="none" strike="noStrike">
                <a:solidFill>
                  <a:srgbClr val="FFFFFF"/>
                </a:solidFill>
                <a:latin typeface="Trebuchet MS"/>
                <a:ea typeface="Trebuchet MS"/>
                <a:cs typeface="Trebuchet MS"/>
                <a:sym typeface="Trebuchet MS"/>
              </a:rPr>
              <a:t>AI-Powered Services</a:t>
            </a:r>
            <a:endParaRPr b="0" i="0" sz="1992" u="none" cap="none" strike="noStrike">
              <a:solidFill>
                <a:srgbClr val="000000"/>
              </a:solidFill>
              <a:latin typeface="Calibri"/>
              <a:ea typeface="Calibri"/>
              <a:cs typeface="Calibri"/>
              <a:sym typeface="Calibri"/>
            </a:endParaRPr>
          </a:p>
        </p:txBody>
      </p:sp>
      <p:sp>
        <p:nvSpPr>
          <p:cNvPr id="602" name="Google Shape;602;g3dec333fe1b_0_575"/>
          <p:cNvSpPr/>
          <p:nvPr/>
        </p:nvSpPr>
        <p:spPr>
          <a:xfrm>
            <a:off x="1266307" y="6918085"/>
            <a:ext cx="7071000" cy="1167900"/>
          </a:xfrm>
          <a:prstGeom prst="rect">
            <a:avLst/>
          </a:prstGeom>
          <a:noFill/>
          <a:ln>
            <a:noFill/>
          </a:ln>
        </p:spPr>
        <p:txBody>
          <a:bodyPr anchorCtr="0" anchor="t" bIns="70025" lIns="140075" spcFirstLastPara="1" rIns="140075" wrap="square" tIns="70025">
            <a:noAutofit/>
          </a:bodyPr>
          <a:lstStyle/>
          <a:p>
            <a:pPr indent="0" lvl="0" marL="0" marR="0" rtl="0" algn="l">
              <a:spcBef>
                <a:spcPts val="0"/>
              </a:spcBef>
              <a:spcAft>
                <a:spcPts val="0"/>
              </a:spcAft>
              <a:buClr>
                <a:srgbClr val="1A202C"/>
              </a:buClr>
              <a:buSzPts val="1839"/>
              <a:buFont typeface="Calibri"/>
              <a:buNone/>
            </a:pPr>
            <a:r>
              <a:rPr b="0" i="0" lang="en-US" sz="1839" u="none" cap="none" strike="noStrike">
                <a:solidFill>
                  <a:srgbClr val="1A202C"/>
                </a:solidFill>
                <a:latin typeface="Calibri"/>
                <a:ea typeface="Calibri"/>
                <a:cs typeface="Calibri"/>
                <a:sym typeface="Calibri"/>
              </a:rPr>
              <a:t>AI prompt writing, content generation, chatbot setup, automation workflow design</a:t>
            </a:r>
            <a:endParaRPr b="0" i="0" sz="1839" u="none" cap="none" strike="noStrike">
              <a:solidFill>
                <a:srgbClr val="000000"/>
              </a:solidFill>
              <a:latin typeface="Calibri"/>
              <a:ea typeface="Calibri"/>
              <a:cs typeface="Calibri"/>
              <a:sym typeface="Calibri"/>
            </a:endParaRPr>
          </a:p>
        </p:txBody>
      </p:sp>
      <p:sp>
        <p:nvSpPr>
          <p:cNvPr id="603" name="Google Shape;603;g3dec333fe1b_0_575"/>
          <p:cNvSpPr/>
          <p:nvPr/>
        </p:nvSpPr>
        <p:spPr>
          <a:xfrm>
            <a:off x="9851977" y="6417566"/>
            <a:ext cx="7407300" cy="1728000"/>
          </a:xfrm>
          <a:prstGeom prst="rect">
            <a:avLst/>
          </a:prstGeom>
          <a:solidFill>
            <a:srgbClr val="FFFFFF"/>
          </a:solidFill>
          <a:ln cap="flat" cmpd="sng" w="38925">
            <a:solidFill>
              <a:srgbClr val="0D1B4B"/>
            </a:solidFill>
            <a:prstDash val="solid"/>
            <a:round/>
            <a:headEnd len="sm" w="sm" type="none"/>
            <a:tailEnd len="sm" w="sm" type="none"/>
          </a:ln>
          <a:effectLst>
            <a:outerShdw blurRad="155674" rotWithShape="0" algn="bl" dir="8100000" dist="58378">
              <a:srgbClr val="000000">
                <a:alpha val="12160"/>
              </a:srgbClr>
            </a:outerShdw>
          </a:effectLst>
        </p:spPr>
        <p:txBody>
          <a:bodyPr anchorCtr="0" anchor="ctr" bIns="140075" lIns="140075" spcFirstLastPara="1" rIns="140075" wrap="square" tIns="140075">
            <a:noAutofit/>
          </a:bodyPr>
          <a:lstStyle/>
          <a:p>
            <a:pPr indent="0" lvl="0" marL="0" rtl="0" algn="l">
              <a:spcBef>
                <a:spcPts val="0"/>
              </a:spcBef>
              <a:spcAft>
                <a:spcPts val="0"/>
              </a:spcAft>
              <a:buNone/>
            </a:pPr>
            <a:r>
              <a:t/>
            </a:r>
            <a:endParaRPr/>
          </a:p>
        </p:txBody>
      </p:sp>
      <p:sp>
        <p:nvSpPr>
          <p:cNvPr id="604" name="Google Shape;604;g3dec333fe1b_0_575"/>
          <p:cNvSpPr/>
          <p:nvPr/>
        </p:nvSpPr>
        <p:spPr>
          <a:xfrm>
            <a:off x="9851977" y="6417566"/>
            <a:ext cx="7407300" cy="452700"/>
          </a:xfrm>
          <a:prstGeom prst="rect">
            <a:avLst/>
          </a:prstGeom>
          <a:solidFill>
            <a:srgbClr val="0D1B4B"/>
          </a:solidFill>
          <a:ln cap="flat" cmpd="sng" w="19450">
            <a:solidFill>
              <a:srgbClr val="0D1B4B"/>
            </a:solidFill>
            <a:prstDash val="solid"/>
            <a:round/>
            <a:headEnd len="sm" w="sm" type="none"/>
            <a:tailEnd len="sm" w="sm" type="none"/>
          </a:ln>
        </p:spPr>
        <p:txBody>
          <a:bodyPr anchorCtr="0" anchor="ctr" bIns="140075" lIns="140075" spcFirstLastPara="1" rIns="140075" wrap="square" tIns="140075">
            <a:noAutofit/>
          </a:bodyPr>
          <a:lstStyle/>
          <a:p>
            <a:pPr indent="0" lvl="0" marL="0" rtl="0" algn="l">
              <a:spcBef>
                <a:spcPts val="0"/>
              </a:spcBef>
              <a:spcAft>
                <a:spcPts val="0"/>
              </a:spcAft>
              <a:buNone/>
            </a:pPr>
            <a:r>
              <a:t/>
            </a:r>
            <a:endParaRPr/>
          </a:p>
        </p:txBody>
      </p:sp>
      <p:sp>
        <p:nvSpPr>
          <p:cNvPr id="605" name="Google Shape;605;g3dec333fe1b_0_575"/>
          <p:cNvSpPr/>
          <p:nvPr/>
        </p:nvSpPr>
        <p:spPr>
          <a:xfrm>
            <a:off x="9851977" y="6417566"/>
            <a:ext cx="7407300" cy="4527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992"/>
              <a:buFont typeface="Trebuchet MS"/>
              <a:buNone/>
            </a:pPr>
            <a:r>
              <a:rPr b="1" i="0" lang="en-US" sz="1992" u="none" cap="none" strike="noStrike">
                <a:solidFill>
                  <a:srgbClr val="FFFFFF"/>
                </a:solidFill>
                <a:latin typeface="Trebuchet MS"/>
                <a:ea typeface="Trebuchet MS"/>
                <a:cs typeface="Trebuchet MS"/>
                <a:sym typeface="Trebuchet MS"/>
              </a:rPr>
              <a:t>Financial &amp; Business</a:t>
            </a:r>
            <a:endParaRPr b="0" i="0" sz="1992" u="none" cap="none" strike="noStrike">
              <a:solidFill>
                <a:srgbClr val="000000"/>
              </a:solidFill>
              <a:latin typeface="Calibri"/>
              <a:ea typeface="Calibri"/>
              <a:cs typeface="Calibri"/>
              <a:sym typeface="Calibri"/>
            </a:endParaRPr>
          </a:p>
        </p:txBody>
      </p:sp>
      <p:sp>
        <p:nvSpPr>
          <p:cNvPr id="606" name="Google Shape;606;g3dec333fe1b_0_575"/>
          <p:cNvSpPr/>
          <p:nvPr/>
        </p:nvSpPr>
        <p:spPr>
          <a:xfrm>
            <a:off x="10020323" y="6918085"/>
            <a:ext cx="7071000" cy="1167900"/>
          </a:xfrm>
          <a:prstGeom prst="rect">
            <a:avLst/>
          </a:prstGeom>
          <a:noFill/>
          <a:ln>
            <a:noFill/>
          </a:ln>
        </p:spPr>
        <p:txBody>
          <a:bodyPr anchorCtr="0" anchor="t" bIns="70025" lIns="140075" spcFirstLastPara="1" rIns="140075" wrap="square" tIns="70025">
            <a:noAutofit/>
          </a:bodyPr>
          <a:lstStyle/>
          <a:p>
            <a:pPr indent="0" lvl="0" marL="0" marR="0" rtl="0" algn="l">
              <a:spcBef>
                <a:spcPts val="0"/>
              </a:spcBef>
              <a:spcAft>
                <a:spcPts val="0"/>
              </a:spcAft>
              <a:buClr>
                <a:srgbClr val="1A202C"/>
              </a:buClr>
              <a:buSzPts val="1839"/>
              <a:buFont typeface="Calibri"/>
              <a:buNone/>
            </a:pPr>
            <a:r>
              <a:rPr b="0" i="0" lang="en-US" sz="1839" u="none" cap="none" strike="noStrike">
                <a:solidFill>
                  <a:srgbClr val="1A202C"/>
                </a:solidFill>
                <a:latin typeface="Calibri"/>
                <a:ea typeface="Calibri"/>
                <a:cs typeface="Calibri"/>
                <a:sym typeface="Calibri"/>
              </a:rPr>
              <a:t>Bookkeeping support, invoice creation, business plan writing, report generation</a:t>
            </a:r>
            <a:endParaRPr b="0" i="0" sz="1839" u="none" cap="none" strike="noStrike">
              <a:solidFill>
                <a:srgbClr val="000000"/>
              </a:solidFill>
              <a:latin typeface="Calibri"/>
              <a:ea typeface="Calibri"/>
              <a:cs typeface="Calibri"/>
              <a:sym typeface="Calibri"/>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BB03B">
                <a:alpha val="0"/>
              </a:srgbClr>
            </a:gs>
            <a:gs pos="100000">
              <a:srgbClr val="FBB03B">
                <a:alpha val="36078"/>
              </a:srgbClr>
            </a:gs>
          </a:gsLst>
          <a:path path="circle">
            <a:fillToRect b="50%" l="50%" r="50%" t="50%"/>
          </a:path>
          <a:tileRect/>
        </a:gradFill>
      </p:bgPr>
    </p:bg>
    <p:spTree>
      <p:nvGrpSpPr>
        <p:cNvPr id="610" name="Shape 610"/>
        <p:cNvGrpSpPr/>
        <p:nvPr/>
      </p:nvGrpSpPr>
      <p:grpSpPr>
        <a:xfrm>
          <a:off x="0" y="0"/>
          <a:ext cx="0" cy="0"/>
          <a:chOff x="0" y="0"/>
          <a:chExt cx="0" cy="0"/>
        </a:xfrm>
      </p:grpSpPr>
      <p:grpSp>
        <p:nvGrpSpPr>
          <p:cNvPr id="611" name="Google Shape;611;g3dec333fe1b_0_595"/>
          <p:cNvGrpSpPr/>
          <p:nvPr/>
        </p:nvGrpSpPr>
        <p:grpSpPr>
          <a:xfrm>
            <a:off x="1028700" y="811707"/>
            <a:ext cx="16230707" cy="8446648"/>
            <a:chOff x="0" y="-57150"/>
            <a:chExt cx="4274726" cy="2224617"/>
          </a:xfrm>
        </p:grpSpPr>
        <p:sp>
          <p:nvSpPr>
            <p:cNvPr id="612" name="Google Shape;612;g3dec333fe1b_0_595"/>
            <p:cNvSpPr/>
            <p:nvPr/>
          </p:nvSpPr>
          <p:spPr>
            <a:xfrm>
              <a:off x="0" y="0"/>
              <a:ext cx="4274726" cy="2167467"/>
            </a:xfrm>
            <a:custGeom>
              <a:rect b="b" l="l" r="r" t="t"/>
              <a:pathLst>
                <a:path extrusionOk="0" h="2167467" w="4274726">
                  <a:moveTo>
                    <a:pt x="0" y="0"/>
                  </a:moveTo>
                  <a:lnTo>
                    <a:pt x="4274726" y="0"/>
                  </a:lnTo>
                  <a:lnTo>
                    <a:pt x="4274726" y="2167467"/>
                  </a:lnTo>
                  <a:lnTo>
                    <a:pt x="0" y="2167467"/>
                  </a:lnTo>
                  <a:close/>
                </a:path>
              </a:pathLst>
            </a:custGeom>
            <a:noFill/>
            <a:ln cap="sq" cmpd="sng" w="19050">
              <a:solidFill>
                <a:srgbClr val="000000"/>
              </a:solidFill>
              <a:prstDash val="solid"/>
              <a:miter lim="8000"/>
              <a:headEnd len="sm" w="sm" type="none"/>
              <a:tailEnd len="sm" w="sm" type="none"/>
            </a:ln>
          </p:spPr>
        </p:sp>
        <p:sp>
          <p:nvSpPr>
            <p:cNvPr id="613" name="Google Shape;613;g3dec333fe1b_0_595"/>
            <p:cNvSpPr txBox="1"/>
            <p:nvPr/>
          </p:nvSpPr>
          <p:spPr>
            <a:xfrm>
              <a:off x="0" y="-57150"/>
              <a:ext cx="4274700" cy="22245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614" name="Google Shape;614;g3dec333fe1b_0_595"/>
          <p:cNvSpPr/>
          <p:nvPr/>
        </p:nvSpPr>
        <p:spPr>
          <a:xfrm>
            <a:off x="503196" y="243179"/>
            <a:ext cx="2983565" cy="665086"/>
          </a:xfrm>
          <a:custGeom>
            <a:rect b="b" l="l" r="r" t="t"/>
            <a:pathLst>
              <a:path extrusionOk="0" h="665086" w="2983565">
                <a:moveTo>
                  <a:pt x="0" y="0"/>
                </a:moveTo>
                <a:lnTo>
                  <a:pt x="2983565" y="0"/>
                </a:lnTo>
                <a:lnTo>
                  <a:pt x="2983565" y="665086"/>
                </a:lnTo>
                <a:lnTo>
                  <a:pt x="0" y="665086"/>
                </a:lnTo>
                <a:lnTo>
                  <a:pt x="0" y="0"/>
                </a:lnTo>
                <a:close/>
              </a:path>
            </a:pathLst>
          </a:custGeom>
          <a:blipFill rotWithShape="1">
            <a:blip r:embed="rId3">
              <a:alphaModFix/>
            </a:blip>
            <a:stretch>
              <a:fillRect b="0" l="0" r="0" t="0"/>
            </a:stretch>
          </a:blipFill>
          <a:ln>
            <a:noFill/>
          </a:ln>
        </p:spPr>
      </p:sp>
      <p:sp>
        <p:nvSpPr>
          <p:cNvPr id="615" name="Google Shape;615;g3dec333fe1b_0_595"/>
          <p:cNvSpPr txBox="1"/>
          <p:nvPr/>
        </p:nvSpPr>
        <p:spPr>
          <a:xfrm>
            <a:off x="11901982" y="600366"/>
            <a:ext cx="6386100" cy="283200"/>
          </a:xfrm>
          <a:prstGeom prst="rect">
            <a:avLst/>
          </a:prstGeom>
          <a:noFill/>
          <a:ln>
            <a:noFill/>
          </a:ln>
        </p:spPr>
        <p:txBody>
          <a:bodyPr anchorCtr="0" anchor="t" bIns="0" lIns="0" spcFirstLastPara="1" rIns="0" wrap="square" tIns="0">
            <a:spAutoFit/>
          </a:bodyPr>
          <a:lstStyle/>
          <a:p>
            <a:pPr indent="0" lvl="0" marL="0" marR="0" rtl="0" algn="ctr">
              <a:lnSpc>
                <a:spcPct val="140054"/>
              </a:lnSpc>
              <a:spcBef>
                <a:spcPts val="0"/>
              </a:spcBef>
              <a:spcAft>
                <a:spcPts val="0"/>
              </a:spcAft>
              <a:buNone/>
            </a:pPr>
            <a:r>
              <a:rPr b="0" i="0" lang="en-US" sz="1840" u="none" cap="none" strike="noStrike">
                <a:solidFill>
                  <a:srgbClr val="000000"/>
                </a:solidFill>
                <a:latin typeface="Roboto"/>
                <a:ea typeface="Roboto"/>
                <a:cs typeface="Roboto"/>
                <a:sym typeface="Roboto"/>
              </a:rPr>
              <a:t>2024-3-PL01-KA210-YOU-000294885</a:t>
            </a:r>
            <a:endParaRPr/>
          </a:p>
        </p:txBody>
      </p:sp>
      <p:pic>
        <p:nvPicPr>
          <p:cNvPr id="616" name="Google Shape;616;g3dec333fe1b_0_595" title="logo2.png"/>
          <p:cNvPicPr preferRelativeResize="0"/>
          <p:nvPr/>
        </p:nvPicPr>
        <p:blipFill rotWithShape="1">
          <a:blip r:embed="rId4">
            <a:alphaModFix/>
          </a:blip>
          <a:srcRect b="21968" l="0" r="0" t="25865"/>
          <a:stretch/>
        </p:blipFill>
        <p:spPr>
          <a:xfrm>
            <a:off x="15039350" y="8014350"/>
            <a:ext cx="1893475" cy="987800"/>
          </a:xfrm>
          <a:prstGeom prst="rect">
            <a:avLst/>
          </a:prstGeom>
          <a:noFill/>
          <a:ln>
            <a:noFill/>
          </a:ln>
        </p:spPr>
      </p:pic>
      <p:sp>
        <p:nvSpPr>
          <p:cNvPr id="617" name="Google Shape;617;g3dec333fe1b_0_595"/>
          <p:cNvSpPr/>
          <p:nvPr/>
        </p:nvSpPr>
        <p:spPr>
          <a:xfrm>
            <a:off x="1028700" y="1143000"/>
            <a:ext cx="16230600" cy="129900"/>
          </a:xfrm>
          <a:prstGeom prst="rect">
            <a:avLst/>
          </a:prstGeom>
          <a:solidFill>
            <a:srgbClr val="980000"/>
          </a:solidFill>
          <a:ln cap="flat" cmpd="sng" w="22550">
            <a:solidFill>
              <a:srgbClr val="980000"/>
            </a:solidFill>
            <a:prstDash val="solid"/>
            <a:round/>
            <a:headEnd len="sm" w="sm" type="none"/>
            <a:tailEnd len="sm" w="sm" type="none"/>
          </a:ln>
        </p:spPr>
        <p:txBody>
          <a:bodyPr anchorCtr="0" anchor="ctr" bIns="162275" lIns="162275" spcFirstLastPara="1" rIns="162275" wrap="square" tIns="162275">
            <a:noAutofit/>
          </a:bodyPr>
          <a:lstStyle/>
          <a:p>
            <a:pPr indent="0" lvl="0" marL="0" rtl="0" algn="l">
              <a:spcBef>
                <a:spcPts val="0"/>
              </a:spcBef>
              <a:spcAft>
                <a:spcPts val="0"/>
              </a:spcAft>
              <a:buNone/>
            </a:pPr>
            <a:r>
              <a:t/>
            </a:r>
            <a:endParaRPr/>
          </a:p>
        </p:txBody>
      </p:sp>
      <p:sp>
        <p:nvSpPr>
          <p:cNvPr id="618" name="Google Shape;618;g3dec333fe1b_0_595"/>
          <p:cNvSpPr/>
          <p:nvPr/>
        </p:nvSpPr>
        <p:spPr>
          <a:xfrm>
            <a:off x="1028700" y="10142871"/>
            <a:ext cx="16230600" cy="129900"/>
          </a:xfrm>
          <a:prstGeom prst="rect">
            <a:avLst/>
          </a:prstGeom>
          <a:solidFill>
            <a:srgbClr val="F4A623"/>
          </a:solidFill>
          <a:ln cap="flat" cmpd="sng" w="22550">
            <a:solidFill>
              <a:srgbClr val="F4A623"/>
            </a:solidFill>
            <a:prstDash val="solid"/>
            <a:round/>
            <a:headEnd len="sm" w="sm" type="none"/>
            <a:tailEnd len="sm" w="sm" type="none"/>
          </a:ln>
        </p:spPr>
        <p:txBody>
          <a:bodyPr anchorCtr="0" anchor="ctr" bIns="162275" lIns="162275" spcFirstLastPara="1" rIns="162275" wrap="square" tIns="162275">
            <a:noAutofit/>
          </a:bodyPr>
          <a:lstStyle/>
          <a:p>
            <a:pPr indent="0" lvl="0" marL="0" rtl="0" algn="l">
              <a:spcBef>
                <a:spcPts val="0"/>
              </a:spcBef>
              <a:spcAft>
                <a:spcPts val="0"/>
              </a:spcAft>
              <a:buNone/>
            </a:pPr>
            <a:r>
              <a:t/>
            </a:r>
            <a:endParaRPr/>
          </a:p>
        </p:txBody>
      </p:sp>
      <p:sp>
        <p:nvSpPr>
          <p:cNvPr id="619" name="Google Shape;619;g3dec333fe1b_0_595"/>
          <p:cNvSpPr/>
          <p:nvPr/>
        </p:nvSpPr>
        <p:spPr>
          <a:xfrm>
            <a:off x="1855262" y="1512823"/>
            <a:ext cx="4859100" cy="615300"/>
          </a:xfrm>
          <a:prstGeom prst="rect">
            <a:avLst/>
          </a:prstGeom>
          <a:noFill/>
          <a:ln>
            <a:noFill/>
          </a:ln>
        </p:spPr>
        <p:txBody>
          <a:bodyPr anchorCtr="0" anchor="ctr" bIns="80950" lIns="161950" spcFirstLastPara="1" rIns="161950" wrap="square" tIns="80950">
            <a:noAutofit/>
          </a:bodyPr>
          <a:lstStyle/>
          <a:p>
            <a:pPr indent="0" lvl="0" marL="0" marR="0" rtl="0" algn="l">
              <a:spcBef>
                <a:spcPts val="0"/>
              </a:spcBef>
              <a:spcAft>
                <a:spcPts val="0"/>
              </a:spcAft>
              <a:buClr>
                <a:srgbClr val="07C8A0"/>
              </a:buClr>
              <a:buSzPts val="1948"/>
              <a:buFont typeface="Trebuchet MS"/>
              <a:buNone/>
            </a:pPr>
            <a:r>
              <a:t/>
            </a:r>
            <a:endParaRPr b="0" i="0" sz="1948" u="none" cap="none" strike="noStrike">
              <a:solidFill>
                <a:srgbClr val="980000"/>
              </a:solidFill>
              <a:latin typeface="Calibri"/>
              <a:ea typeface="Calibri"/>
              <a:cs typeface="Calibri"/>
              <a:sym typeface="Calibri"/>
            </a:endParaRPr>
          </a:p>
        </p:txBody>
      </p:sp>
      <p:sp>
        <p:nvSpPr>
          <p:cNvPr id="620" name="Google Shape;620;g3dec333fe1b_0_595"/>
          <p:cNvSpPr/>
          <p:nvPr/>
        </p:nvSpPr>
        <p:spPr>
          <a:xfrm>
            <a:off x="1203945" y="1466138"/>
            <a:ext cx="12250800" cy="50280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0D1B4B"/>
              </a:buClr>
              <a:buSzPts val="2200"/>
              <a:buFont typeface="Trebuchet MS"/>
              <a:buNone/>
            </a:pPr>
            <a:r>
              <a:rPr b="1" i="0" lang="en-US" sz="3400" u="none" cap="none" strike="noStrike">
                <a:solidFill>
                  <a:srgbClr val="0D1B4B"/>
                </a:solidFill>
                <a:latin typeface="Trebuchet MS"/>
                <a:ea typeface="Trebuchet MS"/>
                <a:cs typeface="Trebuchet MS"/>
                <a:sym typeface="Trebuchet MS"/>
              </a:rPr>
              <a:t>Top Freelancing Platforms – Where to Find Work</a:t>
            </a:r>
            <a:endParaRPr b="0" i="0" sz="3400" u="none" cap="none" strike="noStrike">
              <a:solidFill>
                <a:srgbClr val="000000"/>
              </a:solidFill>
              <a:latin typeface="Calibri"/>
              <a:ea typeface="Calibri"/>
              <a:cs typeface="Calibri"/>
              <a:sym typeface="Calibri"/>
            </a:endParaRPr>
          </a:p>
        </p:txBody>
      </p:sp>
      <p:graphicFrame>
        <p:nvGraphicFramePr>
          <p:cNvPr id="621" name="Google Shape;621;g3dec333fe1b_0_595"/>
          <p:cNvGraphicFramePr/>
          <p:nvPr/>
        </p:nvGraphicFramePr>
        <p:xfrm>
          <a:off x="1203960" y="2162183"/>
          <a:ext cx="3000000" cy="3000000"/>
        </p:xfrm>
        <a:graphic>
          <a:graphicData uri="http://schemas.openxmlformats.org/drawingml/2006/table">
            <a:tbl>
              <a:tblPr>
                <a:noFill/>
                <a:tableStyleId>{D449D7CD-0F8A-4B1C-9F38-E67037B35180}</a:tableStyleId>
              </a:tblPr>
              <a:tblGrid>
                <a:gridCol w="3932225"/>
                <a:gridCol w="3932225"/>
                <a:gridCol w="3932225"/>
                <a:gridCol w="3932225"/>
              </a:tblGrid>
              <a:tr h="847200">
                <a:tc>
                  <a:txBody>
                    <a:bodyPr/>
                    <a:lstStyle/>
                    <a:p>
                      <a:pPr indent="0" lvl="0" marL="0" marR="0" rtl="0" algn="ctr">
                        <a:spcBef>
                          <a:spcPts val="0"/>
                        </a:spcBef>
                        <a:spcAft>
                          <a:spcPts val="0"/>
                        </a:spcAft>
                        <a:buClr>
                          <a:srgbClr val="FFFFFF"/>
                        </a:buClr>
                        <a:buSzPts val="1300"/>
                        <a:buFont typeface="Trebuchet MS"/>
                        <a:buNone/>
                      </a:pPr>
                      <a:r>
                        <a:rPr b="1" lang="en-US" sz="2500" u="none" cap="none" strike="noStrike">
                          <a:solidFill>
                            <a:srgbClr val="FFFFFF"/>
                          </a:solidFill>
                          <a:latin typeface="Trebuchet MS"/>
                          <a:ea typeface="Trebuchet MS"/>
                          <a:cs typeface="Trebuchet MS"/>
                          <a:sym typeface="Trebuchet MS"/>
                        </a:rPr>
                        <a:t>Platform</a:t>
                      </a:r>
                      <a:endParaRPr sz="2500" u="none" cap="none" strike="noStrike">
                        <a:latin typeface="Trebuchet MS"/>
                        <a:ea typeface="Trebuchet MS"/>
                        <a:cs typeface="Trebuchet MS"/>
                        <a:sym typeface="Trebuchet MS"/>
                      </a:endParaRPr>
                    </a:p>
                  </a:txBody>
                  <a:tcPr marT="45725" marB="45725" marR="91450" marL="91450">
                    <a:lnL cap="flat" cmpd="sng" w="12700">
                      <a:solidFill>
                        <a:srgbClr val="D1D5DB"/>
                      </a:solidFill>
                      <a:prstDash val="solid"/>
                      <a:round/>
                      <a:headEnd len="sm" w="sm" type="none"/>
                      <a:tailEnd len="sm" w="sm" type="none"/>
                    </a:lnL>
                    <a:lnR cap="flat" cmpd="sng" w="12700">
                      <a:solidFill>
                        <a:srgbClr val="D1D5DB"/>
                      </a:solidFill>
                      <a:prstDash val="solid"/>
                      <a:round/>
                      <a:headEnd len="sm" w="sm" type="none"/>
                      <a:tailEnd len="sm" w="sm" type="none"/>
                    </a:lnR>
                    <a:lnT cap="flat" cmpd="sng" w="12700">
                      <a:solidFill>
                        <a:srgbClr val="D1D5DB"/>
                      </a:solidFill>
                      <a:prstDash val="solid"/>
                      <a:round/>
                      <a:headEnd len="sm" w="sm" type="none"/>
                      <a:tailEnd len="sm" w="sm" type="none"/>
                    </a:lnT>
                    <a:lnB cap="flat" cmpd="sng" w="12700">
                      <a:solidFill>
                        <a:srgbClr val="FFF8F2"/>
                      </a:solidFill>
                      <a:prstDash val="solid"/>
                      <a:round/>
                      <a:headEnd len="sm" w="sm" type="none"/>
                      <a:tailEnd len="sm" w="sm" type="none"/>
                    </a:lnB>
                    <a:solidFill>
                      <a:srgbClr val="1A5CB0"/>
                    </a:solidFill>
                  </a:tcPr>
                </a:tc>
                <a:tc>
                  <a:txBody>
                    <a:bodyPr/>
                    <a:lstStyle/>
                    <a:p>
                      <a:pPr indent="0" lvl="0" marL="0" marR="0" rtl="0" algn="ctr">
                        <a:spcBef>
                          <a:spcPts val="0"/>
                        </a:spcBef>
                        <a:spcAft>
                          <a:spcPts val="0"/>
                        </a:spcAft>
                        <a:buClr>
                          <a:srgbClr val="FFFFFF"/>
                        </a:buClr>
                        <a:buSzPts val="1300"/>
                        <a:buFont typeface="Trebuchet MS"/>
                        <a:buNone/>
                      </a:pPr>
                      <a:r>
                        <a:rPr b="1" lang="en-US" sz="2400" u="none" cap="none" strike="noStrike">
                          <a:solidFill>
                            <a:srgbClr val="FFFFFF"/>
                          </a:solidFill>
                          <a:latin typeface="Trebuchet MS"/>
                          <a:ea typeface="Trebuchet MS"/>
                          <a:cs typeface="Trebuchet MS"/>
                          <a:sym typeface="Trebuchet MS"/>
                        </a:rPr>
                        <a:t>Best For</a:t>
                      </a:r>
                      <a:endParaRPr sz="2400" u="none" cap="none" strike="noStrike">
                        <a:latin typeface="Trebuchet MS"/>
                        <a:ea typeface="Trebuchet MS"/>
                        <a:cs typeface="Trebuchet MS"/>
                        <a:sym typeface="Trebuchet MS"/>
                      </a:endParaRPr>
                    </a:p>
                  </a:txBody>
                  <a:tcPr marT="45725" marB="45725" marR="91450" marL="91450">
                    <a:lnL cap="flat" cmpd="sng" w="12700">
                      <a:solidFill>
                        <a:srgbClr val="D1D5DB"/>
                      </a:solidFill>
                      <a:prstDash val="solid"/>
                      <a:round/>
                      <a:headEnd len="sm" w="sm" type="none"/>
                      <a:tailEnd len="sm" w="sm" type="none"/>
                    </a:lnL>
                    <a:lnR cap="flat" cmpd="sng" w="12700">
                      <a:solidFill>
                        <a:srgbClr val="D1D5DB"/>
                      </a:solidFill>
                      <a:prstDash val="solid"/>
                      <a:round/>
                      <a:headEnd len="sm" w="sm" type="none"/>
                      <a:tailEnd len="sm" w="sm" type="none"/>
                    </a:lnR>
                    <a:lnT cap="flat" cmpd="sng" w="12700">
                      <a:solidFill>
                        <a:srgbClr val="D1D5DB"/>
                      </a:solidFill>
                      <a:prstDash val="solid"/>
                      <a:round/>
                      <a:headEnd len="sm" w="sm" type="none"/>
                      <a:tailEnd len="sm" w="sm" type="none"/>
                    </a:lnT>
                    <a:lnB cap="flat" cmpd="sng" w="12700">
                      <a:solidFill>
                        <a:srgbClr val="D1D5DB"/>
                      </a:solidFill>
                      <a:prstDash val="solid"/>
                      <a:round/>
                      <a:headEnd len="sm" w="sm" type="none"/>
                      <a:tailEnd len="sm" w="sm" type="none"/>
                    </a:lnB>
                    <a:solidFill>
                      <a:srgbClr val="1A5CB0"/>
                    </a:solidFill>
                  </a:tcPr>
                </a:tc>
                <a:tc>
                  <a:txBody>
                    <a:bodyPr/>
                    <a:lstStyle/>
                    <a:p>
                      <a:pPr indent="0" lvl="0" marL="0" marR="0" rtl="0" algn="ctr">
                        <a:spcBef>
                          <a:spcPts val="0"/>
                        </a:spcBef>
                        <a:spcAft>
                          <a:spcPts val="0"/>
                        </a:spcAft>
                        <a:buClr>
                          <a:srgbClr val="FFFFFF"/>
                        </a:buClr>
                        <a:buSzPts val="1300"/>
                        <a:buFont typeface="Trebuchet MS"/>
                        <a:buNone/>
                      </a:pPr>
                      <a:r>
                        <a:rPr b="1" lang="en-US" sz="2400" u="none" cap="none" strike="noStrike">
                          <a:solidFill>
                            <a:srgbClr val="FFFFFF"/>
                          </a:solidFill>
                          <a:latin typeface="Trebuchet MS"/>
                          <a:ea typeface="Trebuchet MS"/>
                          <a:cs typeface="Trebuchet MS"/>
                          <a:sym typeface="Trebuchet MS"/>
                        </a:rPr>
                        <a:t>Fee Structure</a:t>
                      </a:r>
                      <a:endParaRPr sz="2400" u="none" cap="none" strike="noStrike">
                        <a:latin typeface="Trebuchet MS"/>
                        <a:ea typeface="Trebuchet MS"/>
                        <a:cs typeface="Trebuchet MS"/>
                        <a:sym typeface="Trebuchet MS"/>
                      </a:endParaRPr>
                    </a:p>
                  </a:txBody>
                  <a:tcPr marT="45725" marB="45725" marR="91450" marL="91450">
                    <a:lnL cap="flat" cmpd="sng" w="12700">
                      <a:solidFill>
                        <a:srgbClr val="D1D5DB"/>
                      </a:solidFill>
                      <a:prstDash val="solid"/>
                      <a:round/>
                      <a:headEnd len="sm" w="sm" type="none"/>
                      <a:tailEnd len="sm" w="sm" type="none"/>
                    </a:lnL>
                    <a:lnR cap="flat" cmpd="sng" w="12700">
                      <a:solidFill>
                        <a:srgbClr val="D1D5DB"/>
                      </a:solidFill>
                      <a:prstDash val="solid"/>
                      <a:round/>
                      <a:headEnd len="sm" w="sm" type="none"/>
                      <a:tailEnd len="sm" w="sm" type="none"/>
                    </a:lnR>
                    <a:lnT cap="flat" cmpd="sng" w="12700">
                      <a:solidFill>
                        <a:srgbClr val="D1D5DB"/>
                      </a:solidFill>
                      <a:prstDash val="solid"/>
                      <a:round/>
                      <a:headEnd len="sm" w="sm" type="none"/>
                      <a:tailEnd len="sm" w="sm" type="none"/>
                    </a:lnT>
                    <a:lnB cap="flat" cmpd="sng" w="12700">
                      <a:solidFill>
                        <a:srgbClr val="D1D5DB"/>
                      </a:solidFill>
                      <a:prstDash val="solid"/>
                      <a:round/>
                      <a:headEnd len="sm" w="sm" type="none"/>
                      <a:tailEnd len="sm" w="sm" type="none"/>
                    </a:lnB>
                    <a:solidFill>
                      <a:srgbClr val="1A5CB0"/>
                    </a:solidFill>
                  </a:tcPr>
                </a:tc>
                <a:tc>
                  <a:txBody>
                    <a:bodyPr/>
                    <a:lstStyle/>
                    <a:p>
                      <a:pPr indent="0" lvl="0" marL="0" marR="0" rtl="0" algn="ctr">
                        <a:spcBef>
                          <a:spcPts val="0"/>
                        </a:spcBef>
                        <a:spcAft>
                          <a:spcPts val="0"/>
                        </a:spcAft>
                        <a:buClr>
                          <a:srgbClr val="FFFFFF"/>
                        </a:buClr>
                        <a:buSzPts val="1300"/>
                        <a:buFont typeface="Trebuchet MS"/>
                        <a:buNone/>
                      </a:pPr>
                      <a:r>
                        <a:rPr b="1" lang="en-US" sz="2400" u="none" cap="none" strike="noStrike">
                          <a:solidFill>
                            <a:srgbClr val="FFFFFF"/>
                          </a:solidFill>
                          <a:latin typeface="Trebuchet MS"/>
                          <a:ea typeface="Trebuchet MS"/>
                          <a:cs typeface="Trebuchet MS"/>
                          <a:sym typeface="Trebuchet MS"/>
                        </a:rPr>
                        <a:t>Difficulty Level</a:t>
                      </a:r>
                      <a:endParaRPr sz="2400" u="none" cap="none" strike="noStrike">
                        <a:latin typeface="Trebuchet MS"/>
                        <a:ea typeface="Trebuchet MS"/>
                        <a:cs typeface="Trebuchet MS"/>
                        <a:sym typeface="Trebuchet MS"/>
                      </a:endParaRPr>
                    </a:p>
                  </a:txBody>
                  <a:tcPr marT="45725" marB="45725" marR="91450" marL="91450">
                    <a:lnL cap="flat" cmpd="sng" w="12700">
                      <a:solidFill>
                        <a:srgbClr val="D1D5DB"/>
                      </a:solidFill>
                      <a:prstDash val="solid"/>
                      <a:round/>
                      <a:headEnd len="sm" w="sm" type="none"/>
                      <a:tailEnd len="sm" w="sm" type="none"/>
                    </a:lnL>
                    <a:lnR cap="flat" cmpd="sng" w="12700">
                      <a:solidFill>
                        <a:srgbClr val="D1D5DB"/>
                      </a:solidFill>
                      <a:prstDash val="solid"/>
                      <a:round/>
                      <a:headEnd len="sm" w="sm" type="none"/>
                      <a:tailEnd len="sm" w="sm" type="none"/>
                    </a:lnR>
                    <a:lnT cap="flat" cmpd="sng" w="12700">
                      <a:solidFill>
                        <a:srgbClr val="D1D5DB"/>
                      </a:solidFill>
                      <a:prstDash val="solid"/>
                      <a:round/>
                      <a:headEnd len="sm" w="sm" type="none"/>
                      <a:tailEnd len="sm" w="sm" type="none"/>
                    </a:lnT>
                    <a:lnB cap="flat" cmpd="sng" w="12700">
                      <a:solidFill>
                        <a:srgbClr val="D1D5DB"/>
                      </a:solidFill>
                      <a:prstDash val="solid"/>
                      <a:round/>
                      <a:headEnd len="sm" w="sm" type="none"/>
                      <a:tailEnd len="sm" w="sm" type="none"/>
                    </a:lnB>
                    <a:solidFill>
                      <a:srgbClr val="1A5CB0"/>
                    </a:solidFill>
                  </a:tcPr>
                </a:tc>
              </a:tr>
              <a:tr h="802650">
                <a:tc>
                  <a:txBody>
                    <a:bodyPr/>
                    <a:lstStyle/>
                    <a:p>
                      <a:pPr indent="0" lvl="0" marL="0" marR="0" rtl="0" algn="l">
                        <a:spcBef>
                          <a:spcPts val="0"/>
                        </a:spcBef>
                        <a:spcAft>
                          <a:spcPts val="0"/>
                        </a:spcAft>
                        <a:buClr>
                          <a:srgbClr val="1A202C"/>
                        </a:buClr>
                        <a:buSzPts val="1200"/>
                        <a:buFont typeface="Calibri"/>
                        <a:buNone/>
                      </a:pPr>
                      <a:r>
                        <a:rPr lang="en-US" sz="2400" u="none" cap="none" strike="noStrike">
                          <a:solidFill>
                            <a:srgbClr val="1A202C"/>
                          </a:solidFill>
                          <a:latin typeface="Calibri"/>
                          <a:ea typeface="Calibri"/>
                          <a:cs typeface="Calibri"/>
                          <a:sym typeface="Calibri"/>
                        </a:rPr>
                        <a:t>Upwork</a:t>
                      </a:r>
                      <a:endParaRPr sz="2400" u="none" cap="none" strike="noStrike">
                        <a:latin typeface="Calibri"/>
                        <a:ea typeface="Calibri"/>
                        <a:cs typeface="Calibri"/>
                        <a:sym typeface="Calibri"/>
                      </a:endParaRPr>
                    </a:p>
                  </a:txBody>
                  <a:tcPr marT="45725" marB="45725" marR="91450" marL="91450">
                    <a:lnL cap="flat" cmpd="sng" w="12700">
                      <a:solidFill>
                        <a:srgbClr val="FFF8F2"/>
                      </a:solidFill>
                      <a:prstDash val="solid"/>
                      <a:round/>
                      <a:headEnd len="sm" w="sm" type="none"/>
                      <a:tailEnd len="sm" w="sm" type="none"/>
                    </a:lnL>
                    <a:lnR cap="flat" cmpd="sng" w="12700">
                      <a:solidFill>
                        <a:srgbClr val="FFF8F2"/>
                      </a:solidFill>
                      <a:prstDash val="solid"/>
                      <a:round/>
                      <a:headEnd len="sm" w="sm" type="none"/>
                      <a:tailEnd len="sm" w="sm" type="none"/>
                    </a:lnR>
                    <a:lnT cap="flat" cmpd="sng" w="12700">
                      <a:solidFill>
                        <a:srgbClr val="FFF8F2"/>
                      </a:solidFill>
                      <a:prstDash val="solid"/>
                      <a:round/>
                      <a:headEnd len="sm" w="sm" type="none"/>
                      <a:tailEnd len="sm" w="sm" type="none"/>
                    </a:lnT>
                    <a:lnB cap="flat" cmpd="sng" w="12700">
                      <a:solidFill>
                        <a:srgbClr val="FFF8F2"/>
                      </a:solidFill>
                      <a:prstDash val="solid"/>
                      <a:round/>
                      <a:headEnd len="sm" w="sm" type="none"/>
                      <a:tailEnd len="sm" w="sm" type="none"/>
                    </a:lnB>
                    <a:solidFill>
                      <a:srgbClr val="FFF8F2"/>
                    </a:solidFill>
                  </a:tcPr>
                </a:tc>
                <a:tc>
                  <a:txBody>
                    <a:bodyPr/>
                    <a:lstStyle/>
                    <a:p>
                      <a:pPr indent="0" lvl="0" marL="0" marR="0" rtl="0" algn="l">
                        <a:spcBef>
                          <a:spcPts val="0"/>
                        </a:spcBef>
                        <a:spcAft>
                          <a:spcPts val="0"/>
                        </a:spcAft>
                        <a:buClr>
                          <a:srgbClr val="1A202C"/>
                        </a:buClr>
                        <a:buSzPts val="1200"/>
                        <a:buFont typeface="Calibri"/>
                        <a:buNone/>
                      </a:pPr>
                      <a:r>
                        <a:rPr lang="en-US" sz="2400" u="none" cap="none" strike="noStrike">
                          <a:solidFill>
                            <a:srgbClr val="1A202C"/>
                          </a:solidFill>
                          <a:latin typeface="Calibri"/>
                          <a:ea typeface="Calibri"/>
                          <a:cs typeface="Calibri"/>
                          <a:sym typeface="Calibri"/>
                        </a:rPr>
                        <a:t>Long-term projects, skilled work</a:t>
                      </a:r>
                      <a:endParaRPr sz="2400" u="none" cap="none" strike="noStrike">
                        <a:latin typeface="Calibri"/>
                        <a:ea typeface="Calibri"/>
                        <a:cs typeface="Calibri"/>
                        <a:sym typeface="Calibri"/>
                      </a:endParaRPr>
                    </a:p>
                  </a:txBody>
                  <a:tcPr marT="45725" marB="45725" marR="91450" marL="91450">
                    <a:lnL cap="flat" cmpd="sng" w="12700">
                      <a:solidFill>
                        <a:srgbClr val="FFF8F2"/>
                      </a:solidFill>
                      <a:prstDash val="solid"/>
                      <a:round/>
                      <a:headEnd len="sm" w="sm" type="none"/>
                      <a:tailEnd len="sm" w="sm" type="none"/>
                    </a:lnL>
                    <a:lnR cap="flat" cmpd="sng" w="12700">
                      <a:solidFill>
                        <a:srgbClr val="D1D5DB"/>
                      </a:solidFill>
                      <a:prstDash val="solid"/>
                      <a:round/>
                      <a:headEnd len="sm" w="sm" type="none"/>
                      <a:tailEnd len="sm" w="sm" type="none"/>
                    </a:lnR>
                    <a:lnT cap="flat" cmpd="sng" w="12700">
                      <a:solidFill>
                        <a:srgbClr val="D1D5DB"/>
                      </a:solidFill>
                      <a:prstDash val="solid"/>
                      <a:round/>
                      <a:headEnd len="sm" w="sm" type="none"/>
                      <a:tailEnd len="sm" w="sm" type="none"/>
                    </a:lnT>
                    <a:lnB cap="flat" cmpd="sng" w="12700">
                      <a:solidFill>
                        <a:srgbClr val="D1D5DB"/>
                      </a:solidFill>
                      <a:prstDash val="solid"/>
                      <a:round/>
                      <a:headEnd len="sm" w="sm" type="none"/>
                      <a:tailEnd len="sm" w="sm" type="none"/>
                    </a:lnB>
                    <a:solidFill>
                      <a:srgbClr val="FFF8F2"/>
                    </a:solidFill>
                  </a:tcPr>
                </a:tc>
                <a:tc>
                  <a:txBody>
                    <a:bodyPr/>
                    <a:lstStyle/>
                    <a:p>
                      <a:pPr indent="0" lvl="0" marL="0" marR="0" rtl="0" algn="l">
                        <a:spcBef>
                          <a:spcPts val="0"/>
                        </a:spcBef>
                        <a:spcAft>
                          <a:spcPts val="0"/>
                        </a:spcAft>
                        <a:buClr>
                          <a:srgbClr val="1A202C"/>
                        </a:buClr>
                        <a:buSzPts val="1200"/>
                        <a:buFont typeface="Calibri"/>
                        <a:buNone/>
                      </a:pPr>
                      <a:r>
                        <a:rPr lang="en-US" sz="2400" u="none" cap="none" strike="noStrike">
                          <a:solidFill>
                            <a:srgbClr val="1A202C"/>
                          </a:solidFill>
                          <a:latin typeface="Calibri"/>
                          <a:ea typeface="Calibri"/>
                          <a:cs typeface="Calibri"/>
                          <a:sym typeface="Calibri"/>
                        </a:rPr>
                        <a:t>20% → reduces with earnings</a:t>
                      </a:r>
                      <a:endParaRPr sz="2400" u="none" cap="none" strike="noStrike">
                        <a:latin typeface="Calibri"/>
                        <a:ea typeface="Calibri"/>
                        <a:cs typeface="Calibri"/>
                        <a:sym typeface="Calibri"/>
                      </a:endParaRPr>
                    </a:p>
                  </a:txBody>
                  <a:tcPr marT="45725" marB="45725" marR="91450" marL="91450">
                    <a:lnL cap="flat" cmpd="sng" w="12700">
                      <a:solidFill>
                        <a:srgbClr val="D1D5DB"/>
                      </a:solidFill>
                      <a:prstDash val="solid"/>
                      <a:round/>
                      <a:headEnd len="sm" w="sm" type="none"/>
                      <a:tailEnd len="sm" w="sm" type="none"/>
                    </a:lnL>
                    <a:lnR cap="flat" cmpd="sng" w="12700">
                      <a:solidFill>
                        <a:srgbClr val="D1D5DB"/>
                      </a:solidFill>
                      <a:prstDash val="solid"/>
                      <a:round/>
                      <a:headEnd len="sm" w="sm" type="none"/>
                      <a:tailEnd len="sm" w="sm" type="none"/>
                    </a:lnR>
                    <a:lnT cap="flat" cmpd="sng" w="12700">
                      <a:solidFill>
                        <a:srgbClr val="D1D5DB"/>
                      </a:solidFill>
                      <a:prstDash val="solid"/>
                      <a:round/>
                      <a:headEnd len="sm" w="sm" type="none"/>
                      <a:tailEnd len="sm" w="sm" type="none"/>
                    </a:lnT>
                    <a:lnB cap="flat" cmpd="sng" w="12700">
                      <a:solidFill>
                        <a:srgbClr val="D1D5DB"/>
                      </a:solidFill>
                      <a:prstDash val="solid"/>
                      <a:round/>
                      <a:headEnd len="sm" w="sm" type="none"/>
                      <a:tailEnd len="sm" w="sm" type="none"/>
                    </a:lnB>
                    <a:solidFill>
                      <a:srgbClr val="FFF8F2"/>
                    </a:solidFill>
                  </a:tcPr>
                </a:tc>
                <a:tc>
                  <a:txBody>
                    <a:bodyPr/>
                    <a:lstStyle/>
                    <a:p>
                      <a:pPr indent="0" lvl="0" marL="0" marR="0" rtl="0" algn="l">
                        <a:spcBef>
                          <a:spcPts val="0"/>
                        </a:spcBef>
                        <a:spcAft>
                          <a:spcPts val="0"/>
                        </a:spcAft>
                        <a:buClr>
                          <a:srgbClr val="1A202C"/>
                        </a:buClr>
                        <a:buSzPts val="1200"/>
                        <a:buFont typeface="Calibri"/>
                        <a:buNone/>
                      </a:pPr>
                      <a:r>
                        <a:rPr lang="en-US" sz="2400" u="none" cap="none" strike="noStrike">
                          <a:solidFill>
                            <a:srgbClr val="1A202C"/>
                          </a:solidFill>
                          <a:latin typeface="Calibri"/>
                          <a:ea typeface="Calibri"/>
                          <a:cs typeface="Calibri"/>
                          <a:sym typeface="Calibri"/>
                        </a:rPr>
                        <a:t>Medium</a:t>
                      </a:r>
                      <a:endParaRPr sz="2400" u="none" cap="none" strike="noStrike">
                        <a:latin typeface="Calibri"/>
                        <a:ea typeface="Calibri"/>
                        <a:cs typeface="Calibri"/>
                        <a:sym typeface="Calibri"/>
                      </a:endParaRPr>
                    </a:p>
                  </a:txBody>
                  <a:tcPr marT="45725" marB="45725" marR="91450" marL="91450">
                    <a:lnL cap="flat" cmpd="sng" w="12700">
                      <a:solidFill>
                        <a:srgbClr val="D1D5DB"/>
                      </a:solidFill>
                      <a:prstDash val="solid"/>
                      <a:round/>
                      <a:headEnd len="sm" w="sm" type="none"/>
                      <a:tailEnd len="sm" w="sm" type="none"/>
                    </a:lnL>
                    <a:lnR cap="flat" cmpd="sng" w="12700">
                      <a:solidFill>
                        <a:srgbClr val="D1D5DB"/>
                      </a:solidFill>
                      <a:prstDash val="solid"/>
                      <a:round/>
                      <a:headEnd len="sm" w="sm" type="none"/>
                      <a:tailEnd len="sm" w="sm" type="none"/>
                    </a:lnR>
                    <a:lnT cap="flat" cmpd="sng" w="12700">
                      <a:solidFill>
                        <a:srgbClr val="D1D5DB"/>
                      </a:solidFill>
                      <a:prstDash val="solid"/>
                      <a:round/>
                      <a:headEnd len="sm" w="sm" type="none"/>
                      <a:tailEnd len="sm" w="sm" type="none"/>
                    </a:lnT>
                    <a:lnB cap="flat" cmpd="sng" w="12700">
                      <a:solidFill>
                        <a:srgbClr val="D1D5DB"/>
                      </a:solidFill>
                      <a:prstDash val="solid"/>
                      <a:round/>
                      <a:headEnd len="sm" w="sm" type="none"/>
                      <a:tailEnd len="sm" w="sm" type="none"/>
                    </a:lnB>
                    <a:solidFill>
                      <a:srgbClr val="FFF8F2"/>
                    </a:solidFill>
                  </a:tcPr>
                </a:tc>
              </a:tr>
              <a:tr h="802650">
                <a:tc>
                  <a:txBody>
                    <a:bodyPr/>
                    <a:lstStyle/>
                    <a:p>
                      <a:pPr indent="0" lvl="0" marL="0" marR="0" rtl="0" algn="l">
                        <a:spcBef>
                          <a:spcPts val="0"/>
                        </a:spcBef>
                        <a:spcAft>
                          <a:spcPts val="0"/>
                        </a:spcAft>
                        <a:buClr>
                          <a:srgbClr val="1A202C"/>
                        </a:buClr>
                        <a:buSzPts val="1200"/>
                        <a:buFont typeface="Calibri"/>
                        <a:buNone/>
                      </a:pPr>
                      <a:r>
                        <a:rPr lang="en-US" sz="2400" u="none" cap="none" strike="noStrike">
                          <a:solidFill>
                            <a:srgbClr val="1A202C"/>
                          </a:solidFill>
                          <a:latin typeface="Calibri"/>
                          <a:ea typeface="Calibri"/>
                          <a:cs typeface="Calibri"/>
                          <a:sym typeface="Calibri"/>
                        </a:rPr>
                        <a:t>Fiverr</a:t>
                      </a:r>
                      <a:endParaRPr sz="2400" u="none" cap="none" strike="noStrike">
                        <a:latin typeface="Calibri"/>
                        <a:ea typeface="Calibri"/>
                        <a:cs typeface="Calibri"/>
                        <a:sym typeface="Calibri"/>
                      </a:endParaRPr>
                    </a:p>
                  </a:txBody>
                  <a:tcPr marT="45725" marB="45725" marR="91450" marL="91450">
                    <a:lnL cap="flat" cmpd="sng" w="12700">
                      <a:solidFill>
                        <a:srgbClr val="D1D5DB"/>
                      </a:solidFill>
                      <a:prstDash val="solid"/>
                      <a:round/>
                      <a:headEnd len="sm" w="sm" type="none"/>
                      <a:tailEnd len="sm" w="sm" type="none"/>
                    </a:lnL>
                    <a:lnR cap="flat" cmpd="sng" w="12700">
                      <a:solidFill>
                        <a:srgbClr val="D1D5DB"/>
                      </a:solidFill>
                      <a:prstDash val="solid"/>
                      <a:round/>
                      <a:headEnd len="sm" w="sm" type="none"/>
                      <a:tailEnd len="sm" w="sm" type="none"/>
                    </a:lnR>
                    <a:lnT cap="flat" cmpd="sng" w="12700">
                      <a:solidFill>
                        <a:srgbClr val="FFF8F2"/>
                      </a:solidFill>
                      <a:prstDash val="solid"/>
                      <a:round/>
                      <a:headEnd len="sm" w="sm" type="none"/>
                      <a:tailEnd len="sm" w="sm" type="none"/>
                    </a:lnT>
                    <a:lnB cap="flat" cmpd="sng" w="12700">
                      <a:solidFill>
                        <a:srgbClr val="D1D5DB"/>
                      </a:solidFill>
                      <a:prstDash val="solid"/>
                      <a:round/>
                      <a:headEnd len="sm" w="sm" type="none"/>
                      <a:tailEnd len="sm" w="sm" type="none"/>
                    </a:lnB>
                    <a:solidFill>
                      <a:srgbClr val="FFF8F2"/>
                    </a:solidFill>
                  </a:tcPr>
                </a:tc>
                <a:tc>
                  <a:txBody>
                    <a:bodyPr/>
                    <a:lstStyle/>
                    <a:p>
                      <a:pPr indent="0" lvl="0" marL="0" marR="0" rtl="0" algn="l">
                        <a:spcBef>
                          <a:spcPts val="0"/>
                        </a:spcBef>
                        <a:spcAft>
                          <a:spcPts val="0"/>
                        </a:spcAft>
                        <a:buClr>
                          <a:srgbClr val="1A202C"/>
                        </a:buClr>
                        <a:buSzPts val="1200"/>
                        <a:buFont typeface="Calibri"/>
                        <a:buNone/>
                      </a:pPr>
                      <a:r>
                        <a:rPr lang="en-US" sz="2400" u="none" cap="none" strike="noStrike">
                          <a:solidFill>
                            <a:srgbClr val="1A202C"/>
                          </a:solidFill>
                          <a:latin typeface="Calibri"/>
                          <a:ea typeface="Calibri"/>
                          <a:cs typeface="Calibri"/>
                          <a:sym typeface="Calibri"/>
                        </a:rPr>
                        <a:t>Quick gigs, creative services</a:t>
                      </a:r>
                      <a:endParaRPr sz="2400" u="none" cap="none" strike="noStrike">
                        <a:latin typeface="Calibri"/>
                        <a:ea typeface="Calibri"/>
                        <a:cs typeface="Calibri"/>
                        <a:sym typeface="Calibri"/>
                      </a:endParaRPr>
                    </a:p>
                  </a:txBody>
                  <a:tcPr marT="45725" marB="45725" marR="91450" marL="91450">
                    <a:lnL cap="flat" cmpd="sng" w="12700">
                      <a:solidFill>
                        <a:srgbClr val="D1D5DB"/>
                      </a:solidFill>
                      <a:prstDash val="solid"/>
                      <a:round/>
                      <a:headEnd len="sm" w="sm" type="none"/>
                      <a:tailEnd len="sm" w="sm" type="none"/>
                    </a:lnL>
                    <a:lnR cap="flat" cmpd="sng" w="12700">
                      <a:solidFill>
                        <a:srgbClr val="D1D5DB"/>
                      </a:solidFill>
                      <a:prstDash val="solid"/>
                      <a:round/>
                      <a:headEnd len="sm" w="sm" type="none"/>
                      <a:tailEnd len="sm" w="sm" type="none"/>
                    </a:lnR>
                    <a:lnT cap="flat" cmpd="sng" w="12700">
                      <a:solidFill>
                        <a:srgbClr val="D1D5DB"/>
                      </a:solidFill>
                      <a:prstDash val="solid"/>
                      <a:round/>
                      <a:headEnd len="sm" w="sm" type="none"/>
                      <a:tailEnd len="sm" w="sm" type="none"/>
                    </a:lnT>
                    <a:lnB cap="flat" cmpd="sng" w="12700">
                      <a:solidFill>
                        <a:srgbClr val="D1D5DB"/>
                      </a:solidFill>
                      <a:prstDash val="solid"/>
                      <a:round/>
                      <a:headEnd len="sm" w="sm" type="none"/>
                      <a:tailEnd len="sm" w="sm" type="none"/>
                    </a:lnB>
                    <a:solidFill>
                      <a:srgbClr val="FFF8F2"/>
                    </a:solidFill>
                  </a:tcPr>
                </a:tc>
                <a:tc>
                  <a:txBody>
                    <a:bodyPr/>
                    <a:lstStyle/>
                    <a:p>
                      <a:pPr indent="0" lvl="0" marL="0" marR="0" rtl="0" algn="l">
                        <a:spcBef>
                          <a:spcPts val="0"/>
                        </a:spcBef>
                        <a:spcAft>
                          <a:spcPts val="0"/>
                        </a:spcAft>
                        <a:buClr>
                          <a:srgbClr val="1A202C"/>
                        </a:buClr>
                        <a:buSzPts val="1200"/>
                        <a:buFont typeface="Calibri"/>
                        <a:buNone/>
                      </a:pPr>
                      <a:r>
                        <a:rPr lang="en-US" sz="2400" u="none" cap="none" strike="noStrike">
                          <a:solidFill>
                            <a:srgbClr val="1A202C"/>
                          </a:solidFill>
                          <a:latin typeface="Calibri"/>
                          <a:ea typeface="Calibri"/>
                          <a:cs typeface="Calibri"/>
                          <a:sym typeface="Calibri"/>
                        </a:rPr>
                        <a:t>20% per transaction</a:t>
                      </a:r>
                      <a:endParaRPr sz="2400" u="none" cap="none" strike="noStrike">
                        <a:latin typeface="Calibri"/>
                        <a:ea typeface="Calibri"/>
                        <a:cs typeface="Calibri"/>
                        <a:sym typeface="Calibri"/>
                      </a:endParaRPr>
                    </a:p>
                  </a:txBody>
                  <a:tcPr marT="45725" marB="45725" marR="91450" marL="91450">
                    <a:lnL cap="flat" cmpd="sng" w="12700">
                      <a:solidFill>
                        <a:srgbClr val="D1D5DB"/>
                      </a:solidFill>
                      <a:prstDash val="solid"/>
                      <a:round/>
                      <a:headEnd len="sm" w="sm" type="none"/>
                      <a:tailEnd len="sm" w="sm" type="none"/>
                    </a:lnL>
                    <a:lnR cap="flat" cmpd="sng" w="12700">
                      <a:solidFill>
                        <a:srgbClr val="D1D5DB"/>
                      </a:solidFill>
                      <a:prstDash val="solid"/>
                      <a:round/>
                      <a:headEnd len="sm" w="sm" type="none"/>
                      <a:tailEnd len="sm" w="sm" type="none"/>
                    </a:lnR>
                    <a:lnT cap="flat" cmpd="sng" w="12700">
                      <a:solidFill>
                        <a:srgbClr val="D1D5DB"/>
                      </a:solidFill>
                      <a:prstDash val="solid"/>
                      <a:round/>
                      <a:headEnd len="sm" w="sm" type="none"/>
                      <a:tailEnd len="sm" w="sm" type="none"/>
                    </a:lnT>
                    <a:lnB cap="flat" cmpd="sng" w="12700">
                      <a:solidFill>
                        <a:srgbClr val="D1D5DB"/>
                      </a:solidFill>
                      <a:prstDash val="solid"/>
                      <a:round/>
                      <a:headEnd len="sm" w="sm" type="none"/>
                      <a:tailEnd len="sm" w="sm" type="none"/>
                    </a:lnB>
                    <a:solidFill>
                      <a:srgbClr val="FFF8F2"/>
                    </a:solidFill>
                  </a:tcPr>
                </a:tc>
                <a:tc>
                  <a:txBody>
                    <a:bodyPr/>
                    <a:lstStyle/>
                    <a:p>
                      <a:pPr indent="0" lvl="0" marL="0" marR="0" rtl="0" algn="l">
                        <a:spcBef>
                          <a:spcPts val="0"/>
                        </a:spcBef>
                        <a:spcAft>
                          <a:spcPts val="0"/>
                        </a:spcAft>
                        <a:buClr>
                          <a:srgbClr val="1A202C"/>
                        </a:buClr>
                        <a:buSzPts val="1200"/>
                        <a:buFont typeface="Calibri"/>
                        <a:buNone/>
                      </a:pPr>
                      <a:r>
                        <a:rPr lang="en-US" sz="2400" u="none" cap="none" strike="noStrike">
                          <a:solidFill>
                            <a:srgbClr val="1A202C"/>
                          </a:solidFill>
                          <a:latin typeface="Calibri"/>
                          <a:ea typeface="Calibri"/>
                          <a:cs typeface="Calibri"/>
                          <a:sym typeface="Calibri"/>
                        </a:rPr>
                        <a:t>Beginner-friendly</a:t>
                      </a:r>
                      <a:endParaRPr sz="2400" u="none" cap="none" strike="noStrike">
                        <a:latin typeface="Calibri"/>
                        <a:ea typeface="Calibri"/>
                        <a:cs typeface="Calibri"/>
                        <a:sym typeface="Calibri"/>
                      </a:endParaRPr>
                    </a:p>
                  </a:txBody>
                  <a:tcPr marT="45725" marB="45725" marR="91450" marL="91450">
                    <a:lnL cap="flat" cmpd="sng" w="12700">
                      <a:solidFill>
                        <a:srgbClr val="D1D5DB"/>
                      </a:solidFill>
                      <a:prstDash val="solid"/>
                      <a:round/>
                      <a:headEnd len="sm" w="sm" type="none"/>
                      <a:tailEnd len="sm" w="sm" type="none"/>
                    </a:lnL>
                    <a:lnR cap="flat" cmpd="sng" w="12700">
                      <a:solidFill>
                        <a:srgbClr val="D1D5DB"/>
                      </a:solidFill>
                      <a:prstDash val="solid"/>
                      <a:round/>
                      <a:headEnd len="sm" w="sm" type="none"/>
                      <a:tailEnd len="sm" w="sm" type="none"/>
                    </a:lnR>
                    <a:lnT cap="flat" cmpd="sng" w="12700">
                      <a:solidFill>
                        <a:srgbClr val="D1D5DB"/>
                      </a:solidFill>
                      <a:prstDash val="solid"/>
                      <a:round/>
                      <a:headEnd len="sm" w="sm" type="none"/>
                      <a:tailEnd len="sm" w="sm" type="none"/>
                    </a:lnT>
                    <a:lnB cap="flat" cmpd="sng" w="12700">
                      <a:solidFill>
                        <a:srgbClr val="D1D5DB"/>
                      </a:solidFill>
                      <a:prstDash val="solid"/>
                      <a:round/>
                      <a:headEnd len="sm" w="sm" type="none"/>
                      <a:tailEnd len="sm" w="sm" type="none"/>
                    </a:lnB>
                    <a:solidFill>
                      <a:srgbClr val="FFF8F2"/>
                    </a:solidFill>
                  </a:tcPr>
                </a:tc>
              </a:tr>
              <a:tr h="802650">
                <a:tc>
                  <a:txBody>
                    <a:bodyPr/>
                    <a:lstStyle/>
                    <a:p>
                      <a:pPr indent="0" lvl="0" marL="0" marR="0" rtl="0" algn="l">
                        <a:spcBef>
                          <a:spcPts val="0"/>
                        </a:spcBef>
                        <a:spcAft>
                          <a:spcPts val="0"/>
                        </a:spcAft>
                        <a:buClr>
                          <a:srgbClr val="1A202C"/>
                        </a:buClr>
                        <a:buSzPts val="1200"/>
                        <a:buFont typeface="Calibri"/>
                        <a:buNone/>
                      </a:pPr>
                      <a:r>
                        <a:rPr lang="en-US" sz="2400" u="none" cap="none" strike="noStrike">
                          <a:solidFill>
                            <a:srgbClr val="1A202C"/>
                          </a:solidFill>
                          <a:latin typeface="Calibri"/>
                          <a:ea typeface="Calibri"/>
                          <a:cs typeface="Calibri"/>
                          <a:sym typeface="Calibri"/>
                        </a:rPr>
                        <a:t>Freelancer.com</a:t>
                      </a:r>
                      <a:endParaRPr sz="2400" u="none" cap="none" strike="noStrike">
                        <a:latin typeface="Calibri"/>
                        <a:ea typeface="Calibri"/>
                        <a:cs typeface="Calibri"/>
                        <a:sym typeface="Calibri"/>
                      </a:endParaRPr>
                    </a:p>
                  </a:txBody>
                  <a:tcPr marT="45725" marB="45725" marR="91450" marL="91450">
                    <a:lnL cap="flat" cmpd="sng" w="12700">
                      <a:solidFill>
                        <a:srgbClr val="D1D5DB"/>
                      </a:solidFill>
                      <a:prstDash val="solid"/>
                      <a:round/>
                      <a:headEnd len="sm" w="sm" type="none"/>
                      <a:tailEnd len="sm" w="sm" type="none"/>
                    </a:lnL>
                    <a:lnR cap="flat" cmpd="sng" w="12700">
                      <a:solidFill>
                        <a:srgbClr val="D1D5DB"/>
                      </a:solidFill>
                      <a:prstDash val="solid"/>
                      <a:round/>
                      <a:headEnd len="sm" w="sm" type="none"/>
                      <a:tailEnd len="sm" w="sm" type="none"/>
                    </a:lnR>
                    <a:lnT cap="flat" cmpd="sng" w="12700">
                      <a:solidFill>
                        <a:srgbClr val="D1D5DB"/>
                      </a:solidFill>
                      <a:prstDash val="solid"/>
                      <a:round/>
                      <a:headEnd len="sm" w="sm" type="none"/>
                      <a:tailEnd len="sm" w="sm" type="none"/>
                    </a:lnT>
                    <a:lnB cap="flat" cmpd="sng" w="12700">
                      <a:solidFill>
                        <a:srgbClr val="D1D5DB"/>
                      </a:solidFill>
                      <a:prstDash val="solid"/>
                      <a:round/>
                      <a:headEnd len="sm" w="sm" type="none"/>
                      <a:tailEnd len="sm" w="sm" type="none"/>
                    </a:lnB>
                    <a:solidFill>
                      <a:srgbClr val="FFF8F2"/>
                    </a:solidFill>
                  </a:tcPr>
                </a:tc>
                <a:tc>
                  <a:txBody>
                    <a:bodyPr/>
                    <a:lstStyle/>
                    <a:p>
                      <a:pPr indent="0" lvl="0" marL="0" marR="0" rtl="0" algn="l">
                        <a:spcBef>
                          <a:spcPts val="0"/>
                        </a:spcBef>
                        <a:spcAft>
                          <a:spcPts val="0"/>
                        </a:spcAft>
                        <a:buClr>
                          <a:srgbClr val="1A202C"/>
                        </a:buClr>
                        <a:buSzPts val="1200"/>
                        <a:buFont typeface="Calibri"/>
                        <a:buNone/>
                      </a:pPr>
                      <a:r>
                        <a:rPr lang="en-US" sz="2400" u="none" cap="none" strike="noStrike">
                          <a:solidFill>
                            <a:srgbClr val="1A202C"/>
                          </a:solidFill>
                          <a:latin typeface="Calibri"/>
                          <a:ea typeface="Calibri"/>
                          <a:cs typeface="Calibri"/>
                          <a:sym typeface="Calibri"/>
                        </a:rPr>
                        <a:t>Competitive bidding projects</a:t>
                      </a:r>
                      <a:endParaRPr sz="2400" u="none" cap="none" strike="noStrike">
                        <a:latin typeface="Calibri"/>
                        <a:ea typeface="Calibri"/>
                        <a:cs typeface="Calibri"/>
                        <a:sym typeface="Calibri"/>
                      </a:endParaRPr>
                    </a:p>
                  </a:txBody>
                  <a:tcPr marT="45725" marB="45725" marR="91450" marL="91450">
                    <a:lnL cap="flat" cmpd="sng" w="12700">
                      <a:solidFill>
                        <a:srgbClr val="D1D5DB"/>
                      </a:solidFill>
                      <a:prstDash val="solid"/>
                      <a:round/>
                      <a:headEnd len="sm" w="sm" type="none"/>
                      <a:tailEnd len="sm" w="sm" type="none"/>
                    </a:lnL>
                    <a:lnR cap="flat" cmpd="sng" w="12700">
                      <a:solidFill>
                        <a:srgbClr val="D1D5DB"/>
                      </a:solidFill>
                      <a:prstDash val="solid"/>
                      <a:round/>
                      <a:headEnd len="sm" w="sm" type="none"/>
                      <a:tailEnd len="sm" w="sm" type="none"/>
                    </a:lnR>
                    <a:lnT cap="flat" cmpd="sng" w="12700">
                      <a:solidFill>
                        <a:srgbClr val="D1D5DB"/>
                      </a:solidFill>
                      <a:prstDash val="solid"/>
                      <a:round/>
                      <a:headEnd len="sm" w="sm" type="none"/>
                      <a:tailEnd len="sm" w="sm" type="none"/>
                    </a:lnT>
                    <a:lnB cap="flat" cmpd="sng" w="12700">
                      <a:solidFill>
                        <a:srgbClr val="D1D5DB"/>
                      </a:solidFill>
                      <a:prstDash val="solid"/>
                      <a:round/>
                      <a:headEnd len="sm" w="sm" type="none"/>
                      <a:tailEnd len="sm" w="sm" type="none"/>
                    </a:lnB>
                    <a:solidFill>
                      <a:srgbClr val="FFF8F2"/>
                    </a:solidFill>
                  </a:tcPr>
                </a:tc>
                <a:tc>
                  <a:txBody>
                    <a:bodyPr/>
                    <a:lstStyle/>
                    <a:p>
                      <a:pPr indent="0" lvl="0" marL="0" marR="0" rtl="0" algn="l">
                        <a:spcBef>
                          <a:spcPts val="0"/>
                        </a:spcBef>
                        <a:spcAft>
                          <a:spcPts val="0"/>
                        </a:spcAft>
                        <a:buClr>
                          <a:srgbClr val="1A202C"/>
                        </a:buClr>
                        <a:buSzPts val="1200"/>
                        <a:buFont typeface="Calibri"/>
                        <a:buNone/>
                      </a:pPr>
                      <a:r>
                        <a:rPr lang="en-US" sz="2400" u="none" cap="none" strike="noStrike">
                          <a:solidFill>
                            <a:srgbClr val="1A202C"/>
                          </a:solidFill>
                          <a:latin typeface="Calibri"/>
                          <a:ea typeface="Calibri"/>
                          <a:cs typeface="Calibri"/>
                          <a:sym typeface="Calibri"/>
                        </a:rPr>
                        <a:t>10% or $5 per project</a:t>
                      </a:r>
                      <a:endParaRPr sz="2400" u="none" cap="none" strike="noStrike">
                        <a:latin typeface="Calibri"/>
                        <a:ea typeface="Calibri"/>
                        <a:cs typeface="Calibri"/>
                        <a:sym typeface="Calibri"/>
                      </a:endParaRPr>
                    </a:p>
                  </a:txBody>
                  <a:tcPr marT="45725" marB="45725" marR="91450" marL="91450">
                    <a:lnL cap="flat" cmpd="sng" w="12700">
                      <a:solidFill>
                        <a:srgbClr val="D1D5DB"/>
                      </a:solidFill>
                      <a:prstDash val="solid"/>
                      <a:round/>
                      <a:headEnd len="sm" w="sm" type="none"/>
                      <a:tailEnd len="sm" w="sm" type="none"/>
                    </a:lnL>
                    <a:lnR cap="flat" cmpd="sng" w="12700">
                      <a:solidFill>
                        <a:srgbClr val="D1D5DB"/>
                      </a:solidFill>
                      <a:prstDash val="solid"/>
                      <a:round/>
                      <a:headEnd len="sm" w="sm" type="none"/>
                      <a:tailEnd len="sm" w="sm" type="none"/>
                    </a:lnR>
                    <a:lnT cap="flat" cmpd="sng" w="12700">
                      <a:solidFill>
                        <a:srgbClr val="D1D5DB"/>
                      </a:solidFill>
                      <a:prstDash val="solid"/>
                      <a:round/>
                      <a:headEnd len="sm" w="sm" type="none"/>
                      <a:tailEnd len="sm" w="sm" type="none"/>
                    </a:lnT>
                    <a:lnB cap="flat" cmpd="sng" w="12700">
                      <a:solidFill>
                        <a:srgbClr val="D1D5DB"/>
                      </a:solidFill>
                      <a:prstDash val="solid"/>
                      <a:round/>
                      <a:headEnd len="sm" w="sm" type="none"/>
                      <a:tailEnd len="sm" w="sm" type="none"/>
                    </a:lnB>
                    <a:solidFill>
                      <a:srgbClr val="FFF8F2"/>
                    </a:solidFill>
                  </a:tcPr>
                </a:tc>
                <a:tc>
                  <a:txBody>
                    <a:bodyPr/>
                    <a:lstStyle/>
                    <a:p>
                      <a:pPr indent="0" lvl="0" marL="0" marR="0" rtl="0" algn="l">
                        <a:spcBef>
                          <a:spcPts val="0"/>
                        </a:spcBef>
                        <a:spcAft>
                          <a:spcPts val="0"/>
                        </a:spcAft>
                        <a:buClr>
                          <a:srgbClr val="1A202C"/>
                        </a:buClr>
                        <a:buSzPts val="1200"/>
                        <a:buFont typeface="Calibri"/>
                        <a:buNone/>
                      </a:pPr>
                      <a:r>
                        <a:rPr lang="en-US" sz="2400" u="none" cap="none" strike="noStrike">
                          <a:solidFill>
                            <a:srgbClr val="1A202C"/>
                          </a:solidFill>
                          <a:latin typeface="Calibri"/>
                          <a:ea typeface="Calibri"/>
                          <a:cs typeface="Calibri"/>
                          <a:sym typeface="Calibri"/>
                        </a:rPr>
                        <a:t>Medium</a:t>
                      </a:r>
                      <a:endParaRPr sz="2400" u="none" cap="none" strike="noStrike">
                        <a:latin typeface="Calibri"/>
                        <a:ea typeface="Calibri"/>
                        <a:cs typeface="Calibri"/>
                        <a:sym typeface="Calibri"/>
                      </a:endParaRPr>
                    </a:p>
                  </a:txBody>
                  <a:tcPr marT="45725" marB="45725" marR="91450" marL="91450">
                    <a:lnL cap="flat" cmpd="sng" w="12700">
                      <a:solidFill>
                        <a:srgbClr val="D1D5DB"/>
                      </a:solidFill>
                      <a:prstDash val="solid"/>
                      <a:round/>
                      <a:headEnd len="sm" w="sm" type="none"/>
                      <a:tailEnd len="sm" w="sm" type="none"/>
                    </a:lnL>
                    <a:lnR cap="flat" cmpd="sng" w="12700">
                      <a:solidFill>
                        <a:srgbClr val="D1D5DB"/>
                      </a:solidFill>
                      <a:prstDash val="solid"/>
                      <a:round/>
                      <a:headEnd len="sm" w="sm" type="none"/>
                      <a:tailEnd len="sm" w="sm" type="none"/>
                    </a:lnR>
                    <a:lnT cap="flat" cmpd="sng" w="12700">
                      <a:solidFill>
                        <a:srgbClr val="D1D5DB"/>
                      </a:solidFill>
                      <a:prstDash val="solid"/>
                      <a:round/>
                      <a:headEnd len="sm" w="sm" type="none"/>
                      <a:tailEnd len="sm" w="sm" type="none"/>
                    </a:lnT>
                    <a:lnB cap="flat" cmpd="sng" w="12700">
                      <a:solidFill>
                        <a:srgbClr val="D1D5DB"/>
                      </a:solidFill>
                      <a:prstDash val="solid"/>
                      <a:round/>
                      <a:headEnd len="sm" w="sm" type="none"/>
                      <a:tailEnd len="sm" w="sm" type="none"/>
                    </a:lnB>
                    <a:solidFill>
                      <a:srgbClr val="FFF8F2"/>
                    </a:solidFill>
                  </a:tcPr>
                </a:tc>
              </a:tr>
              <a:tr h="802650">
                <a:tc>
                  <a:txBody>
                    <a:bodyPr/>
                    <a:lstStyle/>
                    <a:p>
                      <a:pPr indent="0" lvl="0" marL="0" marR="0" rtl="0" algn="l">
                        <a:spcBef>
                          <a:spcPts val="0"/>
                        </a:spcBef>
                        <a:spcAft>
                          <a:spcPts val="0"/>
                        </a:spcAft>
                        <a:buClr>
                          <a:srgbClr val="1A202C"/>
                        </a:buClr>
                        <a:buSzPts val="1200"/>
                        <a:buFont typeface="Calibri"/>
                        <a:buNone/>
                      </a:pPr>
                      <a:r>
                        <a:rPr lang="en-US" sz="2400" u="none" cap="none" strike="noStrike">
                          <a:solidFill>
                            <a:srgbClr val="1A202C"/>
                          </a:solidFill>
                          <a:latin typeface="Calibri"/>
                          <a:ea typeface="Calibri"/>
                          <a:cs typeface="Calibri"/>
                          <a:sym typeface="Calibri"/>
                        </a:rPr>
                        <a:t>PeoplePerHour</a:t>
                      </a:r>
                      <a:endParaRPr sz="2400" u="none" cap="none" strike="noStrike">
                        <a:latin typeface="Calibri"/>
                        <a:ea typeface="Calibri"/>
                        <a:cs typeface="Calibri"/>
                        <a:sym typeface="Calibri"/>
                      </a:endParaRPr>
                    </a:p>
                  </a:txBody>
                  <a:tcPr marT="45725" marB="45725" marR="91450" marL="91450">
                    <a:lnL cap="flat" cmpd="sng" w="12700">
                      <a:solidFill>
                        <a:srgbClr val="D1D5DB"/>
                      </a:solidFill>
                      <a:prstDash val="solid"/>
                      <a:round/>
                      <a:headEnd len="sm" w="sm" type="none"/>
                      <a:tailEnd len="sm" w="sm" type="none"/>
                    </a:lnL>
                    <a:lnR cap="flat" cmpd="sng" w="12700">
                      <a:solidFill>
                        <a:srgbClr val="D1D5DB"/>
                      </a:solidFill>
                      <a:prstDash val="solid"/>
                      <a:round/>
                      <a:headEnd len="sm" w="sm" type="none"/>
                      <a:tailEnd len="sm" w="sm" type="none"/>
                    </a:lnR>
                    <a:lnT cap="flat" cmpd="sng" w="12700">
                      <a:solidFill>
                        <a:srgbClr val="D1D5DB"/>
                      </a:solidFill>
                      <a:prstDash val="solid"/>
                      <a:round/>
                      <a:headEnd len="sm" w="sm" type="none"/>
                      <a:tailEnd len="sm" w="sm" type="none"/>
                    </a:lnT>
                    <a:lnB cap="flat" cmpd="sng" w="12700">
                      <a:solidFill>
                        <a:srgbClr val="D1D5DB"/>
                      </a:solidFill>
                      <a:prstDash val="solid"/>
                      <a:round/>
                      <a:headEnd len="sm" w="sm" type="none"/>
                      <a:tailEnd len="sm" w="sm" type="none"/>
                    </a:lnB>
                    <a:solidFill>
                      <a:srgbClr val="FFF8F2"/>
                    </a:solidFill>
                  </a:tcPr>
                </a:tc>
                <a:tc>
                  <a:txBody>
                    <a:bodyPr/>
                    <a:lstStyle/>
                    <a:p>
                      <a:pPr indent="0" lvl="0" marL="0" marR="0" rtl="0" algn="l">
                        <a:spcBef>
                          <a:spcPts val="0"/>
                        </a:spcBef>
                        <a:spcAft>
                          <a:spcPts val="0"/>
                        </a:spcAft>
                        <a:buClr>
                          <a:srgbClr val="1A202C"/>
                        </a:buClr>
                        <a:buSzPts val="1200"/>
                        <a:buFont typeface="Calibri"/>
                        <a:buNone/>
                      </a:pPr>
                      <a:r>
                        <a:rPr lang="en-US" sz="2400" u="none" cap="none" strike="noStrike">
                          <a:solidFill>
                            <a:srgbClr val="1A202C"/>
                          </a:solidFill>
                          <a:latin typeface="Calibri"/>
                          <a:ea typeface="Calibri"/>
                          <a:cs typeface="Calibri"/>
                          <a:sym typeface="Calibri"/>
                        </a:rPr>
                        <a:t>European clients, creative/tech</a:t>
                      </a:r>
                      <a:endParaRPr sz="2400" u="none" cap="none" strike="noStrike">
                        <a:latin typeface="Calibri"/>
                        <a:ea typeface="Calibri"/>
                        <a:cs typeface="Calibri"/>
                        <a:sym typeface="Calibri"/>
                      </a:endParaRPr>
                    </a:p>
                  </a:txBody>
                  <a:tcPr marT="45725" marB="45725" marR="91450" marL="91450">
                    <a:lnL cap="flat" cmpd="sng" w="12700">
                      <a:solidFill>
                        <a:srgbClr val="D1D5DB"/>
                      </a:solidFill>
                      <a:prstDash val="solid"/>
                      <a:round/>
                      <a:headEnd len="sm" w="sm" type="none"/>
                      <a:tailEnd len="sm" w="sm" type="none"/>
                    </a:lnL>
                    <a:lnR cap="flat" cmpd="sng" w="12700">
                      <a:solidFill>
                        <a:srgbClr val="D1D5DB"/>
                      </a:solidFill>
                      <a:prstDash val="solid"/>
                      <a:round/>
                      <a:headEnd len="sm" w="sm" type="none"/>
                      <a:tailEnd len="sm" w="sm" type="none"/>
                    </a:lnR>
                    <a:lnT cap="flat" cmpd="sng" w="12700">
                      <a:solidFill>
                        <a:srgbClr val="D1D5DB"/>
                      </a:solidFill>
                      <a:prstDash val="solid"/>
                      <a:round/>
                      <a:headEnd len="sm" w="sm" type="none"/>
                      <a:tailEnd len="sm" w="sm" type="none"/>
                    </a:lnT>
                    <a:lnB cap="flat" cmpd="sng" w="12700">
                      <a:solidFill>
                        <a:srgbClr val="D1D5DB"/>
                      </a:solidFill>
                      <a:prstDash val="solid"/>
                      <a:round/>
                      <a:headEnd len="sm" w="sm" type="none"/>
                      <a:tailEnd len="sm" w="sm" type="none"/>
                    </a:lnB>
                    <a:solidFill>
                      <a:srgbClr val="FFF8F2"/>
                    </a:solidFill>
                  </a:tcPr>
                </a:tc>
                <a:tc>
                  <a:txBody>
                    <a:bodyPr/>
                    <a:lstStyle/>
                    <a:p>
                      <a:pPr indent="0" lvl="0" marL="0" marR="0" rtl="0" algn="l">
                        <a:spcBef>
                          <a:spcPts val="0"/>
                        </a:spcBef>
                        <a:spcAft>
                          <a:spcPts val="0"/>
                        </a:spcAft>
                        <a:buClr>
                          <a:srgbClr val="1A202C"/>
                        </a:buClr>
                        <a:buSzPts val="1200"/>
                        <a:buFont typeface="Calibri"/>
                        <a:buNone/>
                      </a:pPr>
                      <a:r>
                        <a:rPr lang="en-US" sz="2400" u="none" cap="none" strike="noStrike">
                          <a:solidFill>
                            <a:srgbClr val="1A202C"/>
                          </a:solidFill>
                          <a:latin typeface="Calibri"/>
                          <a:ea typeface="Calibri"/>
                          <a:cs typeface="Calibri"/>
                          <a:sym typeface="Calibri"/>
                        </a:rPr>
                        <a:t>20% → reduces over time</a:t>
                      </a:r>
                      <a:endParaRPr sz="2400" u="none" cap="none" strike="noStrike">
                        <a:latin typeface="Calibri"/>
                        <a:ea typeface="Calibri"/>
                        <a:cs typeface="Calibri"/>
                        <a:sym typeface="Calibri"/>
                      </a:endParaRPr>
                    </a:p>
                  </a:txBody>
                  <a:tcPr marT="45725" marB="45725" marR="91450" marL="91450">
                    <a:lnL cap="flat" cmpd="sng" w="12700">
                      <a:solidFill>
                        <a:srgbClr val="D1D5DB"/>
                      </a:solidFill>
                      <a:prstDash val="solid"/>
                      <a:round/>
                      <a:headEnd len="sm" w="sm" type="none"/>
                      <a:tailEnd len="sm" w="sm" type="none"/>
                    </a:lnL>
                    <a:lnR cap="flat" cmpd="sng" w="12700">
                      <a:solidFill>
                        <a:srgbClr val="D1D5DB"/>
                      </a:solidFill>
                      <a:prstDash val="solid"/>
                      <a:round/>
                      <a:headEnd len="sm" w="sm" type="none"/>
                      <a:tailEnd len="sm" w="sm" type="none"/>
                    </a:lnR>
                    <a:lnT cap="flat" cmpd="sng" w="12700">
                      <a:solidFill>
                        <a:srgbClr val="D1D5DB"/>
                      </a:solidFill>
                      <a:prstDash val="solid"/>
                      <a:round/>
                      <a:headEnd len="sm" w="sm" type="none"/>
                      <a:tailEnd len="sm" w="sm" type="none"/>
                    </a:lnT>
                    <a:lnB cap="flat" cmpd="sng" w="12700">
                      <a:solidFill>
                        <a:srgbClr val="D1D5DB"/>
                      </a:solidFill>
                      <a:prstDash val="solid"/>
                      <a:round/>
                      <a:headEnd len="sm" w="sm" type="none"/>
                      <a:tailEnd len="sm" w="sm" type="none"/>
                    </a:lnB>
                    <a:solidFill>
                      <a:srgbClr val="FFF8F2"/>
                    </a:solidFill>
                  </a:tcPr>
                </a:tc>
                <a:tc>
                  <a:txBody>
                    <a:bodyPr/>
                    <a:lstStyle/>
                    <a:p>
                      <a:pPr indent="0" lvl="0" marL="0" marR="0" rtl="0" algn="l">
                        <a:spcBef>
                          <a:spcPts val="0"/>
                        </a:spcBef>
                        <a:spcAft>
                          <a:spcPts val="0"/>
                        </a:spcAft>
                        <a:buClr>
                          <a:srgbClr val="1A202C"/>
                        </a:buClr>
                        <a:buSzPts val="1200"/>
                        <a:buFont typeface="Calibri"/>
                        <a:buNone/>
                      </a:pPr>
                      <a:r>
                        <a:rPr lang="en-US" sz="2400" u="none" cap="none" strike="noStrike">
                          <a:solidFill>
                            <a:srgbClr val="1A202C"/>
                          </a:solidFill>
                          <a:latin typeface="Calibri"/>
                          <a:ea typeface="Calibri"/>
                          <a:cs typeface="Calibri"/>
                          <a:sym typeface="Calibri"/>
                        </a:rPr>
                        <a:t>Medium</a:t>
                      </a:r>
                      <a:endParaRPr sz="2400" u="none" cap="none" strike="noStrike">
                        <a:latin typeface="Calibri"/>
                        <a:ea typeface="Calibri"/>
                        <a:cs typeface="Calibri"/>
                        <a:sym typeface="Calibri"/>
                      </a:endParaRPr>
                    </a:p>
                  </a:txBody>
                  <a:tcPr marT="45725" marB="45725" marR="91450" marL="91450">
                    <a:lnL cap="flat" cmpd="sng" w="12700">
                      <a:solidFill>
                        <a:srgbClr val="D1D5DB"/>
                      </a:solidFill>
                      <a:prstDash val="solid"/>
                      <a:round/>
                      <a:headEnd len="sm" w="sm" type="none"/>
                      <a:tailEnd len="sm" w="sm" type="none"/>
                    </a:lnL>
                    <a:lnR cap="flat" cmpd="sng" w="12700">
                      <a:solidFill>
                        <a:srgbClr val="D1D5DB"/>
                      </a:solidFill>
                      <a:prstDash val="solid"/>
                      <a:round/>
                      <a:headEnd len="sm" w="sm" type="none"/>
                      <a:tailEnd len="sm" w="sm" type="none"/>
                    </a:lnR>
                    <a:lnT cap="flat" cmpd="sng" w="12700">
                      <a:solidFill>
                        <a:srgbClr val="D1D5DB"/>
                      </a:solidFill>
                      <a:prstDash val="solid"/>
                      <a:round/>
                      <a:headEnd len="sm" w="sm" type="none"/>
                      <a:tailEnd len="sm" w="sm" type="none"/>
                    </a:lnT>
                    <a:lnB cap="flat" cmpd="sng" w="12700">
                      <a:solidFill>
                        <a:srgbClr val="D1D5DB"/>
                      </a:solidFill>
                      <a:prstDash val="solid"/>
                      <a:round/>
                      <a:headEnd len="sm" w="sm" type="none"/>
                      <a:tailEnd len="sm" w="sm" type="none"/>
                    </a:lnB>
                    <a:solidFill>
                      <a:srgbClr val="FFF8F2"/>
                    </a:solidFill>
                  </a:tcPr>
                </a:tc>
              </a:tr>
              <a:tr h="802650">
                <a:tc>
                  <a:txBody>
                    <a:bodyPr/>
                    <a:lstStyle/>
                    <a:p>
                      <a:pPr indent="0" lvl="0" marL="0" marR="0" rtl="0" algn="l">
                        <a:spcBef>
                          <a:spcPts val="0"/>
                        </a:spcBef>
                        <a:spcAft>
                          <a:spcPts val="0"/>
                        </a:spcAft>
                        <a:buClr>
                          <a:srgbClr val="1A202C"/>
                        </a:buClr>
                        <a:buSzPts val="1200"/>
                        <a:buFont typeface="Calibri"/>
                        <a:buNone/>
                      </a:pPr>
                      <a:r>
                        <a:rPr lang="en-US" sz="2400" u="none" cap="none" strike="noStrike">
                          <a:solidFill>
                            <a:srgbClr val="1A202C"/>
                          </a:solidFill>
                          <a:latin typeface="Calibri"/>
                          <a:ea typeface="Calibri"/>
                          <a:cs typeface="Calibri"/>
                          <a:sym typeface="Calibri"/>
                        </a:rPr>
                        <a:t>Toptal</a:t>
                      </a:r>
                      <a:endParaRPr sz="2400" u="none" cap="none" strike="noStrike">
                        <a:latin typeface="Calibri"/>
                        <a:ea typeface="Calibri"/>
                        <a:cs typeface="Calibri"/>
                        <a:sym typeface="Calibri"/>
                      </a:endParaRPr>
                    </a:p>
                  </a:txBody>
                  <a:tcPr marT="45725" marB="45725" marR="91450" marL="91450">
                    <a:lnL cap="flat" cmpd="sng" w="12700">
                      <a:solidFill>
                        <a:srgbClr val="D1D5DB"/>
                      </a:solidFill>
                      <a:prstDash val="solid"/>
                      <a:round/>
                      <a:headEnd len="sm" w="sm" type="none"/>
                      <a:tailEnd len="sm" w="sm" type="none"/>
                    </a:lnL>
                    <a:lnR cap="flat" cmpd="sng" w="12700">
                      <a:solidFill>
                        <a:srgbClr val="D1D5DB"/>
                      </a:solidFill>
                      <a:prstDash val="solid"/>
                      <a:round/>
                      <a:headEnd len="sm" w="sm" type="none"/>
                      <a:tailEnd len="sm" w="sm" type="none"/>
                    </a:lnR>
                    <a:lnT cap="flat" cmpd="sng" w="12700">
                      <a:solidFill>
                        <a:srgbClr val="D1D5DB"/>
                      </a:solidFill>
                      <a:prstDash val="solid"/>
                      <a:round/>
                      <a:headEnd len="sm" w="sm" type="none"/>
                      <a:tailEnd len="sm" w="sm" type="none"/>
                    </a:lnT>
                    <a:lnB cap="flat" cmpd="sng" w="12700">
                      <a:solidFill>
                        <a:srgbClr val="D1D5DB"/>
                      </a:solidFill>
                      <a:prstDash val="solid"/>
                      <a:round/>
                      <a:headEnd len="sm" w="sm" type="none"/>
                      <a:tailEnd len="sm" w="sm" type="none"/>
                    </a:lnB>
                    <a:solidFill>
                      <a:srgbClr val="FFF8F2"/>
                    </a:solidFill>
                  </a:tcPr>
                </a:tc>
                <a:tc>
                  <a:txBody>
                    <a:bodyPr/>
                    <a:lstStyle/>
                    <a:p>
                      <a:pPr indent="0" lvl="0" marL="0" marR="0" rtl="0" algn="l">
                        <a:spcBef>
                          <a:spcPts val="0"/>
                        </a:spcBef>
                        <a:spcAft>
                          <a:spcPts val="0"/>
                        </a:spcAft>
                        <a:buClr>
                          <a:srgbClr val="1A202C"/>
                        </a:buClr>
                        <a:buSzPts val="1200"/>
                        <a:buFont typeface="Calibri"/>
                        <a:buNone/>
                      </a:pPr>
                      <a:r>
                        <a:rPr lang="en-US" sz="2400" u="none" cap="none" strike="noStrike">
                          <a:solidFill>
                            <a:srgbClr val="1A202C"/>
                          </a:solidFill>
                          <a:latin typeface="Calibri"/>
                          <a:ea typeface="Calibri"/>
                          <a:cs typeface="Calibri"/>
                          <a:sym typeface="Calibri"/>
                        </a:rPr>
                        <a:t>Elite tech professionals</a:t>
                      </a:r>
                      <a:endParaRPr sz="2400" u="none" cap="none" strike="noStrike">
                        <a:latin typeface="Calibri"/>
                        <a:ea typeface="Calibri"/>
                        <a:cs typeface="Calibri"/>
                        <a:sym typeface="Calibri"/>
                      </a:endParaRPr>
                    </a:p>
                  </a:txBody>
                  <a:tcPr marT="45725" marB="45725" marR="91450" marL="91450">
                    <a:lnL cap="flat" cmpd="sng" w="12700">
                      <a:solidFill>
                        <a:srgbClr val="D1D5DB"/>
                      </a:solidFill>
                      <a:prstDash val="solid"/>
                      <a:round/>
                      <a:headEnd len="sm" w="sm" type="none"/>
                      <a:tailEnd len="sm" w="sm" type="none"/>
                    </a:lnL>
                    <a:lnR cap="flat" cmpd="sng" w="12700">
                      <a:solidFill>
                        <a:srgbClr val="D1D5DB"/>
                      </a:solidFill>
                      <a:prstDash val="solid"/>
                      <a:round/>
                      <a:headEnd len="sm" w="sm" type="none"/>
                      <a:tailEnd len="sm" w="sm" type="none"/>
                    </a:lnR>
                    <a:lnT cap="flat" cmpd="sng" w="12700">
                      <a:solidFill>
                        <a:srgbClr val="D1D5DB"/>
                      </a:solidFill>
                      <a:prstDash val="solid"/>
                      <a:round/>
                      <a:headEnd len="sm" w="sm" type="none"/>
                      <a:tailEnd len="sm" w="sm" type="none"/>
                    </a:lnT>
                    <a:lnB cap="flat" cmpd="sng" w="12700">
                      <a:solidFill>
                        <a:srgbClr val="D1D5DB"/>
                      </a:solidFill>
                      <a:prstDash val="solid"/>
                      <a:round/>
                      <a:headEnd len="sm" w="sm" type="none"/>
                      <a:tailEnd len="sm" w="sm" type="none"/>
                    </a:lnB>
                    <a:solidFill>
                      <a:srgbClr val="FFF8F2"/>
                    </a:solidFill>
                  </a:tcPr>
                </a:tc>
                <a:tc>
                  <a:txBody>
                    <a:bodyPr/>
                    <a:lstStyle/>
                    <a:p>
                      <a:pPr indent="0" lvl="0" marL="0" marR="0" rtl="0" algn="l">
                        <a:spcBef>
                          <a:spcPts val="0"/>
                        </a:spcBef>
                        <a:spcAft>
                          <a:spcPts val="0"/>
                        </a:spcAft>
                        <a:buClr>
                          <a:srgbClr val="1A202C"/>
                        </a:buClr>
                        <a:buSzPts val="1200"/>
                        <a:buFont typeface="Calibri"/>
                        <a:buNone/>
                      </a:pPr>
                      <a:r>
                        <a:rPr lang="en-US" sz="2400" u="none" cap="none" strike="noStrike">
                          <a:solidFill>
                            <a:srgbClr val="1A202C"/>
                          </a:solidFill>
                          <a:latin typeface="Calibri"/>
                          <a:ea typeface="Calibri"/>
                          <a:cs typeface="Calibri"/>
                          <a:sym typeface="Calibri"/>
                        </a:rPr>
                        <a:t>Toptal keeps large cut</a:t>
                      </a:r>
                      <a:endParaRPr sz="2400" u="none" cap="none" strike="noStrike">
                        <a:latin typeface="Calibri"/>
                        <a:ea typeface="Calibri"/>
                        <a:cs typeface="Calibri"/>
                        <a:sym typeface="Calibri"/>
                      </a:endParaRPr>
                    </a:p>
                  </a:txBody>
                  <a:tcPr marT="45725" marB="45725" marR="91450" marL="91450">
                    <a:lnL cap="flat" cmpd="sng" w="12700">
                      <a:solidFill>
                        <a:srgbClr val="D1D5DB"/>
                      </a:solidFill>
                      <a:prstDash val="solid"/>
                      <a:round/>
                      <a:headEnd len="sm" w="sm" type="none"/>
                      <a:tailEnd len="sm" w="sm" type="none"/>
                    </a:lnL>
                    <a:lnR cap="flat" cmpd="sng" w="12700">
                      <a:solidFill>
                        <a:srgbClr val="D1D5DB"/>
                      </a:solidFill>
                      <a:prstDash val="solid"/>
                      <a:round/>
                      <a:headEnd len="sm" w="sm" type="none"/>
                      <a:tailEnd len="sm" w="sm" type="none"/>
                    </a:lnR>
                    <a:lnT cap="flat" cmpd="sng" w="12700">
                      <a:solidFill>
                        <a:srgbClr val="D1D5DB"/>
                      </a:solidFill>
                      <a:prstDash val="solid"/>
                      <a:round/>
                      <a:headEnd len="sm" w="sm" type="none"/>
                      <a:tailEnd len="sm" w="sm" type="none"/>
                    </a:lnT>
                    <a:lnB cap="flat" cmpd="sng" w="12700">
                      <a:solidFill>
                        <a:srgbClr val="D1D5DB"/>
                      </a:solidFill>
                      <a:prstDash val="solid"/>
                      <a:round/>
                      <a:headEnd len="sm" w="sm" type="none"/>
                      <a:tailEnd len="sm" w="sm" type="none"/>
                    </a:lnB>
                    <a:solidFill>
                      <a:srgbClr val="FFF8F2"/>
                    </a:solidFill>
                  </a:tcPr>
                </a:tc>
                <a:tc>
                  <a:txBody>
                    <a:bodyPr/>
                    <a:lstStyle/>
                    <a:p>
                      <a:pPr indent="0" lvl="0" marL="0" marR="0" rtl="0" algn="l">
                        <a:spcBef>
                          <a:spcPts val="0"/>
                        </a:spcBef>
                        <a:spcAft>
                          <a:spcPts val="0"/>
                        </a:spcAft>
                        <a:buClr>
                          <a:srgbClr val="1A202C"/>
                        </a:buClr>
                        <a:buSzPts val="1200"/>
                        <a:buFont typeface="Calibri"/>
                        <a:buNone/>
                      </a:pPr>
                      <a:r>
                        <a:rPr lang="en-US" sz="2400" u="none" cap="none" strike="noStrike">
                          <a:solidFill>
                            <a:srgbClr val="1A202C"/>
                          </a:solidFill>
                          <a:latin typeface="Calibri"/>
                          <a:ea typeface="Calibri"/>
                          <a:cs typeface="Calibri"/>
                          <a:sym typeface="Calibri"/>
                        </a:rPr>
                        <a:t>Advanced — vetted</a:t>
                      </a:r>
                      <a:endParaRPr sz="2400" u="none" cap="none" strike="noStrike">
                        <a:latin typeface="Calibri"/>
                        <a:ea typeface="Calibri"/>
                        <a:cs typeface="Calibri"/>
                        <a:sym typeface="Calibri"/>
                      </a:endParaRPr>
                    </a:p>
                  </a:txBody>
                  <a:tcPr marT="45725" marB="45725" marR="91450" marL="91450">
                    <a:lnL cap="flat" cmpd="sng" w="12700">
                      <a:solidFill>
                        <a:srgbClr val="D1D5DB"/>
                      </a:solidFill>
                      <a:prstDash val="solid"/>
                      <a:round/>
                      <a:headEnd len="sm" w="sm" type="none"/>
                      <a:tailEnd len="sm" w="sm" type="none"/>
                    </a:lnL>
                    <a:lnR cap="flat" cmpd="sng" w="12700">
                      <a:solidFill>
                        <a:srgbClr val="D1D5DB"/>
                      </a:solidFill>
                      <a:prstDash val="solid"/>
                      <a:round/>
                      <a:headEnd len="sm" w="sm" type="none"/>
                      <a:tailEnd len="sm" w="sm" type="none"/>
                    </a:lnR>
                    <a:lnT cap="flat" cmpd="sng" w="12700">
                      <a:solidFill>
                        <a:srgbClr val="D1D5DB"/>
                      </a:solidFill>
                      <a:prstDash val="solid"/>
                      <a:round/>
                      <a:headEnd len="sm" w="sm" type="none"/>
                      <a:tailEnd len="sm" w="sm" type="none"/>
                    </a:lnT>
                    <a:lnB cap="flat" cmpd="sng" w="12700">
                      <a:solidFill>
                        <a:srgbClr val="D1D5DB"/>
                      </a:solidFill>
                      <a:prstDash val="solid"/>
                      <a:round/>
                      <a:headEnd len="sm" w="sm" type="none"/>
                      <a:tailEnd len="sm" w="sm" type="none"/>
                    </a:lnB>
                    <a:solidFill>
                      <a:srgbClr val="FFF8F2"/>
                    </a:solidFill>
                  </a:tcPr>
                </a:tc>
              </a:tr>
              <a:tr h="802650">
                <a:tc>
                  <a:txBody>
                    <a:bodyPr/>
                    <a:lstStyle/>
                    <a:p>
                      <a:pPr indent="0" lvl="0" marL="0" marR="0" rtl="0" algn="l">
                        <a:spcBef>
                          <a:spcPts val="0"/>
                        </a:spcBef>
                        <a:spcAft>
                          <a:spcPts val="0"/>
                        </a:spcAft>
                        <a:buClr>
                          <a:srgbClr val="1A202C"/>
                        </a:buClr>
                        <a:buSzPts val="1200"/>
                        <a:buFont typeface="Calibri"/>
                        <a:buNone/>
                      </a:pPr>
                      <a:r>
                        <a:rPr lang="en-US" sz="2400" u="none" cap="none" strike="noStrike">
                          <a:solidFill>
                            <a:srgbClr val="1A202C"/>
                          </a:solidFill>
                          <a:latin typeface="Calibri"/>
                          <a:ea typeface="Calibri"/>
                          <a:cs typeface="Calibri"/>
                          <a:sym typeface="Calibri"/>
                        </a:rPr>
                        <a:t>LinkedIn</a:t>
                      </a:r>
                      <a:endParaRPr sz="2400" u="none" cap="none" strike="noStrike">
                        <a:latin typeface="Calibri"/>
                        <a:ea typeface="Calibri"/>
                        <a:cs typeface="Calibri"/>
                        <a:sym typeface="Calibri"/>
                      </a:endParaRPr>
                    </a:p>
                  </a:txBody>
                  <a:tcPr marT="45725" marB="45725" marR="91450" marL="91450">
                    <a:lnL cap="flat" cmpd="sng" w="12700">
                      <a:solidFill>
                        <a:srgbClr val="D1D5DB"/>
                      </a:solidFill>
                      <a:prstDash val="solid"/>
                      <a:round/>
                      <a:headEnd len="sm" w="sm" type="none"/>
                      <a:tailEnd len="sm" w="sm" type="none"/>
                    </a:lnL>
                    <a:lnR cap="flat" cmpd="sng" w="12700">
                      <a:solidFill>
                        <a:srgbClr val="D1D5DB"/>
                      </a:solidFill>
                      <a:prstDash val="solid"/>
                      <a:round/>
                      <a:headEnd len="sm" w="sm" type="none"/>
                      <a:tailEnd len="sm" w="sm" type="none"/>
                    </a:lnR>
                    <a:lnT cap="flat" cmpd="sng" w="12700">
                      <a:solidFill>
                        <a:srgbClr val="D1D5DB"/>
                      </a:solidFill>
                      <a:prstDash val="solid"/>
                      <a:round/>
                      <a:headEnd len="sm" w="sm" type="none"/>
                      <a:tailEnd len="sm" w="sm" type="none"/>
                    </a:lnT>
                    <a:lnB cap="flat" cmpd="sng" w="12700">
                      <a:solidFill>
                        <a:srgbClr val="D1D5DB"/>
                      </a:solidFill>
                      <a:prstDash val="solid"/>
                      <a:round/>
                      <a:headEnd len="sm" w="sm" type="none"/>
                      <a:tailEnd len="sm" w="sm" type="none"/>
                    </a:lnB>
                    <a:solidFill>
                      <a:srgbClr val="FFF8F2"/>
                    </a:solidFill>
                  </a:tcPr>
                </a:tc>
                <a:tc>
                  <a:txBody>
                    <a:bodyPr/>
                    <a:lstStyle/>
                    <a:p>
                      <a:pPr indent="0" lvl="0" marL="0" marR="0" rtl="0" algn="l">
                        <a:spcBef>
                          <a:spcPts val="0"/>
                        </a:spcBef>
                        <a:spcAft>
                          <a:spcPts val="0"/>
                        </a:spcAft>
                        <a:buClr>
                          <a:srgbClr val="1A202C"/>
                        </a:buClr>
                        <a:buSzPts val="1200"/>
                        <a:buFont typeface="Calibri"/>
                        <a:buNone/>
                      </a:pPr>
                      <a:r>
                        <a:rPr lang="en-US" sz="2400" u="none" cap="none" strike="noStrike">
                          <a:solidFill>
                            <a:srgbClr val="1A202C"/>
                          </a:solidFill>
                          <a:latin typeface="Calibri"/>
                          <a:ea typeface="Calibri"/>
                          <a:cs typeface="Calibri"/>
                          <a:sym typeface="Calibri"/>
                        </a:rPr>
                        <a:t>Professional services, B2B</a:t>
                      </a:r>
                      <a:endParaRPr sz="2400" u="none" cap="none" strike="noStrike">
                        <a:latin typeface="Calibri"/>
                        <a:ea typeface="Calibri"/>
                        <a:cs typeface="Calibri"/>
                        <a:sym typeface="Calibri"/>
                      </a:endParaRPr>
                    </a:p>
                  </a:txBody>
                  <a:tcPr marT="45725" marB="45725" marR="91450" marL="91450">
                    <a:lnL cap="flat" cmpd="sng" w="12700">
                      <a:solidFill>
                        <a:srgbClr val="D1D5DB"/>
                      </a:solidFill>
                      <a:prstDash val="solid"/>
                      <a:round/>
                      <a:headEnd len="sm" w="sm" type="none"/>
                      <a:tailEnd len="sm" w="sm" type="none"/>
                    </a:lnL>
                    <a:lnR cap="flat" cmpd="sng" w="12700">
                      <a:solidFill>
                        <a:srgbClr val="D1D5DB"/>
                      </a:solidFill>
                      <a:prstDash val="solid"/>
                      <a:round/>
                      <a:headEnd len="sm" w="sm" type="none"/>
                      <a:tailEnd len="sm" w="sm" type="none"/>
                    </a:lnR>
                    <a:lnT cap="flat" cmpd="sng" w="12700">
                      <a:solidFill>
                        <a:srgbClr val="D1D5DB"/>
                      </a:solidFill>
                      <a:prstDash val="solid"/>
                      <a:round/>
                      <a:headEnd len="sm" w="sm" type="none"/>
                      <a:tailEnd len="sm" w="sm" type="none"/>
                    </a:lnT>
                    <a:lnB cap="flat" cmpd="sng" w="12700">
                      <a:solidFill>
                        <a:srgbClr val="D1D5DB"/>
                      </a:solidFill>
                      <a:prstDash val="solid"/>
                      <a:round/>
                      <a:headEnd len="sm" w="sm" type="none"/>
                      <a:tailEnd len="sm" w="sm" type="none"/>
                    </a:lnB>
                    <a:solidFill>
                      <a:srgbClr val="FFF8F2"/>
                    </a:solidFill>
                  </a:tcPr>
                </a:tc>
                <a:tc>
                  <a:txBody>
                    <a:bodyPr/>
                    <a:lstStyle/>
                    <a:p>
                      <a:pPr indent="0" lvl="0" marL="0" marR="0" rtl="0" algn="l">
                        <a:spcBef>
                          <a:spcPts val="0"/>
                        </a:spcBef>
                        <a:spcAft>
                          <a:spcPts val="0"/>
                        </a:spcAft>
                        <a:buClr>
                          <a:srgbClr val="1A202C"/>
                        </a:buClr>
                        <a:buSzPts val="1200"/>
                        <a:buFont typeface="Calibri"/>
                        <a:buNone/>
                      </a:pPr>
                      <a:r>
                        <a:rPr lang="en-US" sz="2400" u="none" cap="none" strike="noStrike">
                          <a:solidFill>
                            <a:srgbClr val="1A202C"/>
                          </a:solidFill>
                          <a:latin typeface="Calibri"/>
                          <a:ea typeface="Calibri"/>
                          <a:cs typeface="Calibri"/>
                          <a:sym typeface="Calibri"/>
                        </a:rPr>
                        <a:t>Free + Premium options</a:t>
                      </a:r>
                      <a:endParaRPr sz="2400" u="none" cap="none" strike="noStrike">
                        <a:latin typeface="Calibri"/>
                        <a:ea typeface="Calibri"/>
                        <a:cs typeface="Calibri"/>
                        <a:sym typeface="Calibri"/>
                      </a:endParaRPr>
                    </a:p>
                  </a:txBody>
                  <a:tcPr marT="45725" marB="45725" marR="91450" marL="91450">
                    <a:lnL cap="flat" cmpd="sng" w="12700">
                      <a:solidFill>
                        <a:srgbClr val="D1D5DB"/>
                      </a:solidFill>
                      <a:prstDash val="solid"/>
                      <a:round/>
                      <a:headEnd len="sm" w="sm" type="none"/>
                      <a:tailEnd len="sm" w="sm" type="none"/>
                    </a:lnL>
                    <a:lnR cap="flat" cmpd="sng" w="12700">
                      <a:solidFill>
                        <a:srgbClr val="D1D5DB"/>
                      </a:solidFill>
                      <a:prstDash val="solid"/>
                      <a:round/>
                      <a:headEnd len="sm" w="sm" type="none"/>
                      <a:tailEnd len="sm" w="sm" type="none"/>
                    </a:lnR>
                    <a:lnT cap="flat" cmpd="sng" w="12700">
                      <a:solidFill>
                        <a:srgbClr val="D1D5DB"/>
                      </a:solidFill>
                      <a:prstDash val="solid"/>
                      <a:round/>
                      <a:headEnd len="sm" w="sm" type="none"/>
                      <a:tailEnd len="sm" w="sm" type="none"/>
                    </a:lnT>
                    <a:lnB cap="flat" cmpd="sng" w="12700">
                      <a:solidFill>
                        <a:srgbClr val="D1D5DB"/>
                      </a:solidFill>
                      <a:prstDash val="solid"/>
                      <a:round/>
                      <a:headEnd len="sm" w="sm" type="none"/>
                      <a:tailEnd len="sm" w="sm" type="none"/>
                    </a:lnB>
                    <a:solidFill>
                      <a:srgbClr val="FFF8F2"/>
                    </a:solidFill>
                  </a:tcPr>
                </a:tc>
                <a:tc>
                  <a:txBody>
                    <a:bodyPr/>
                    <a:lstStyle/>
                    <a:p>
                      <a:pPr indent="0" lvl="0" marL="0" marR="0" rtl="0" algn="l">
                        <a:spcBef>
                          <a:spcPts val="0"/>
                        </a:spcBef>
                        <a:spcAft>
                          <a:spcPts val="0"/>
                        </a:spcAft>
                        <a:buClr>
                          <a:srgbClr val="1A202C"/>
                        </a:buClr>
                        <a:buSzPts val="1200"/>
                        <a:buFont typeface="Calibri"/>
                        <a:buNone/>
                      </a:pPr>
                      <a:r>
                        <a:rPr lang="en-US" sz="2400" u="none" cap="none" strike="noStrike">
                          <a:solidFill>
                            <a:srgbClr val="1A202C"/>
                          </a:solidFill>
                          <a:latin typeface="Calibri"/>
                          <a:ea typeface="Calibri"/>
                          <a:cs typeface="Calibri"/>
                          <a:sym typeface="Calibri"/>
                        </a:rPr>
                        <a:t>All levels</a:t>
                      </a:r>
                      <a:endParaRPr sz="2400" u="none" cap="none" strike="noStrike">
                        <a:latin typeface="Calibri"/>
                        <a:ea typeface="Calibri"/>
                        <a:cs typeface="Calibri"/>
                        <a:sym typeface="Calibri"/>
                      </a:endParaRPr>
                    </a:p>
                  </a:txBody>
                  <a:tcPr marT="45725" marB="45725" marR="91450" marL="91450">
                    <a:lnL cap="flat" cmpd="sng" w="12700">
                      <a:solidFill>
                        <a:srgbClr val="D1D5DB"/>
                      </a:solidFill>
                      <a:prstDash val="solid"/>
                      <a:round/>
                      <a:headEnd len="sm" w="sm" type="none"/>
                      <a:tailEnd len="sm" w="sm" type="none"/>
                    </a:lnL>
                    <a:lnR cap="flat" cmpd="sng" w="12700">
                      <a:solidFill>
                        <a:srgbClr val="D1D5DB"/>
                      </a:solidFill>
                      <a:prstDash val="solid"/>
                      <a:round/>
                      <a:headEnd len="sm" w="sm" type="none"/>
                      <a:tailEnd len="sm" w="sm" type="none"/>
                    </a:lnR>
                    <a:lnT cap="flat" cmpd="sng" w="12700">
                      <a:solidFill>
                        <a:srgbClr val="D1D5DB"/>
                      </a:solidFill>
                      <a:prstDash val="solid"/>
                      <a:round/>
                      <a:headEnd len="sm" w="sm" type="none"/>
                      <a:tailEnd len="sm" w="sm" type="none"/>
                    </a:lnT>
                    <a:lnB cap="flat" cmpd="sng" w="12700">
                      <a:solidFill>
                        <a:srgbClr val="D1D5DB"/>
                      </a:solidFill>
                      <a:prstDash val="solid"/>
                      <a:round/>
                      <a:headEnd len="sm" w="sm" type="none"/>
                      <a:tailEnd len="sm" w="sm" type="none"/>
                    </a:lnB>
                    <a:solidFill>
                      <a:srgbClr val="FFF8F2"/>
                    </a:solidFill>
                  </a:tcPr>
                </a:tc>
              </a:tr>
            </a:tbl>
          </a:graphicData>
        </a:graphic>
      </p:graphicFrame>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BB03B">
                <a:alpha val="0"/>
              </a:srgbClr>
            </a:gs>
            <a:gs pos="100000">
              <a:srgbClr val="FBB03B">
                <a:alpha val="36078"/>
              </a:srgbClr>
            </a:gs>
          </a:gsLst>
          <a:path path="circle">
            <a:fillToRect b="50%" l="50%" r="50%" t="50%"/>
          </a:path>
          <a:tileRect/>
        </a:gradFill>
      </p:bgPr>
    </p:bg>
    <p:spTree>
      <p:nvGrpSpPr>
        <p:cNvPr id="625" name="Shape 625"/>
        <p:cNvGrpSpPr/>
        <p:nvPr/>
      </p:nvGrpSpPr>
      <p:grpSpPr>
        <a:xfrm>
          <a:off x="0" y="0"/>
          <a:ext cx="0" cy="0"/>
          <a:chOff x="0" y="0"/>
          <a:chExt cx="0" cy="0"/>
        </a:xfrm>
      </p:grpSpPr>
      <p:grpSp>
        <p:nvGrpSpPr>
          <p:cNvPr id="626" name="Google Shape;626;g3dec333fe1b_0_689"/>
          <p:cNvGrpSpPr/>
          <p:nvPr/>
        </p:nvGrpSpPr>
        <p:grpSpPr>
          <a:xfrm>
            <a:off x="1028700" y="811707"/>
            <a:ext cx="16230707" cy="8446648"/>
            <a:chOff x="0" y="-57150"/>
            <a:chExt cx="4274726" cy="2224617"/>
          </a:xfrm>
        </p:grpSpPr>
        <p:sp>
          <p:nvSpPr>
            <p:cNvPr id="627" name="Google Shape;627;g3dec333fe1b_0_689"/>
            <p:cNvSpPr/>
            <p:nvPr/>
          </p:nvSpPr>
          <p:spPr>
            <a:xfrm>
              <a:off x="0" y="0"/>
              <a:ext cx="4274726" cy="2167467"/>
            </a:xfrm>
            <a:custGeom>
              <a:rect b="b" l="l" r="r" t="t"/>
              <a:pathLst>
                <a:path extrusionOk="0" h="2167467" w="4274726">
                  <a:moveTo>
                    <a:pt x="0" y="0"/>
                  </a:moveTo>
                  <a:lnTo>
                    <a:pt x="4274726" y="0"/>
                  </a:lnTo>
                  <a:lnTo>
                    <a:pt x="4274726" y="2167467"/>
                  </a:lnTo>
                  <a:lnTo>
                    <a:pt x="0" y="2167467"/>
                  </a:lnTo>
                  <a:close/>
                </a:path>
              </a:pathLst>
            </a:custGeom>
            <a:noFill/>
            <a:ln cap="sq" cmpd="sng" w="19050">
              <a:solidFill>
                <a:srgbClr val="000000"/>
              </a:solidFill>
              <a:prstDash val="solid"/>
              <a:miter lim="8000"/>
              <a:headEnd len="sm" w="sm" type="none"/>
              <a:tailEnd len="sm" w="sm" type="none"/>
            </a:ln>
          </p:spPr>
        </p:sp>
        <p:sp>
          <p:nvSpPr>
            <p:cNvPr id="628" name="Google Shape;628;g3dec333fe1b_0_689"/>
            <p:cNvSpPr txBox="1"/>
            <p:nvPr/>
          </p:nvSpPr>
          <p:spPr>
            <a:xfrm>
              <a:off x="0" y="-57150"/>
              <a:ext cx="4274700" cy="22245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629" name="Google Shape;629;g3dec333fe1b_0_689"/>
          <p:cNvSpPr/>
          <p:nvPr/>
        </p:nvSpPr>
        <p:spPr>
          <a:xfrm>
            <a:off x="503196" y="243179"/>
            <a:ext cx="2983565" cy="665086"/>
          </a:xfrm>
          <a:custGeom>
            <a:rect b="b" l="l" r="r" t="t"/>
            <a:pathLst>
              <a:path extrusionOk="0" h="665086" w="2983565">
                <a:moveTo>
                  <a:pt x="0" y="0"/>
                </a:moveTo>
                <a:lnTo>
                  <a:pt x="2983565" y="0"/>
                </a:lnTo>
                <a:lnTo>
                  <a:pt x="2983565" y="665086"/>
                </a:lnTo>
                <a:lnTo>
                  <a:pt x="0" y="665086"/>
                </a:lnTo>
                <a:lnTo>
                  <a:pt x="0" y="0"/>
                </a:lnTo>
                <a:close/>
              </a:path>
            </a:pathLst>
          </a:custGeom>
          <a:blipFill rotWithShape="1">
            <a:blip r:embed="rId3">
              <a:alphaModFix/>
            </a:blip>
            <a:stretch>
              <a:fillRect b="0" l="0" r="0" t="0"/>
            </a:stretch>
          </a:blipFill>
          <a:ln>
            <a:noFill/>
          </a:ln>
        </p:spPr>
      </p:sp>
      <p:sp>
        <p:nvSpPr>
          <p:cNvPr id="630" name="Google Shape;630;g3dec333fe1b_0_689"/>
          <p:cNvSpPr txBox="1"/>
          <p:nvPr/>
        </p:nvSpPr>
        <p:spPr>
          <a:xfrm>
            <a:off x="11901982" y="600366"/>
            <a:ext cx="6386100" cy="283200"/>
          </a:xfrm>
          <a:prstGeom prst="rect">
            <a:avLst/>
          </a:prstGeom>
          <a:noFill/>
          <a:ln>
            <a:noFill/>
          </a:ln>
        </p:spPr>
        <p:txBody>
          <a:bodyPr anchorCtr="0" anchor="t" bIns="0" lIns="0" spcFirstLastPara="1" rIns="0" wrap="square" tIns="0">
            <a:spAutoFit/>
          </a:bodyPr>
          <a:lstStyle/>
          <a:p>
            <a:pPr indent="0" lvl="0" marL="0" marR="0" rtl="0" algn="ctr">
              <a:lnSpc>
                <a:spcPct val="140054"/>
              </a:lnSpc>
              <a:spcBef>
                <a:spcPts val="0"/>
              </a:spcBef>
              <a:spcAft>
                <a:spcPts val="0"/>
              </a:spcAft>
              <a:buNone/>
            </a:pPr>
            <a:r>
              <a:rPr b="0" i="0" lang="en-US" sz="1840" u="none" cap="none" strike="noStrike">
                <a:solidFill>
                  <a:srgbClr val="000000"/>
                </a:solidFill>
                <a:latin typeface="Roboto"/>
                <a:ea typeface="Roboto"/>
                <a:cs typeface="Roboto"/>
                <a:sym typeface="Roboto"/>
              </a:rPr>
              <a:t>2024-3-PL01-KA210-YOU-000294885</a:t>
            </a:r>
            <a:endParaRPr/>
          </a:p>
        </p:txBody>
      </p:sp>
      <p:pic>
        <p:nvPicPr>
          <p:cNvPr id="631" name="Google Shape;631;g3dec333fe1b_0_689" title="logo2.png"/>
          <p:cNvPicPr preferRelativeResize="0"/>
          <p:nvPr/>
        </p:nvPicPr>
        <p:blipFill rotWithShape="1">
          <a:blip r:embed="rId4">
            <a:alphaModFix/>
          </a:blip>
          <a:srcRect b="21968" l="0" r="0" t="25865"/>
          <a:stretch/>
        </p:blipFill>
        <p:spPr>
          <a:xfrm>
            <a:off x="15039350" y="8014350"/>
            <a:ext cx="1893475" cy="987800"/>
          </a:xfrm>
          <a:prstGeom prst="rect">
            <a:avLst/>
          </a:prstGeom>
          <a:noFill/>
          <a:ln>
            <a:noFill/>
          </a:ln>
        </p:spPr>
      </p:pic>
      <p:sp>
        <p:nvSpPr>
          <p:cNvPr id="632" name="Google Shape;632;g3dec333fe1b_0_689"/>
          <p:cNvSpPr/>
          <p:nvPr/>
        </p:nvSpPr>
        <p:spPr>
          <a:xfrm>
            <a:off x="1028700" y="1143000"/>
            <a:ext cx="16230600" cy="129900"/>
          </a:xfrm>
          <a:prstGeom prst="rect">
            <a:avLst/>
          </a:prstGeom>
          <a:solidFill>
            <a:srgbClr val="980000"/>
          </a:solidFill>
          <a:ln cap="flat" cmpd="sng" w="22550">
            <a:solidFill>
              <a:srgbClr val="980000"/>
            </a:solidFill>
            <a:prstDash val="solid"/>
            <a:round/>
            <a:headEnd len="sm" w="sm" type="none"/>
            <a:tailEnd len="sm" w="sm" type="none"/>
          </a:ln>
        </p:spPr>
        <p:txBody>
          <a:bodyPr anchorCtr="0" anchor="ctr" bIns="162275" lIns="162275" spcFirstLastPara="1" rIns="162275" wrap="square" tIns="162275">
            <a:noAutofit/>
          </a:bodyPr>
          <a:lstStyle/>
          <a:p>
            <a:pPr indent="0" lvl="0" marL="0" rtl="0" algn="l">
              <a:spcBef>
                <a:spcPts val="0"/>
              </a:spcBef>
              <a:spcAft>
                <a:spcPts val="0"/>
              </a:spcAft>
              <a:buNone/>
            </a:pPr>
            <a:r>
              <a:t/>
            </a:r>
            <a:endParaRPr/>
          </a:p>
        </p:txBody>
      </p:sp>
      <p:sp>
        <p:nvSpPr>
          <p:cNvPr id="633" name="Google Shape;633;g3dec333fe1b_0_689"/>
          <p:cNvSpPr/>
          <p:nvPr/>
        </p:nvSpPr>
        <p:spPr>
          <a:xfrm>
            <a:off x="1028700" y="10142871"/>
            <a:ext cx="16230600" cy="129900"/>
          </a:xfrm>
          <a:prstGeom prst="rect">
            <a:avLst/>
          </a:prstGeom>
          <a:solidFill>
            <a:srgbClr val="F4A623"/>
          </a:solidFill>
          <a:ln cap="flat" cmpd="sng" w="22550">
            <a:solidFill>
              <a:srgbClr val="F4A623"/>
            </a:solidFill>
            <a:prstDash val="solid"/>
            <a:round/>
            <a:headEnd len="sm" w="sm" type="none"/>
            <a:tailEnd len="sm" w="sm" type="none"/>
          </a:ln>
        </p:spPr>
        <p:txBody>
          <a:bodyPr anchorCtr="0" anchor="ctr" bIns="162275" lIns="162275" spcFirstLastPara="1" rIns="162275" wrap="square" tIns="162275">
            <a:noAutofit/>
          </a:bodyPr>
          <a:lstStyle/>
          <a:p>
            <a:pPr indent="0" lvl="0" marL="0" rtl="0" algn="l">
              <a:spcBef>
                <a:spcPts val="0"/>
              </a:spcBef>
              <a:spcAft>
                <a:spcPts val="0"/>
              </a:spcAft>
              <a:buNone/>
            </a:pPr>
            <a:r>
              <a:t/>
            </a:r>
            <a:endParaRPr/>
          </a:p>
        </p:txBody>
      </p:sp>
      <p:sp>
        <p:nvSpPr>
          <p:cNvPr id="634" name="Google Shape;634;g3dec333fe1b_0_689"/>
          <p:cNvSpPr/>
          <p:nvPr/>
        </p:nvSpPr>
        <p:spPr>
          <a:xfrm>
            <a:off x="1855262" y="1512823"/>
            <a:ext cx="4859100" cy="615300"/>
          </a:xfrm>
          <a:prstGeom prst="rect">
            <a:avLst/>
          </a:prstGeom>
          <a:noFill/>
          <a:ln>
            <a:noFill/>
          </a:ln>
        </p:spPr>
        <p:txBody>
          <a:bodyPr anchorCtr="0" anchor="ctr" bIns="80950" lIns="161950" spcFirstLastPara="1" rIns="161950" wrap="square" tIns="80950">
            <a:noAutofit/>
          </a:bodyPr>
          <a:lstStyle/>
          <a:p>
            <a:pPr indent="0" lvl="0" marL="0" marR="0" rtl="0" algn="l">
              <a:spcBef>
                <a:spcPts val="0"/>
              </a:spcBef>
              <a:spcAft>
                <a:spcPts val="0"/>
              </a:spcAft>
              <a:buClr>
                <a:srgbClr val="07C8A0"/>
              </a:buClr>
              <a:buSzPts val="1948"/>
              <a:buFont typeface="Trebuchet MS"/>
              <a:buNone/>
            </a:pPr>
            <a:r>
              <a:t/>
            </a:r>
            <a:endParaRPr b="0" i="0" sz="1948" u="none" cap="none" strike="noStrike">
              <a:solidFill>
                <a:srgbClr val="980000"/>
              </a:solidFill>
              <a:latin typeface="Calibri"/>
              <a:ea typeface="Calibri"/>
              <a:cs typeface="Calibri"/>
              <a:sym typeface="Calibri"/>
            </a:endParaRPr>
          </a:p>
        </p:txBody>
      </p:sp>
      <p:sp>
        <p:nvSpPr>
          <p:cNvPr id="635" name="Google Shape;635;g3dec333fe1b_0_689"/>
          <p:cNvSpPr/>
          <p:nvPr/>
        </p:nvSpPr>
        <p:spPr>
          <a:xfrm>
            <a:off x="1855246" y="1943725"/>
            <a:ext cx="11759400" cy="50280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0D1B4B"/>
              </a:buClr>
              <a:buSzPts val="2200"/>
              <a:buFont typeface="Trebuchet MS"/>
              <a:buNone/>
            </a:pPr>
            <a:r>
              <a:t/>
            </a:r>
            <a:endParaRPr b="0" i="0" sz="3600" u="none" cap="none" strike="noStrike">
              <a:solidFill>
                <a:srgbClr val="000000"/>
              </a:solidFill>
              <a:latin typeface="Calibri"/>
              <a:ea typeface="Calibri"/>
              <a:cs typeface="Calibri"/>
              <a:sym typeface="Calibri"/>
            </a:endParaRPr>
          </a:p>
        </p:txBody>
      </p:sp>
      <p:sp>
        <p:nvSpPr>
          <p:cNvPr id="636" name="Google Shape;636;g3dec333fe1b_0_689"/>
          <p:cNvSpPr/>
          <p:nvPr/>
        </p:nvSpPr>
        <p:spPr>
          <a:xfrm>
            <a:off x="1026516" y="1469061"/>
            <a:ext cx="12904500" cy="953100"/>
          </a:xfrm>
          <a:prstGeom prst="rect">
            <a:avLst/>
          </a:prstGeom>
          <a:noFill/>
          <a:ln>
            <a:noFill/>
          </a:ln>
        </p:spPr>
        <p:txBody>
          <a:bodyPr anchorCtr="0" anchor="ctr" bIns="73300" lIns="146625" spcFirstLastPara="1" rIns="146625" wrap="square" tIns="73300">
            <a:noAutofit/>
          </a:bodyPr>
          <a:lstStyle/>
          <a:p>
            <a:pPr indent="0" lvl="0" marL="0" marR="0" rtl="0" algn="l">
              <a:spcBef>
                <a:spcPts val="0"/>
              </a:spcBef>
              <a:spcAft>
                <a:spcPts val="0"/>
              </a:spcAft>
              <a:buClr>
                <a:srgbClr val="0D1B4B"/>
              </a:buClr>
              <a:buSzPts val="3849"/>
              <a:buFont typeface="Trebuchet MS"/>
              <a:buNone/>
            </a:pPr>
            <a:r>
              <a:rPr b="1" i="0" lang="en-US" sz="3849" u="none" cap="none" strike="noStrike">
                <a:solidFill>
                  <a:srgbClr val="0D1B4B"/>
                </a:solidFill>
                <a:latin typeface="Trebuchet MS"/>
                <a:ea typeface="Trebuchet MS"/>
                <a:cs typeface="Trebuchet MS"/>
                <a:sym typeface="Trebuchet MS"/>
              </a:rPr>
              <a:t>Professional Standards in Freelancing</a:t>
            </a:r>
            <a:endParaRPr b="0" i="0" sz="3849" u="none" cap="none" strike="noStrike">
              <a:solidFill>
                <a:srgbClr val="000000"/>
              </a:solidFill>
              <a:latin typeface="Calibri"/>
              <a:ea typeface="Calibri"/>
              <a:cs typeface="Calibri"/>
              <a:sym typeface="Calibri"/>
            </a:endParaRPr>
          </a:p>
        </p:txBody>
      </p:sp>
      <p:sp>
        <p:nvSpPr>
          <p:cNvPr id="637" name="Google Shape;637;g3dec333fe1b_0_689"/>
          <p:cNvSpPr/>
          <p:nvPr/>
        </p:nvSpPr>
        <p:spPr>
          <a:xfrm>
            <a:off x="1028700" y="2360500"/>
            <a:ext cx="16230600" cy="61500"/>
          </a:xfrm>
          <a:prstGeom prst="rect">
            <a:avLst/>
          </a:prstGeom>
          <a:solidFill>
            <a:srgbClr val="1A5CB0"/>
          </a:solidFill>
          <a:ln cap="flat" cmpd="sng" w="20375">
            <a:solidFill>
              <a:srgbClr val="1A5CB0"/>
            </a:solidFill>
            <a:prstDash val="solid"/>
            <a:round/>
            <a:headEnd len="sm" w="sm" type="none"/>
            <a:tailEnd len="sm" w="sm" type="none"/>
          </a:ln>
        </p:spPr>
        <p:txBody>
          <a:bodyPr anchorCtr="0" anchor="ctr" bIns="146625" lIns="146625" spcFirstLastPara="1" rIns="146625" wrap="square" tIns="146625">
            <a:noAutofit/>
          </a:bodyPr>
          <a:lstStyle/>
          <a:p>
            <a:pPr indent="0" lvl="0" marL="0" rtl="0" algn="l">
              <a:spcBef>
                <a:spcPts val="0"/>
              </a:spcBef>
              <a:spcAft>
                <a:spcPts val="0"/>
              </a:spcAft>
              <a:buNone/>
            </a:pPr>
            <a:r>
              <a:t/>
            </a:r>
            <a:endParaRPr/>
          </a:p>
        </p:txBody>
      </p:sp>
      <p:sp>
        <p:nvSpPr>
          <p:cNvPr id="638" name="Google Shape;638;g3dec333fe1b_0_689"/>
          <p:cNvSpPr/>
          <p:nvPr/>
        </p:nvSpPr>
        <p:spPr>
          <a:xfrm>
            <a:off x="1028752" y="2555188"/>
            <a:ext cx="16230600" cy="6305400"/>
          </a:xfrm>
          <a:prstGeom prst="rect">
            <a:avLst/>
          </a:prstGeom>
          <a:noFill/>
          <a:ln>
            <a:noFill/>
          </a:ln>
        </p:spPr>
        <p:txBody>
          <a:bodyPr anchorCtr="0" anchor="t" bIns="73300" lIns="146625" spcFirstLastPara="1" rIns="146625" wrap="square" tIns="73300">
            <a:noAutofit/>
          </a:bodyPr>
          <a:lstStyle/>
          <a:p>
            <a:pPr indent="-556269" lvl="0" marL="549919" marR="0" rtl="0" algn="l">
              <a:spcBef>
                <a:spcPts val="0"/>
              </a:spcBef>
              <a:spcAft>
                <a:spcPts val="0"/>
              </a:spcAft>
              <a:buClr>
                <a:srgbClr val="1A202C"/>
              </a:buClr>
              <a:buSzPts val="2506"/>
              <a:buFont typeface="Calibri"/>
              <a:buChar char="•"/>
            </a:pPr>
            <a:r>
              <a:rPr b="1" i="0" lang="en-US" sz="2506" u="none" cap="none" strike="noStrike">
                <a:solidFill>
                  <a:srgbClr val="1A202C"/>
                </a:solidFill>
                <a:latin typeface="Calibri"/>
                <a:ea typeface="Calibri"/>
                <a:cs typeface="Calibri"/>
                <a:sym typeface="Calibri"/>
              </a:rPr>
              <a:t>1. Deliver on time — always</a:t>
            </a:r>
            <a:endParaRPr b="0" i="0" sz="2506" u="none" cap="none" strike="noStrike">
              <a:solidFill>
                <a:srgbClr val="000000"/>
              </a:solidFill>
              <a:latin typeface="Calibri"/>
              <a:ea typeface="Calibri"/>
              <a:cs typeface="Calibri"/>
              <a:sym typeface="Calibri"/>
            </a:endParaRPr>
          </a:p>
          <a:p>
            <a:pPr indent="-556269" lvl="0" marL="549919" marR="0" rtl="0" algn="l">
              <a:spcBef>
                <a:spcPts val="0"/>
              </a:spcBef>
              <a:spcAft>
                <a:spcPts val="0"/>
              </a:spcAft>
              <a:buClr>
                <a:srgbClr val="1A202C"/>
              </a:buClr>
              <a:buSzPts val="2506"/>
              <a:buFont typeface="Calibri"/>
              <a:buChar char="•"/>
            </a:pPr>
            <a:r>
              <a:rPr b="0" i="0" lang="en-US" sz="2506" u="none" cap="none" strike="noStrike">
                <a:solidFill>
                  <a:srgbClr val="1A202C"/>
                </a:solidFill>
                <a:latin typeface="Calibri"/>
                <a:ea typeface="Calibri"/>
                <a:cs typeface="Calibri"/>
                <a:sym typeface="Calibri"/>
              </a:rPr>
              <a:t>Lateness damages your reputation permanently on platforms with rating systems</a:t>
            </a:r>
            <a:endParaRPr b="0" i="0" sz="2506" u="none" cap="none" strike="noStrike">
              <a:solidFill>
                <a:srgbClr val="000000"/>
              </a:solidFill>
              <a:latin typeface="Calibri"/>
              <a:ea typeface="Calibri"/>
              <a:cs typeface="Calibri"/>
              <a:sym typeface="Calibri"/>
            </a:endParaRPr>
          </a:p>
          <a:p>
            <a:pPr indent="-397163" lvl="0" marL="549919" marR="0" rtl="0" algn="l">
              <a:spcBef>
                <a:spcPts val="0"/>
              </a:spcBef>
              <a:spcAft>
                <a:spcPts val="0"/>
              </a:spcAft>
              <a:buClr>
                <a:srgbClr val="000000"/>
              </a:buClr>
              <a:buSzPts val="2406"/>
              <a:buFont typeface="Calibri"/>
              <a:buNone/>
            </a:pPr>
            <a:r>
              <a:t/>
            </a:r>
            <a:endParaRPr b="0" i="0" sz="2506" u="none" cap="none" strike="noStrike">
              <a:solidFill>
                <a:srgbClr val="000000"/>
              </a:solidFill>
              <a:latin typeface="Calibri"/>
              <a:ea typeface="Calibri"/>
              <a:cs typeface="Calibri"/>
              <a:sym typeface="Calibri"/>
            </a:endParaRPr>
          </a:p>
          <a:p>
            <a:pPr indent="-556269" lvl="0" marL="549919" marR="0" rtl="0" algn="l">
              <a:spcBef>
                <a:spcPts val="0"/>
              </a:spcBef>
              <a:spcAft>
                <a:spcPts val="0"/>
              </a:spcAft>
              <a:buClr>
                <a:srgbClr val="1A202C"/>
              </a:buClr>
              <a:buSzPts val="2506"/>
              <a:buFont typeface="Calibri"/>
              <a:buChar char="•"/>
            </a:pPr>
            <a:r>
              <a:rPr b="1" i="0" lang="en-US" sz="2506" u="none" cap="none" strike="noStrike">
                <a:solidFill>
                  <a:srgbClr val="1A202C"/>
                </a:solidFill>
                <a:latin typeface="Calibri"/>
                <a:ea typeface="Calibri"/>
                <a:cs typeface="Calibri"/>
                <a:sym typeface="Calibri"/>
              </a:rPr>
              <a:t>2. Maintain client confidentiality</a:t>
            </a:r>
            <a:endParaRPr b="0" i="0" sz="2506" u="none" cap="none" strike="noStrike">
              <a:solidFill>
                <a:srgbClr val="000000"/>
              </a:solidFill>
              <a:latin typeface="Calibri"/>
              <a:ea typeface="Calibri"/>
              <a:cs typeface="Calibri"/>
              <a:sym typeface="Calibri"/>
            </a:endParaRPr>
          </a:p>
          <a:p>
            <a:pPr indent="-556269" lvl="0" marL="549919" marR="0" rtl="0" algn="l">
              <a:spcBef>
                <a:spcPts val="0"/>
              </a:spcBef>
              <a:spcAft>
                <a:spcPts val="0"/>
              </a:spcAft>
              <a:buClr>
                <a:srgbClr val="1A202C"/>
              </a:buClr>
              <a:buSzPts val="2506"/>
              <a:buFont typeface="Calibri"/>
              <a:buChar char="•"/>
            </a:pPr>
            <a:r>
              <a:rPr b="0" i="0" lang="en-US" sz="2506" u="none" cap="none" strike="noStrike">
                <a:solidFill>
                  <a:srgbClr val="1A202C"/>
                </a:solidFill>
                <a:latin typeface="Calibri"/>
                <a:ea typeface="Calibri"/>
                <a:cs typeface="Calibri"/>
                <a:sym typeface="Calibri"/>
              </a:rPr>
              <a:t>Never share client business details, data, or files without permission</a:t>
            </a:r>
            <a:endParaRPr b="0" i="0" sz="2506" u="none" cap="none" strike="noStrike">
              <a:solidFill>
                <a:srgbClr val="000000"/>
              </a:solidFill>
              <a:latin typeface="Calibri"/>
              <a:ea typeface="Calibri"/>
              <a:cs typeface="Calibri"/>
              <a:sym typeface="Calibri"/>
            </a:endParaRPr>
          </a:p>
          <a:p>
            <a:pPr indent="-397163" lvl="0" marL="549919" marR="0" rtl="0" algn="l">
              <a:spcBef>
                <a:spcPts val="0"/>
              </a:spcBef>
              <a:spcAft>
                <a:spcPts val="0"/>
              </a:spcAft>
              <a:buClr>
                <a:srgbClr val="000000"/>
              </a:buClr>
              <a:buSzPts val="2406"/>
              <a:buFont typeface="Calibri"/>
              <a:buNone/>
            </a:pPr>
            <a:r>
              <a:t/>
            </a:r>
            <a:endParaRPr b="0" i="0" sz="2506" u="none" cap="none" strike="noStrike">
              <a:solidFill>
                <a:srgbClr val="000000"/>
              </a:solidFill>
              <a:latin typeface="Calibri"/>
              <a:ea typeface="Calibri"/>
              <a:cs typeface="Calibri"/>
              <a:sym typeface="Calibri"/>
            </a:endParaRPr>
          </a:p>
          <a:p>
            <a:pPr indent="-556269" lvl="0" marL="549919" marR="0" rtl="0" algn="l">
              <a:spcBef>
                <a:spcPts val="0"/>
              </a:spcBef>
              <a:spcAft>
                <a:spcPts val="0"/>
              </a:spcAft>
              <a:buClr>
                <a:srgbClr val="1A202C"/>
              </a:buClr>
              <a:buSzPts val="2506"/>
              <a:buFont typeface="Calibri"/>
              <a:buChar char="•"/>
            </a:pPr>
            <a:r>
              <a:rPr b="1" i="0" lang="en-US" sz="2506" u="none" cap="none" strike="noStrike">
                <a:solidFill>
                  <a:srgbClr val="1A202C"/>
                </a:solidFill>
                <a:latin typeface="Calibri"/>
                <a:ea typeface="Calibri"/>
                <a:cs typeface="Calibri"/>
                <a:sym typeface="Calibri"/>
              </a:rPr>
              <a:t>3. Ensure quality and accuracy</a:t>
            </a:r>
            <a:endParaRPr b="0" i="0" sz="2506" u="none" cap="none" strike="noStrike">
              <a:solidFill>
                <a:srgbClr val="000000"/>
              </a:solidFill>
              <a:latin typeface="Calibri"/>
              <a:ea typeface="Calibri"/>
              <a:cs typeface="Calibri"/>
              <a:sym typeface="Calibri"/>
            </a:endParaRPr>
          </a:p>
          <a:p>
            <a:pPr indent="-556269" lvl="0" marL="549919" marR="0" rtl="0" algn="l">
              <a:spcBef>
                <a:spcPts val="0"/>
              </a:spcBef>
              <a:spcAft>
                <a:spcPts val="0"/>
              </a:spcAft>
              <a:buClr>
                <a:srgbClr val="1A202C"/>
              </a:buClr>
              <a:buSzPts val="2506"/>
              <a:buFont typeface="Calibri"/>
              <a:buChar char="•"/>
            </a:pPr>
            <a:r>
              <a:rPr b="0" i="0" lang="en-US" sz="2506" u="none" cap="none" strike="noStrike">
                <a:solidFill>
                  <a:srgbClr val="1A202C"/>
                </a:solidFill>
                <a:latin typeface="Calibri"/>
                <a:ea typeface="Calibri"/>
                <a:cs typeface="Calibri"/>
                <a:sym typeface="Calibri"/>
              </a:rPr>
              <a:t>Check all work before submitting — errors reflect directly on your rating</a:t>
            </a:r>
            <a:endParaRPr b="0" i="0" sz="2506" u="none" cap="none" strike="noStrike">
              <a:solidFill>
                <a:srgbClr val="000000"/>
              </a:solidFill>
              <a:latin typeface="Calibri"/>
              <a:ea typeface="Calibri"/>
              <a:cs typeface="Calibri"/>
              <a:sym typeface="Calibri"/>
            </a:endParaRPr>
          </a:p>
          <a:p>
            <a:pPr indent="-397163" lvl="0" marL="549919" marR="0" rtl="0" algn="l">
              <a:spcBef>
                <a:spcPts val="0"/>
              </a:spcBef>
              <a:spcAft>
                <a:spcPts val="0"/>
              </a:spcAft>
              <a:buClr>
                <a:srgbClr val="000000"/>
              </a:buClr>
              <a:buSzPts val="2406"/>
              <a:buFont typeface="Calibri"/>
              <a:buNone/>
            </a:pPr>
            <a:r>
              <a:t/>
            </a:r>
            <a:endParaRPr b="0" i="0" sz="2506" u="none" cap="none" strike="noStrike">
              <a:solidFill>
                <a:srgbClr val="000000"/>
              </a:solidFill>
              <a:latin typeface="Calibri"/>
              <a:ea typeface="Calibri"/>
              <a:cs typeface="Calibri"/>
              <a:sym typeface="Calibri"/>
            </a:endParaRPr>
          </a:p>
          <a:p>
            <a:pPr indent="-556269" lvl="0" marL="549919" marR="0" rtl="0" algn="l">
              <a:spcBef>
                <a:spcPts val="0"/>
              </a:spcBef>
              <a:spcAft>
                <a:spcPts val="0"/>
              </a:spcAft>
              <a:buClr>
                <a:srgbClr val="1A202C"/>
              </a:buClr>
              <a:buSzPts val="2506"/>
              <a:buFont typeface="Calibri"/>
              <a:buChar char="•"/>
            </a:pPr>
            <a:r>
              <a:rPr b="1" i="0" lang="en-US" sz="2506" u="none" cap="none" strike="noStrike">
                <a:solidFill>
                  <a:srgbClr val="1A202C"/>
                </a:solidFill>
                <a:latin typeface="Calibri"/>
                <a:ea typeface="Calibri"/>
                <a:cs typeface="Calibri"/>
                <a:sym typeface="Calibri"/>
              </a:rPr>
              <a:t>4. Adhere to ethical conduct</a:t>
            </a:r>
            <a:endParaRPr b="0" i="0" sz="2506" u="none" cap="none" strike="noStrike">
              <a:solidFill>
                <a:srgbClr val="000000"/>
              </a:solidFill>
              <a:latin typeface="Calibri"/>
              <a:ea typeface="Calibri"/>
              <a:cs typeface="Calibri"/>
              <a:sym typeface="Calibri"/>
            </a:endParaRPr>
          </a:p>
          <a:p>
            <a:pPr indent="-556269" lvl="0" marL="549919" marR="0" rtl="0" algn="l">
              <a:spcBef>
                <a:spcPts val="0"/>
              </a:spcBef>
              <a:spcAft>
                <a:spcPts val="0"/>
              </a:spcAft>
              <a:buClr>
                <a:srgbClr val="1A202C"/>
              </a:buClr>
              <a:buSzPts val="2506"/>
              <a:buFont typeface="Calibri"/>
              <a:buChar char="•"/>
            </a:pPr>
            <a:r>
              <a:rPr b="0" i="0" lang="en-US" sz="2506" u="none" cap="none" strike="noStrike">
                <a:solidFill>
                  <a:srgbClr val="1A202C"/>
                </a:solidFill>
                <a:latin typeface="Calibri"/>
                <a:ea typeface="Calibri"/>
                <a:cs typeface="Calibri"/>
                <a:sym typeface="Calibri"/>
              </a:rPr>
              <a:t>No plagiarism, no misleading clients, no fake reviews or ratings</a:t>
            </a:r>
            <a:endParaRPr b="0" i="0" sz="2506" u="none" cap="none" strike="noStrike">
              <a:solidFill>
                <a:srgbClr val="000000"/>
              </a:solidFill>
              <a:latin typeface="Calibri"/>
              <a:ea typeface="Calibri"/>
              <a:cs typeface="Calibri"/>
              <a:sym typeface="Calibri"/>
            </a:endParaRPr>
          </a:p>
          <a:p>
            <a:pPr indent="-397163" lvl="0" marL="549919" marR="0" rtl="0" algn="l">
              <a:spcBef>
                <a:spcPts val="0"/>
              </a:spcBef>
              <a:spcAft>
                <a:spcPts val="0"/>
              </a:spcAft>
              <a:buClr>
                <a:srgbClr val="000000"/>
              </a:buClr>
              <a:buSzPts val="2406"/>
              <a:buFont typeface="Calibri"/>
              <a:buNone/>
            </a:pPr>
            <a:r>
              <a:t/>
            </a:r>
            <a:endParaRPr b="0" i="0" sz="2506" u="none" cap="none" strike="noStrike">
              <a:solidFill>
                <a:srgbClr val="000000"/>
              </a:solidFill>
              <a:latin typeface="Calibri"/>
              <a:ea typeface="Calibri"/>
              <a:cs typeface="Calibri"/>
              <a:sym typeface="Calibri"/>
            </a:endParaRPr>
          </a:p>
          <a:p>
            <a:pPr indent="-556269" lvl="0" marL="549919" marR="0" rtl="0" algn="l">
              <a:spcBef>
                <a:spcPts val="0"/>
              </a:spcBef>
              <a:spcAft>
                <a:spcPts val="0"/>
              </a:spcAft>
              <a:buClr>
                <a:srgbClr val="1A202C"/>
              </a:buClr>
              <a:buSzPts val="2506"/>
              <a:buFont typeface="Calibri"/>
              <a:buChar char="•"/>
            </a:pPr>
            <a:r>
              <a:rPr b="1" i="0" lang="en-US" sz="2506" u="none" cap="none" strike="noStrike">
                <a:solidFill>
                  <a:srgbClr val="1A202C"/>
                </a:solidFill>
                <a:latin typeface="Calibri"/>
                <a:ea typeface="Calibri"/>
                <a:cs typeface="Calibri"/>
                <a:sym typeface="Calibri"/>
              </a:rPr>
              <a:t>5. Communicate proactively</a:t>
            </a:r>
            <a:endParaRPr b="0" i="0" sz="2506" u="none" cap="none" strike="noStrike">
              <a:solidFill>
                <a:srgbClr val="000000"/>
              </a:solidFill>
              <a:latin typeface="Calibri"/>
              <a:ea typeface="Calibri"/>
              <a:cs typeface="Calibri"/>
              <a:sym typeface="Calibri"/>
            </a:endParaRPr>
          </a:p>
          <a:p>
            <a:pPr indent="-556269" lvl="0" marL="549919" marR="0" rtl="0" algn="l">
              <a:spcBef>
                <a:spcPts val="0"/>
              </a:spcBef>
              <a:spcAft>
                <a:spcPts val="0"/>
              </a:spcAft>
              <a:buClr>
                <a:srgbClr val="1A202C"/>
              </a:buClr>
              <a:buSzPts val="2506"/>
              <a:buFont typeface="Calibri"/>
              <a:buChar char="•"/>
            </a:pPr>
            <a:r>
              <a:rPr b="0" i="0" lang="en-US" sz="2506" u="none" cap="none" strike="noStrike">
                <a:solidFill>
                  <a:srgbClr val="1A202C"/>
                </a:solidFill>
                <a:latin typeface="Calibri"/>
                <a:ea typeface="Calibri"/>
                <a:cs typeface="Calibri"/>
                <a:sym typeface="Calibri"/>
              </a:rPr>
              <a:t>Inform clients of delays early — silence is the worst response</a:t>
            </a:r>
            <a:endParaRPr b="0" i="0" sz="2506" u="none" cap="none" strike="noStrike">
              <a:solidFill>
                <a:srgbClr val="000000"/>
              </a:solidFill>
              <a:latin typeface="Calibri"/>
              <a:ea typeface="Calibri"/>
              <a:cs typeface="Calibri"/>
              <a:sym typeface="Calibri"/>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BB03B">
                <a:alpha val="0"/>
              </a:srgbClr>
            </a:gs>
            <a:gs pos="100000">
              <a:srgbClr val="FBB03B">
                <a:alpha val="36078"/>
              </a:srgbClr>
            </a:gs>
          </a:gsLst>
          <a:path path="circle">
            <a:fillToRect b="50%" l="50%" r="50%" t="50%"/>
          </a:path>
          <a:tileRect/>
        </a:gradFill>
      </p:bgPr>
    </p:bg>
    <p:spTree>
      <p:nvGrpSpPr>
        <p:cNvPr id="642" name="Shape 642"/>
        <p:cNvGrpSpPr/>
        <p:nvPr/>
      </p:nvGrpSpPr>
      <p:grpSpPr>
        <a:xfrm>
          <a:off x="0" y="0"/>
          <a:ext cx="0" cy="0"/>
          <a:chOff x="0" y="0"/>
          <a:chExt cx="0" cy="0"/>
        </a:xfrm>
      </p:grpSpPr>
      <p:grpSp>
        <p:nvGrpSpPr>
          <p:cNvPr id="643" name="Google Shape;643;g3dec333fe1b_0_706"/>
          <p:cNvGrpSpPr/>
          <p:nvPr/>
        </p:nvGrpSpPr>
        <p:grpSpPr>
          <a:xfrm>
            <a:off x="1028700" y="811707"/>
            <a:ext cx="16230707" cy="8446648"/>
            <a:chOff x="0" y="-57150"/>
            <a:chExt cx="4274726" cy="2224617"/>
          </a:xfrm>
        </p:grpSpPr>
        <p:sp>
          <p:nvSpPr>
            <p:cNvPr id="644" name="Google Shape;644;g3dec333fe1b_0_706"/>
            <p:cNvSpPr/>
            <p:nvPr/>
          </p:nvSpPr>
          <p:spPr>
            <a:xfrm>
              <a:off x="0" y="0"/>
              <a:ext cx="4274726" cy="2167467"/>
            </a:xfrm>
            <a:custGeom>
              <a:rect b="b" l="l" r="r" t="t"/>
              <a:pathLst>
                <a:path extrusionOk="0" h="2167467" w="4274726">
                  <a:moveTo>
                    <a:pt x="0" y="0"/>
                  </a:moveTo>
                  <a:lnTo>
                    <a:pt x="4274726" y="0"/>
                  </a:lnTo>
                  <a:lnTo>
                    <a:pt x="4274726" y="2167467"/>
                  </a:lnTo>
                  <a:lnTo>
                    <a:pt x="0" y="2167467"/>
                  </a:lnTo>
                  <a:close/>
                </a:path>
              </a:pathLst>
            </a:custGeom>
            <a:noFill/>
            <a:ln cap="sq" cmpd="sng" w="19050">
              <a:solidFill>
                <a:srgbClr val="000000"/>
              </a:solidFill>
              <a:prstDash val="solid"/>
              <a:miter lim="8000"/>
              <a:headEnd len="sm" w="sm" type="none"/>
              <a:tailEnd len="sm" w="sm" type="none"/>
            </a:ln>
          </p:spPr>
        </p:sp>
        <p:sp>
          <p:nvSpPr>
            <p:cNvPr id="645" name="Google Shape;645;g3dec333fe1b_0_706"/>
            <p:cNvSpPr txBox="1"/>
            <p:nvPr/>
          </p:nvSpPr>
          <p:spPr>
            <a:xfrm>
              <a:off x="0" y="-57150"/>
              <a:ext cx="4274700" cy="22245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646" name="Google Shape;646;g3dec333fe1b_0_706"/>
          <p:cNvSpPr/>
          <p:nvPr/>
        </p:nvSpPr>
        <p:spPr>
          <a:xfrm>
            <a:off x="503196" y="243179"/>
            <a:ext cx="2983565" cy="665086"/>
          </a:xfrm>
          <a:custGeom>
            <a:rect b="b" l="l" r="r" t="t"/>
            <a:pathLst>
              <a:path extrusionOk="0" h="665086" w="2983565">
                <a:moveTo>
                  <a:pt x="0" y="0"/>
                </a:moveTo>
                <a:lnTo>
                  <a:pt x="2983565" y="0"/>
                </a:lnTo>
                <a:lnTo>
                  <a:pt x="2983565" y="665086"/>
                </a:lnTo>
                <a:lnTo>
                  <a:pt x="0" y="665086"/>
                </a:lnTo>
                <a:lnTo>
                  <a:pt x="0" y="0"/>
                </a:lnTo>
                <a:close/>
              </a:path>
            </a:pathLst>
          </a:custGeom>
          <a:blipFill rotWithShape="1">
            <a:blip r:embed="rId3">
              <a:alphaModFix/>
            </a:blip>
            <a:stretch>
              <a:fillRect b="0" l="0" r="0" t="0"/>
            </a:stretch>
          </a:blipFill>
          <a:ln>
            <a:noFill/>
          </a:ln>
        </p:spPr>
      </p:sp>
      <p:sp>
        <p:nvSpPr>
          <p:cNvPr id="647" name="Google Shape;647;g3dec333fe1b_0_706"/>
          <p:cNvSpPr txBox="1"/>
          <p:nvPr/>
        </p:nvSpPr>
        <p:spPr>
          <a:xfrm>
            <a:off x="11901982" y="600366"/>
            <a:ext cx="6386100" cy="283200"/>
          </a:xfrm>
          <a:prstGeom prst="rect">
            <a:avLst/>
          </a:prstGeom>
          <a:noFill/>
          <a:ln>
            <a:noFill/>
          </a:ln>
        </p:spPr>
        <p:txBody>
          <a:bodyPr anchorCtr="0" anchor="t" bIns="0" lIns="0" spcFirstLastPara="1" rIns="0" wrap="square" tIns="0">
            <a:spAutoFit/>
          </a:bodyPr>
          <a:lstStyle/>
          <a:p>
            <a:pPr indent="0" lvl="0" marL="0" marR="0" rtl="0" algn="ctr">
              <a:lnSpc>
                <a:spcPct val="140054"/>
              </a:lnSpc>
              <a:spcBef>
                <a:spcPts val="0"/>
              </a:spcBef>
              <a:spcAft>
                <a:spcPts val="0"/>
              </a:spcAft>
              <a:buNone/>
            </a:pPr>
            <a:r>
              <a:rPr b="0" i="0" lang="en-US" sz="1840" u="none" cap="none" strike="noStrike">
                <a:solidFill>
                  <a:srgbClr val="000000"/>
                </a:solidFill>
                <a:latin typeface="Roboto"/>
                <a:ea typeface="Roboto"/>
                <a:cs typeface="Roboto"/>
                <a:sym typeface="Roboto"/>
              </a:rPr>
              <a:t>2024-3-PL01-KA210-YOU-000294885</a:t>
            </a:r>
            <a:endParaRPr/>
          </a:p>
        </p:txBody>
      </p:sp>
      <p:pic>
        <p:nvPicPr>
          <p:cNvPr id="648" name="Google Shape;648;g3dec333fe1b_0_706" title="logo2.png"/>
          <p:cNvPicPr preferRelativeResize="0"/>
          <p:nvPr/>
        </p:nvPicPr>
        <p:blipFill rotWithShape="1">
          <a:blip r:embed="rId4">
            <a:alphaModFix/>
          </a:blip>
          <a:srcRect b="21968" l="0" r="0" t="25865"/>
          <a:stretch/>
        </p:blipFill>
        <p:spPr>
          <a:xfrm>
            <a:off x="15039350" y="8014350"/>
            <a:ext cx="1893475" cy="987800"/>
          </a:xfrm>
          <a:prstGeom prst="rect">
            <a:avLst/>
          </a:prstGeom>
          <a:noFill/>
          <a:ln>
            <a:noFill/>
          </a:ln>
        </p:spPr>
      </p:pic>
      <p:sp>
        <p:nvSpPr>
          <p:cNvPr id="649" name="Google Shape;649;g3dec333fe1b_0_706"/>
          <p:cNvSpPr/>
          <p:nvPr/>
        </p:nvSpPr>
        <p:spPr>
          <a:xfrm>
            <a:off x="1028700" y="1143000"/>
            <a:ext cx="16230600" cy="129900"/>
          </a:xfrm>
          <a:prstGeom prst="rect">
            <a:avLst/>
          </a:prstGeom>
          <a:solidFill>
            <a:srgbClr val="980000"/>
          </a:solidFill>
          <a:ln cap="flat" cmpd="sng" w="22550">
            <a:solidFill>
              <a:srgbClr val="980000"/>
            </a:solidFill>
            <a:prstDash val="solid"/>
            <a:round/>
            <a:headEnd len="sm" w="sm" type="none"/>
            <a:tailEnd len="sm" w="sm" type="none"/>
          </a:ln>
        </p:spPr>
        <p:txBody>
          <a:bodyPr anchorCtr="0" anchor="ctr" bIns="162275" lIns="162275" spcFirstLastPara="1" rIns="162275" wrap="square" tIns="162275">
            <a:noAutofit/>
          </a:bodyPr>
          <a:lstStyle/>
          <a:p>
            <a:pPr indent="0" lvl="0" marL="0" rtl="0" algn="l">
              <a:spcBef>
                <a:spcPts val="0"/>
              </a:spcBef>
              <a:spcAft>
                <a:spcPts val="0"/>
              </a:spcAft>
              <a:buNone/>
            </a:pPr>
            <a:r>
              <a:t/>
            </a:r>
            <a:endParaRPr/>
          </a:p>
        </p:txBody>
      </p:sp>
      <p:sp>
        <p:nvSpPr>
          <p:cNvPr id="650" name="Google Shape;650;g3dec333fe1b_0_706"/>
          <p:cNvSpPr/>
          <p:nvPr/>
        </p:nvSpPr>
        <p:spPr>
          <a:xfrm>
            <a:off x="1028700" y="10142871"/>
            <a:ext cx="16230600" cy="129900"/>
          </a:xfrm>
          <a:prstGeom prst="rect">
            <a:avLst/>
          </a:prstGeom>
          <a:solidFill>
            <a:srgbClr val="F4A623"/>
          </a:solidFill>
          <a:ln cap="flat" cmpd="sng" w="22550">
            <a:solidFill>
              <a:srgbClr val="F4A623"/>
            </a:solidFill>
            <a:prstDash val="solid"/>
            <a:round/>
            <a:headEnd len="sm" w="sm" type="none"/>
            <a:tailEnd len="sm" w="sm" type="none"/>
          </a:ln>
        </p:spPr>
        <p:txBody>
          <a:bodyPr anchorCtr="0" anchor="ctr" bIns="162275" lIns="162275" spcFirstLastPara="1" rIns="162275" wrap="square" tIns="162275">
            <a:noAutofit/>
          </a:bodyPr>
          <a:lstStyle/>
          <a:p>
            <a:pPr indent="0" lvl="0" marL="0" rtl="0" algn="l">
              <a:spcBef>
                <a:spcPts val="0"/>
              </a:spcBef>
              <a:spcAft>
                <a:spcPts val="0"/>
              </a:spcAft>
              <a:buNone/>
            </a:pPr>
            <a:r>
              <a:t/>
            </a:r>
            <a:endParaRPr/>
          </a:p>
        </p:txBody>
      </p:sp>
      <p:sp>
        <p:nvSpPr>
          <p:cNvPr id="651" name="Google Shape;651;g3dec333fe1b_0_706"/>
          <p:cNvSpPr/>
          <p:nvPr/>
        </p:nvSpPr>
        <p:spPr>
          <a:xfrm>
            <a:off x="1855262" y="1512823"/>
            <a:ext cx="4859100" cy="615300"/>
          </a:xfrm>
          <a:prstGeom prst="rect">
            <a:avLst/>
          </a:prstGeom>
          <a:noFill/>
          <a:ln>
            <a:noFill/>
          </a:ln>
        </p:spPr>
        <p:txBody>
          <a:bodyPr anchorCtr="0" anchor="ctr" bIns="80950" lIns="161950" spcFirstLastPara="1" rIns="161950" wrap="square" tIns="80950">
            <a:noAutofit/>
          </a:bodyPr>
          <a:lstStyle/>
          <a:p>
            <a:pPr indent="0" lvl="0" marL="0" marR="0" rtl="0" algn="l">
              <a:spcBef>
                <a:spcPts val="0"/>
              </a:spcBef>
              <a:spcAft>
                <a:spcPts val="0"/>
              </a:spcAft>
              <a:buClr>
                <a:srgbClr val="07C8A0"/>
              </a:buClr>
              <a:buSzPts val="1948"/>
              <a:buFont typeface="Trebuchet MS"/>
              <a:buNone/>
            </a:pPr>
            <a:r>
              <a:t/>
            </a:r>
            <a:endParaRPr b="0" i="0" sz="1948" u="none" cap="none" strike="noStrike">
              <a:solidFill>
                <a:srgbClr val="980000"/>
              </a:solidFill>
              <a:latin typeface="Calibri"/>
              <a:ea typeface="Calibri"/>
              <a:cs typeface="Calibri"/>
              <a:sym typeface="Calibri"/>
            </a:endParaRPr>
          </a:p>
        </p:txBody>
      </p:sp>
      <p:sp>
        <p:nvSpPr>
          <p:cNvPr id="652" name="Google Shape;652;g3dec333fe1b_0_706"/>
          <p:cNvSpPr/>
          <p:nvPr/>
        </p:nvSpPr>
        <p:spPr>
          <a:xfrm>
            <a:off x="1855246" y="1943725"/>
            <a:ext cx="11759400" cy="50280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0D1B4B"/>
              </a:buClr>
              <a:buSzPts val="2200"/>
              <a:buFont typeface="Trebuchet MS"/>
              <a:buNone/>
            </a:pPr>
            <a:r>
              <a:t/>
            </a:r>
            <a:endParaRPr b="0" i="0" sz="3600" u="none" cap="none" strike="noStrike">
              <a:solidFill>
                <a:srgbClr val="000000"/>
              </a:solidFill>
              <a:latin typeface="Calibri"/>
              <a:ea typeface="Calibri"/>
              <a:cs typeface="Calibri"/>
              <a:sym typeface="Calibri"/>
            </a:endParaRPr>
          </a:p>
        </p:txBody>
      </p:sp>
      <p:sp>
        <p:nvSpPr>
          <p:cNvPr id="653" name="Google Shape;653;g3dec333fe1b_0_706"/>
          <p:cNvSpPr/>
          <p:nvPr/>
        </p:nvSpPr>
        <p:spPr>
          <a:xfrm>
            <a:off x="1152424" y="1658451"/>
            <a:ext cx="3246000" cy="681600"/>
          </a:xfrm>
          <a:prstGeom prst="rect">
            <a:avLst/>
          </a:prstGeom>
          <a:solidFill>
            <a:srgbClr val="F4A623"/>
          </a:solidFill>
          <a:ln cap="flat" cmpd="sng" w="22550">
            <a:solidFill>
              <a:srgbClr val="F4A623"/>
            </a:solidFill>
            <a:prstDash val="solid"/>
            <a:round/>
            <a:headEnd len="sm" w="sm" type="none"/>
            <a:tailEnd len="sm" w="sm" type="none"/>
          </a:ln>
        </p:spPr>
        <p:txBody>
          <a:bodyPr anchorCtr="0" anchor="ctr" bIns="162275" lIns="162275" spcFirstLastPara="1" rIns="162275" wrap="square" tIns="162275">
            <a:noAutofit/>
          </a:bodyPr>
          <a:lstStyle/>
          <a:p>
            <a:pPr indent="0" lvl="0" marL="0" rtl="0" algn="l">
              <a:spcBef>
                <a:spcPts val="0"/>
              </a:spcBef>
              <a:spcAft>
                <a:spcPts val="0"/>
              </a:spcAft>
              <a:buNone/>
            </a:pPr>
            <a:r>
              <a:t/>
            </a:r>
            <a:endParaRPr/>
          </a:p>
        </p:txBody>
      </p:sp>
      <p:sp>
        <p:nvSpPr>
          <p:cNvPr id="654" name="Google Shape;654;g3dec333fe1b_0_706"/>
          <p:cNvSpPr/>
          <p:nvPr/>
        </p:nvSpPr>
        <p:spPr>
          <a:xfrm>
            <a:off x="1152424" y="1658451"/>
            <a:ext cx="3246000" cy="6816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0D1B4B"/>
              </a:buClr>
              <a:buSzPts val="2130"/>
              <a:buFont typeface="Trebuchet MS"/>
              <a:buNone/>
            </a:pPr>
            <a:r>
              <a:rPr b="1" i="0" lang="en-US" sz="2130" u="none" cap="none" strike="noStrike">
                <a:solidFill>
                  <a:srgbClr val="0D1B4B"/>
                </a:solidFill>
                <a:latin typeface="Trebuchet MS"/>
                <a:ea typeface="Trebuchet MS"/>
                <a:cs typeface="Trebuchet MS"/>
                <a:sym typeface="Trebuchet MS"/>
              </a:rPr>
              <a:t>💻 PRACTICAL TASK</a:t>
            </a:r>
            <a:endParaRPr b="0" i="0" sz="2130" u="none" cap="none" strike="noStrike">
              <a:solidFill>
                <a:srgbClr val="000000"/>
              </a:solidFill>
              <a:latin typeface="Calibri"/>
              <a:ea typeface="Calibri"/>
              <a:cs typeface="Calibri"/>
              <a:sym typeface="Calibri"/>
            </a:endParaRPr>
          </a:p>
        </p:txBody>
      </p:sp>
      <p:sp>
        <p:nvSpPr>
          <p:cNvPr id="655" name="Google Shape;655;g3dec333fe1b_0_706"/>
          <p:cNvSpPr/>
          <p:nvPr/>
        </p:nvSpPr>
        <p:spPr>
          <a:xfrm>
            <a:off x="4723149" y="1609750"/>
            <a:ext cx="12536400" cy="892500"/>
          </a:xfrm>
          <a:prstGeom prst="rect">
            <a:avLst/>
          </a:prstGeom>
          <a:noFill/>
          <a:ln>
            <a:noFill/>
          </a:ln>
        </p:spPr>
        <p:txBody>
          <a:bodyPr anchorCtr="0" anchor="ctr" bIns="81125" lIns="162275" spcFirstLastPara="1" rIns="162275" wrap="square" tIns="81125">
            <a:noAutofit/>
          </a:bodyPr>
          <a:lstStyle/>
          <a:p>
            <a:pPr indent="0" lvl="0" marL="0" marR="0" rtl="0" algn="l">
              <a:spcBef>
                <a:spcPts val="0"/>
              </a:spcBef>
              <a:spcAft>
                <a:spcPts val="0"/>
              </a:spcAft>
              <a:buClr>
                <a:srgbClr val="0D1B4B"/>
              </a:buClr>
              <a:buSzPts val="3905"/>
              <a:buFont typeface="Trebuchet MS"/>
              <a:buNone/>
            </a:pPr>
            <a:r>
              <a:rPr b="1" i="0" lang="en-US" sz="3705" u="none" cap="none" strike="noStrike">
                <a:solidFill>
                  <a:srgbClr val="0D1B4B"/>
                </a:solidFill>
                <a:latin typeface="Trebuchet MS"/>
                <a:ea typeface="Trebuchet MS"/>
                <a:cs typeface="Trebuchet MS"/>
                <a:sym typeface="Trebuchet MS"/>
              </a:rPr>
              <a:t>Platform Exploration — Create Your First Freelancer Profile</a:t>
            </a:r>
            <a:endParaRPr b="0" i="0" sz="3705" u="none" cap="none" strike="noStrike">
              <a:solidFill>
                <a:srgbClr val="000000"/>
              </a:solidFill>
              <a:latin typeface="Calibri"/>
              <a:ea typeface="Calibri"/>
              <a:cs typeface="Calibri"/>
              <a:sym typeface="Calibri"/>
            </a:endParaRPr>
          </a:p>
        </p:txBody>
      </p:sp>
      <p:sp>
        <p:nvSpPr>
          <p:cNvPr id="656" name="Google Shape;656;g3dec333fe1b_0_706"/>
          <p:cNvSpPr/>
          <p:nvPr/>
        </p:nvSpPr>
        <p:spPr>
          <a:xfrm>
            <a:off x="1028725" y="2745900"/>
            <a:ext cx="16230600" cy="1623000"/>
          </a:xfrm>
          <a:prstGeom prst="rect">
            <a:avLst/>
          </a:prstGeom>
          <a:solidFill>
            <a:srgbClr val="1A5CB0"/>
          </a:solidFill>
          <a:ln cap="flat" cmpd="sng" w="22550">
            <a:solidFill>
              <a:srgbClr val="1A5CB0"/>
            </a:solidFill>
            <a:prstDash val="solid"/>
            <a:round/>
            <a:headEnd len="sm" w="sm" type="none"/>
            <a:tailEnd len="sm" w="sm" type="none"/>
          </a:ln>
          <a:effectLst>
            <a:outerShdw blurRad="180340" rotWithShape="0" algn="bl" dir="8100000" dist="67628">
              <a:srgbClr val="000000">
                <a:alpha val="12160"/>
              </a:srgbClr>
            </a:outerShdw>
          </a:effectLst>
        </p:spPr>
        <p:txBody>
          <a:bodyPr anchorCtr="0" anchor="ctr" bIns="162275" lIns="162275" spcFirstLastPara="1" rIns="162275" wrap="square" tIns="162275">
            <a:noAutofit/>
          </a:bodyPr>
          <a:lstStyle/>
          <a:p>
            <a:pPr indent="0" lvl="0" marL="0" rtl="0" algn="l">
              <a:spcBef>
                <a:spcPts val="0"/>
              </a:spcBef>
              <a:spcAft>
                <a:spcPts val="0"/>
              </a:spcAft>
              <a:buNone/>
            </a:pPr>
            <a:r>
              <a:t/>
            </a:r>
            <a:endParaRPr/>
          </a:p>
        </p:txBody>
      </p:sp>
      <p:sp>
        <p:nvSpPr>
          <p:cNvPr id="657" name="Google Shape;657;g3dec333fe1b_0_706"/>
          <p:cNvSpPr/>
          <p:nvPr/>
        </p:nvSpPr>
        <p:spPr>
          <a:xfrm>
            <a:off x="1395883" y="2745902"/>
            <a:ext cx="14607600" cy="1623000"/>
          </a:xfrm>
          <a:prstGeom prst="rect">
            <a:avLst/>
          </a:prstGeom>
          <a:noFill/>
          <a:ln>
            <a:noFill/>
          </a:ln>
        </p:spPr>
        <p:txBody>
          <a:bodyPr anchorCtr="0" anchor="ctr" bIns="81125" lIns="162275" spcFirstLastPara="1" rIns="162275" wrap="square" tIns="81125">
            <a:noAutofit/>
          </a:bodyPr>
          <a:lstStyle/>
          <a:p>
            <a:pPr indent="0" lvl="0" marL="0" marR="0" rtl="0" algn="l">
              <a:spcBef>
                <a:spcPts val="0"/>
              </a:spcBef>
              <a:spcAft>
                <a:spcPts val="0"/>
              </a:spcAft>
              <a:buClr>
                <a:srgbClr val="FFFFFF"/>
              </a:buClr>
              <a:buSzPts val="2663"/>
              <a:buFont typeface="Calibri"/>
              <a:buNone/>
            </a:pPr>
            <a:r>
              <a:rPr b="0" i="1" lang="en-US" sz="2763" u="none" cap="none" strike="noStrike">
                <a:solidFill>
                  <a:srgbClr val="FFFFFF"/>
                </a:solidFill>
                <a:latin typeface="Calibri"/>
                <a:ea typeface="Calibri"/>
                <a:cs typeface="Calibri"/>
                <a:sym typeface="Calibri"/>
              </a:rPr>
              <a:t>Set up a basic profile on one freelance platform of your choice. We will review profiles as a group.</a:t>
            </a:r>
            <a:endParaRPr b="0" i="0" sz="2763" u="none" cap="none" strike="noStrike">
              <a:solidFill>
                <a:srgbClr val="000000"/>
              </a:solidFill>
              <a:latin typeface="Calibri"/>
              <a:ea typeface="Calibri"/>
              <a:cs typeface="Calibri"/>
              <a:sym typeface="Calibri"/>
            </a:endParaRPr>
          </a:p>
        </p:txBody>
      </p:sp>
      <p:sp>
        <p:nvSpPr>
          <p:cNvPr id="658" name="Google Shape;658;g3dec333fe1b_0_706"/>
          <p:cNvSpPr/>
          <p:nvPr/>
        </p:nvSpPr>
        <p:spPr>
          <a:xfrm>
            <a:off x="1314730" y="4693576"/>
            <a:ext cx="14769900" cy="5355900"/>
          </a:xfrm>
          <a:prstGeom prst="rect">
            <a:avLst/>
          </a:prstGeom>
          <a:noFill/>
          <a:ln>
            <a:noFill/>
          </a:ln>
        </p:spPr>
        <p:txBody>
          <a:bodyPr anchorCtr="0" anchor="t" bIns="81125" lIns="162275" spcFirstLastPara="1" rIns="162275" wrap="square" tIns="81125">
            <a:noAutofit/>
          </a:bodyPr>
          <a:lstStyle/>
          <a:p>
            <a:pPr indent="-621348" lvl="0" marL="608648" marR="0" rtl="0" algn="l">
              <a:spcBef>
                <a:spcPts val="0"/>
              </a:spcBef>
              <a:spcAft>
                <a:spcPts val="0"/>
              </a:spcAft>
              <a:buClr>
                <a:srgbClr val="1A202C"/>
              </a:buClr>
              <a:buSzPts val="2685"/>
              <a:buFont typeface="Calibri"/>
              <a:buAutoNum type="arabicPeriod"/>
            </a:pPr>
            <a:r>
              <a:rPr b="0" i="0" lang="en-US" sz="2685" u="none" cap="none" strike="noStrike">
                <a:solidFill>
                  <a:srgbClr val="1A202C"/>
                </a:solidFill>
                <a:latin typeface="Calibri"/>
                <a:ea typeface="Calibri"/>
                <a:cs typeface="Calibri"/>
                <a:sym typeface="Calibri"/>
              </a:rPr>
              <a:t>Step 1: Choose one platform: Fiverr, Upwork, or Freelancer.com</a:t>
            </a:r>
            <a:endParaRPr b="0" i="0" sz="2685" u="none" cap="none" strike="noStrike">
              <a:solidFill>
                <a:srgbClr val="000000"/>
              </a:solidFill>
              <a:latin typeface="Calibri"/>
              <a:ea typeface="Calibri"/>
              <a:cs typeface="Calibri"/>
              <a:sym typeface="Calibri"/>
            </a:endParaRPr>
          </a:p>
          <a:p>
            <a:pPr indent="-621348" lvl="0" marL="608648" marR="0" rtl="0" algn="l">
              <a:spcBef>
                <a:spcPts val="0"/>
              </a:spcBef>
              <a:spcAft>
                <a:spcPts val="0"/>
              </a:spcAft>
              <a:buClr>
                <a:srgbClr val="1A202C"/>
              </a:buClr>
              <a:buSzPts val="2685"/>
              <a:buFont typeface="Calibri"/>
              <a:buAutoNum type="arabicPeriod"/>
            </a:pPr>
            <a:r>
              <a:rPr b="0" i="0" lang="en-US" sz="2685" u="none" cap="none" strike="noStrike">
                <a:solidFill>
                  <a:srgbClr val="1A202C"/>
                </a:solidFill>
                <a:latin typeface="Calibri"/>
                <a:ea typeface="Calibri"/>
                <a:cs typeface="Calibri"/>
                <a:sym typeface="Calibri"/>
              </a:rPr>
              <a:t>Step 2: Create an account using a professional email address</a:t>
            </a:r>
            <a:endParaRPr b="0" i="0" sz="2685" u="none" cap="none" strike="noStrike">
              <a:solidFill>
                <a:srgbClr val="000000"/>
              </a:solidFill>
              <a:latin typeface="Calibri"/>
              <a:ea typeface="Calibri"/>
              <a:cs typeface="Calibri"/>
              <a:sym typeface="Calibri"/>
            </a:endParaRPr>
          </a:p>
          <a:p>
            <a:pPr indent="-621348" lvl="0" marL="608648" marR="0" rtl="0" algn="l">
              <a:spcBef>
                <a:spcPts val="0"/>
              </a:spcBef>
              <a:spcAft>
                <a:spcPts val="0"/>
              </a:spcAft>
              <a:buClr>
                <a:srgbClr val="1A202C"/>
              </a:buClr>
              <a:buSzPts val="2685"/>
              <a:buFont typeface="Calibri"/>
              <a:buAutoNum type="arabicPeriod"/>
            </a:pPr>
            <a:r>
              <a:rPr b="0" i="0" lang="en-US" sz="2685" u="none" cap="none" strike="noStrike">
                <a:solidFill>
                  <a:srgbClr val="1A202C"/>
                </a:solidFill>
                <a:latin typeface="Calibri"/>
                <a:ea typeface="Calibri"/>
                <a:cs typeface="Calibri"/>
                <a:sym typeface="Calibri"/>
              </a:rPr>
              <a:t>Step 3: Write a profile headline — 1 sentence describing what you offer</a:t>
            </a:r>
            <a:endParaRPr b="0" i="0" sz="2685" u="none" cap="none" strike="noStrike">
              <a:solidFill>
                <a:srgbClr val="000000"/>
              </a:solidFill>
              <a:latin typeface="Calibri"/>
              <a:ea typeface="Calibri"/>
              <a:cs typeface="Calibri"/>
              <a:sym typeface="Calibri"/>
            </a:endParaRPr>
          </a:p>
          <a:p>
            <a:pPr indent="-621348" lvl="0" marL="608648" marR="0" rtl="0" algn="l">
              <a:spcBef>
                <a:spcPts val="0"/>
              </a:spcBef>
              <a:spcAft>
                <a:spcPts val="0"/>
              </a:spcAft>
              <a:buClr>
                <a:srgbClr val="1A202C"/>
              </a:buClr>
              <a:buSzPts val="2685"/>
              <a:buFont typeface="Calibri"/>
              <a:buAutoNum type="arabicPeriod"/>
            </a:pPr>
            <a:r>
              <a:rPr b="0" i="0" lang="en-US" sz="2685" u="none" cap="none" strike="noStrike">
                <a:solidFill>
                  <a:srgbClr val="1A202C"/>
                </a:solidFill>
                <a:latin typeface="Calibri"/>
                <a:ea typeface="Calibri"/>
                <a:cs typeface="Calibri"/>
                <a:sym typeface="Calibri"/>
              </a:rPr>
              <a:t>Step 4: Write a bio: who you are, what you do, who you help (3–5 sentences)</a:t>
            </a:r>
            <a:endParaRPr b="0" i="0" sz="2685" u="none" cap="none" strike="noStrike">
              <a:solidFill>
                <a:srgbClr val="000000"/>
              </a:solidFill>
              <a:latin typeface="Calibri"/>
              <a:ea typeface="Calibri"/>
              <a:cs typeface="Calibri"/>
              <a:sym typeface="Calibri"/>
            </a:endParaRPr>
          </a:p>
          <a:p>
            <a:pPr indent="-621348" lvl="0" marL="608648" marR="0" rtl="0" algn="l">
              <a:spcBef>
                <a:spcPts val="0"/>
              </a:spcBef>
              <a:spcAft>
                <a:spcPts val="0"/>
              </a:spcAft>
              <a:buClr>
                <a:srgbClr val="1A202C"/>
              </a:buClr>
              <a:buSzPts val="2685"/>
              <a:buFont typeface="Calibri"/>
              <a:buAutoNum type="arabicPeriod"/>
            </a:pPr>
            <a:r>
              <a:rPr b="0" i="0" lang="en-US" sz="2685" u="none" cap="none" strike="noStrike">
                <a:solidFill>
                  <a:srgbClr val="1A202C"/>
                </a:solidFill>
                <a:latin typeface="Calibri"/>
                <a:ea typeface="Calibri"/>
                <a:cs typeface="Calibri"/>
                <a:sym typeface="Calibri"/>
              </a:rPr>
              <a:t>Step 5: Add at least 2 skills from the platform's skill list</a:t>
            </a:r>
            <a:endParaRPr b="0" i="0" sz="2685" u="none" cap="none" strike="noStrike">
              <a:solidFill>
                <a:srgbClr val="000000"/>
              </a:solidFill>
              <a:latin typeface="Calibri"/>
              <a:ea typeface="Calibri"/>
              <a:cs typeface="Calibri"/>
              <a:sym typeface="Calibri"/>
            </a:endParaRPr>
          </a:p>
          <a:p>
            <a:pPr indent="-621348" lvl="0" marL="608648" marR="0" rtl="0" algn="l">
              <a:spcBef>
                <a:spcPts val="0"/>
              </a:spcBef>
              <a:spcAft>
                <a:spcPts val="0"/>
              </a:spcAft>
              <a:buClr>
                <a:srgbClr val="1A202C"/>
              </a:buClr>
              <a:buSzPts val="2685"/>
              <a:buFont typeface="Calibri"/>
              <a:buAutoNum type="arabicPeriod"/>
            </a:pPr>
            <a:r>
              <a:rPr b="0" i="0" lang="en-US" sz="2685" u="none" cap="none" strike="noStrike">
                <a:solidFill>
                  <a:srgbClr val="1A202C"/>
                </a:solidFill>
                <a:latin typeface="Calibri"/>
                <a:ea typeface="Calibri"/>
                <a:cs typeface="Calibri"/>
                <a:sym typeface="Calibri"/>
              </a:rPr>
              <a:t>Step 6: Share your profile link or screenshot with the facilitator</a:t>
            </a:r>
            <a:endParaRPr b="0" i="0" sz="2685" u="none" cap="none" strike="noStrike">
              <a:solidFill>
                <a:srgbClr val="000000"/>
              </a:solidFill>
              <a:latin typeface="Calibri"/>
              <a:ea typeface="Calibri"/>
              <a:cs typeface="Calibri"/>
              <a:sym typeface="Calibri"/>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BB03B">
                <a:alpha val="0"/>
              </a:srgbClr>
            </a:gs>
            <a:gs pos="100000">
              <a:srgbClr val="FBB03B">
                <a:alpha val="36078"/>
              </a:srgbClr>
            </a:gs>
          </a:gsLst>
          <a:path path="circle">
            <a:fillToRect b="50%" l="50%" r="50%" t="50%"/>
          </a:path>
          <a:tileRect/>
        </a:gradFill>
      </p:bgPr>
    </p:bg>
    <p:spTree>
      <p:nvGrpSpPr>
        <p:cNvPr id="662" name="Shape 662"/>
        <p:cNvGrpSpPr/>
        <p:nvPr/>
      </p:nvGrpSpPr>
      <p:grpSpPr>
        <a:xfrm>
          <a:off x="0" y="0"/>
          <a:ext cx="0" cy="0"/>
          <a:chOff x="0" y="0"/>
          <a:chExt cx="0" cy="0"/>
        </a:xfrm>
      </p:grpSpPr>
      <p:grpSp>
        <p:nvGrpSpPr>
          <p:cNvPr id="663" name="Google Shape;663;g3dec333fe1b_0_726"/>
          <p:cNvGrpSpPr/>
          <p:nvPr/>
        </p:nvGrpSpPr>
        <p:grpSpPr>
          <a:xfrm>
            <a:off x="1028700" y="811707"/>
            <a:ext cx="16230707" cy="8446648"/>
            <a:chOff x="0" y="-57150"/>
            <a:chExt cx="4274726" cy="2224617"/>
          </a:xfrm>
        </p:grpSpPr>
        <p:sp>
          <p:nvSpPr>
            <p:cNvPr id="664" name="Google Shape;664;g3dec333fe1b_0_726"/>
            <p:cNvSpPr/>
            <p:nvPr/>
          </p:nvSpPr>
          <p:spPr>
            <a:xfrm>
              <a:off x="0" y="0"/>
              <a:ext cx="4274726" cy="2167467"/>
            </a:xfrm>
            <a:custGeom>
              <a:rect b="b" l="l" r="r" t="t"/>
              <a:pathLst>
                <a:path extrusionOk="0" h="2167467" w="4274726">
                  <a:moveTo>
                    <a:pt x="0" y="0"/>
                  </a:moveTo>
                  <a:lnTo>
                    <a:pt x="4274726" y="0"/>
                  </a:lnTo>
                  <a:lnTo>
                    <a:pt x="4274726" y="2167467"/>
                  </a:lnTo>
                  <a:lnTo>
                    <a:pt x="0" y="2167467"/>
                  </a:lnTo>
                  <a:close/>
                </a:path>
              </a:pathLst>
            </a:custGeom>
            <a:noFill/>
            <a:ln cap="sq" cmpd="sng" w="19050">
              <a:solidFill>
                <a:srgbClr val="000000"/>
              </a:solidFill>
              <a:prstDash val="solid"/>
              <a:miter lim="8000"/>
              <a:headEnd len="sm" w="sm" type="none"/>
              <a:tailEnd len="sm" w="sm" type="none"/>
            </a:ln>
          </p:spPr>
        </p:sp>
        <p:sp>
          <p:nvSpPr>
            <p:cNvPr id="665" name="Google Shape;665;g3dec333fe1b_0_726"/>
            <p:cNvSpPr txBox="1"/>
            <p:nvPr/>
          </p:nvSpPr>
          <p:spPr>
            <a:xfrm>
              <a:off x="0" y="-57150"/>
              <a:ext cx="4274700" cy="22245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666" name="Google Shape;666;g3dec333fe1b_0_726"/>
          <p:cNvSpPr/>
          <p:nvPr/>
        </p:nvSpPr>
        <p:spPr>
          <a:xfrm>
            <a:off x="503196" y="243179"/>
            <a:ext cx="2983565" cy="665086"/>
          </a:xfrm>
          <a:custGeom>
            <a:rect b="b" l="l" r="r" t="t"/>
            <a:pathLst>
              <a:path extrusionOk="0" h="665086" w="2983565">
                <a:moveTo>
                  <a:pt x="0" y="0"/>
                </a:moveTo>
                <a:lnTo>
                  <a:pt x="2983565" y="0"/>
                </a:lnTo>
                <a:lnTo>
                  <a:pt x="2983565" y="665086"/>
                </a:lnTo>
                <a:lnTo>
                  <a:pt x="0" y="665086"/>
                </a:lnTo>
                <a:lnTo>
                  <a:pt x="0" y="0"/>
                </a:lnTo>
                <a:close/>
              </a:path>
            </a:pathLst>
          </a:custGeom>
          <a:blipFill rotWithShape="1">
            <a:blip r:embed="rId3">
              <a:alphaModFix/>
            </a:blip>
            <a:stretch>
              <a:fillRect b="0" l="0" r="0" t="0"/>
            </a:stretch>
          </a:blipFill>
          <a:ln>
            <a:noFill/>
          </a:ln>
        </p:spPr>
      </p:sp>
      <p:sp>
        <p:nvSpPr>
          <p:cNvPr id="667" name="Google Shape;667;g3dec333fe1b_0_726"/>
          <p:cNvSpPr txBox="1"/>
          <p:nvPr/>
        </p:nvSpPr>
        <p:spPr>
          <a:xfrm>
            <a:off x="11901982" y="600366"/>
            <a:ext cx="6386100" cy="283200"/>
          </a:xfrm>
          <a:prstGeom prst="rect">
            <a:avLst/>
          </a:prstGeom>
          <a:noFill/>
          <a:ln>
            <a:noFill/>
          </a:ln>
        </p:spPr>
        <p:txBody>
          <a:bodyPr anchorCtr="0" anchor="t" bIns="0" lIns="0" spcFirstLastPara="1" rIns="0" wrap="square" tIns="0">
            <a:spAutoFit/>
          </a:bodyPr>
          <a:lstStyle/>
          <a:p>
            <a:pPr indent="0" lvl="0" marL="0" marR="0" rtl="0" algn="ctr">
              <a:lnSpc>
                <a:spcPct val="140054"/>
              </a:lnSpc>
              <a:spcBef>
                <a:spcPts val="0"/>
              </a:spcBef>
              <a:spcAft>
                <a:spcPts val="0"/>
              </a:spcAft>
              <a:buNone/>
            </a:pPr>
            <a:r>
              <a:rPr b="0" i="0" lang="en-US" sz="1840" u="none" cap="none" strike="noStrike">
                <a:solidFill>
                  <a:srgbClr val="000000"/>
                </a:solidFill>
                <a:latin typeface="Roboto"/>
                <a:ea typeface="Roboto"/>
                <a:cs typeface="Roboto"/>
                <a:sym typeface="Roboto"/>
              </a:rPr>
              <a:t>2024-3-PL01-KA210-YOU-000294885</a:t>
            </a:r>
            <a:endParaRPr/>
          </a:p>
        </p:txBody>
      </p:sp>
      <p:pic>
        <p:nvPicPr>
          <p:cNvPr id="668" name="Google Shape;668;g3dec333fe1b_0_726" title="logo2.png"/>
          <p:cNvPicPr preferRelativeResize="0"/>
          <p:nvPr/>
        </p:nvPicPr>
        <p:blipFill rotWithShape="1">
          <a:blip r:embed="rId4">
            <a:alphaModFix/>
          </a:blip>
          <a:srcRect b="21968" l="0" r="0" t="25865"/>
          <a:stretch/>
        </p:blipFill>
        <p:spPr>
          <a:xfrm>
            <a:off x="15188900" y="8230400"/>
            <a:ext cx="1893475" cy="987800"/>
          </a:xfrm>
          <a:prstGeom prst="rect">
            <a:avLst/>
          </a:prstGeom>
          <a:noFill/>
          <a:ln>
            <a:noFill/>
          </a:ln>
        </p:spPr>
      </p:pic>
      <p:sp>
        <p:nvSpPr>
          <p:cNvPr id="669" name="Google Shape;669;g3dec333fe1b_0_726"/>
          <p:cNvSpPr/>
          <p:nvPr/>
        </p:nvSpPr>
        <p:spPr>
          <a:xfrm>
            <a:off x="1028700" y="1143000"/>
            <a:ext cx="16230600" cy="129900"/>
          </a:xfrm>
          <a:prstGeom prst="rect">
            <a:avLst/>
          </a:prstGeom>
          <a:solidFill>
            <a:srgbClr val="980000"/>
          </a:solidFill>
          <a:ln cap="flat" cmpd="sng" w="22550">
            <a:solidFill>
              <a:srgbClr val="980000"/>
            </a:solidFill>
            <a:prstDash val="solid"/>
            <a:round/>
            <a:headEnd len="sm" w="sm" type="none"/>
            <a:tailEnd len="sm" w="sm" type="none"/>
          </a:ln>
        </p:spPr>
        <p:txBody>
          <a:bodyPr anchorCtr="0" anchor="ctr" bIns="162275" lIns="162275" spcFirstLastPara="1" rIns="162275" wrap="square" tIns="162275">
            <a:noAutofit/>
          </a:bodyPr>
          <a:lstStyle/>
          <a:p>
            <a:pPr indent="0" lvl="0" marL="0" rtl="0" algn="l">
              <a:spcBef>
                <a:spcPts val="0"/>
              </a:spcBef>
              <a:spcAft>
                <a:spcPts val="0"/>
              </a:spcAft>
              <a:buNone/>
            </a:pPr>
            <a:r>
              <a:t/>
            </a:r>
            <a:endParaRPr/>
          </a:p>
        </p:txBody>
      </p:sp>
      <p:sp>
        <p:nvSpPr>
          <p:cNvPr id="670" name="Google Shape;670;g3dec333fe1b_0_726"/>
          <p:cNvSpPr/>
          <p:nvPr/>
        </p:nvSpPr>
        <p:spPr>
          <a:xfrm>
            <a:off x="1028700" y="10142871"/>
            <a:ext cx="16230600" cy="129900"/>
          </a:xfrm>
          <a:prstGeom prst="rect">
            <a:avLst/>
          </a:prstGeom>
          <a:solidFill>
            <a:srgbClr val="F4A623"/>
          </a:solidFill>
          <a:ln cap="flat" cmpd="sng" w="22550">
            <a:solidFill>
              <a:srgbClr val="F4A623"/>
            </a:solidFill>
            <a:prstDash val="solid"/>
            <a:round/>
            <a:headEnd len="sm" w="sm" type="none"/>
            <a:tailEnd len="sm" w="sm" type="none"/>
          </a:ln>
        </p:spPr>
        <p:txBody>
          <a:bodyPr anchorCtr="0" anchor="ctr" bIns="162275" lIns="162275" spcFirstLastPara="1" rIns="162275" wrap="square" tIns="162275">
            <a:noAutofit/>
          </a:bodyPr>
          <a:lstStyle/>
          <a:p>
            <a:pPr indent="0" lvl="0" marL="0" rtl="0" algn="l">
              <a:spcBef>
                <a:spcPts val="0"/>
              </a:spcBef>
              <a:spcAft>
                <a:spcPts val="0"/>
              </a:spcAft>
              <a:buNone/>
            </a:pPr>
            <a:r>
              <a:t/>
            </a:r>
            <a:endParaRPr/>
          </a:p>
        </p:txBody>
      </p:sp>
      <p:sp>
        <p:nvSpPr>
          <p:cNvPr id="671" name="Google Shape;671;g3dec333fe1b_0_726"/>
          <p:cNvSpPr/>
          <p:nvPr/>
        </p:nvSpPr>
        <p:spPr>
          <a:xfrm>
            <a:off x="1855262" y="1512823"/>
            <a:ext cx="4859100" cy="615300"/>
          </a:xfrm>
          <a:prstGeom prst="rect">
            <a:avLst/>
          </a:prstGeom>
          <a:noFill/>
          <a:ln>
            <a:noFill/>
          </a:ln>
        </p:spPr>
        <p:txBody>
          <a:bodyPr anchorCtr="0" anchor="ctr" bIns="80950" lIns="161950" spcFirstLastPara="1" rIns="161950" wrap="square" tIns="80950">
            <a:noAutofit/>
          </a:bodyPr>
          <a:lstStyle/>
          <a:p>
            <a:pPr indent="0" lvl="0" marL="0" marR="0" rtl="0" algn="l">
              <a:spcBef>
                <a:spcPts val="0"/>
              </a:spcBef>
              <a:spcAft>
                <a:spcPts val="0"/>
              </a:spcAft>
              <a:buClr>
                <a:srgbClr val="07C8A0"/>
              </a:buClr>
              <a:buSzPts val="1948"/>
              <a:buFont typeface="Trebuchet MS"/>
              <a:buNone/>
            </a:pPr>
            <a:r>
              <a:t/>
            </a:r>
            <a:endParaRPr b="0" i="0" sz="1948" u="none" cap="none" strike="noStrike">
              <a:solidFill>
                <a:srgbClr val="980000"/>
              </a:solidFill>
              <a:latin typeface="Calibri"/>
              <a:ea typeface="Calibri"/>
              <a:cs typeface="Calibri"/>
              <a:sym typeface="Calibri"/>
            </a:endParaRPr>
          </a:p>
        </p:txBody>
      </p:sp>
      <p:sp>
        <p:nvSpPr>
          <p:cNvPr id="672" name="Google Shape;672;g3dec333fe1b_0_726"/>
          <p:cNvSpPr/>
          <p:nvPr/>
        </p:nvSpPr>
        <p:spPr>
          <a:xfrm>
            <a:off x="1855246" y="1943725"/>
            <a:ext cx="11759400" cy="50280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0D1B4B"/>
              </a:buClr>
              <a:buSzPts val="2200"/>
              <a:buFont typeface="Trebuchet MS"/>
              <a:buNone/>
            </a:pPr>
            <a:r>
              <a:t/>
            </a:r>
            <a:endParaRPr b="0" i="0" sz="3600" u="none" cap="none" strike="noStrike">
              <a:solidFill>
                <a:srgbClr val="000000"/>
              </a:solidFill>
              <a:latin typeface="Calibri"/>
              <a:ea typeface="Calibri"/>
              <a:cs typeface="Calibri"/>
              <a:sym typeface="Calibri"/>
            </a:endParaRPr>
          </a:p>
        </p:txBody>
      </p:sp>
      <p:sp>
        <p:nvSpPr>
          <p:cNvPr id="673" name="Google Shape;673;g3dec333fe1b_0_726"/>
          <p:cNvSpPr/>
          <p:nvPr/>
        </p:nvSpPr>
        <p:spPr>
          <a:xfrm>
            <a:off x="1063880" y="1644015"/>
            <a:ext cx="3134100" cy="564600"/>
          </a:xfrm>
          <a:prstGeom prst="rect">
            <a:avLst/>
          </a:prstGeom>
          <a:solidFill>
            <a:srgbClr val="F4A623"/>
          </a:solidFill>
          <a:ln cap="flat" cmpd="sng" w="18400">
            <a:solidFill>
              <a:srgbClr val="F4A623"/>
            </a:solidFill>
            <a:prstDash val="solid"/>
            <a:round/>
            <a:headEnd len="sm" w="sm" type="none"/>
            <a:tailEnd len="sm" w="sm" type="none"/>
          </a:ln>
        </p:spPr>
        <p:txBody>
          <a:bodyPr anchorCtr="0" anchor="ctr" bIns="132425" lIns="132425" spcFirstLastPara="1" rIns="132425" wrap="square" tIns="132425">
            <a:noAutofit/>
          </a:bodyPr>
          <a:lstStyle/>
          <a:p>
            <a:pPr indent="0" lvl="0" marL="0" rtl="0" algn="l">
              <a:spcBef>
                <a:spcPts val="0"/>
              </a:spcBef>
              <a:spcAft>
                <a:spcPts val="0"/>
              </a:spcAft>
              <a:buNone/>
            </a:pPr>
            <a:r>
              <a:t/>
            </a:r>
            <a:endParaRPr/>
          </a:p>
        </p:txBody>
      </p:sp>
      <p:sp>
        <p:nvSpPr>
          <p:cNvPr id="674" name="Google Shape;674;g3dec333fe1b_0_726"/>
          <p:cNvSpPr/>
          <p:nvPr/>
        </p:nvSpPr>
        <p:spPr>
          <a:xfrm>
            <a:off x="1063880" y="1644015"/>
            <a:ext cx="3134100" cy="5646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0D1B4B"/>
              </a:buClr>
              <a:buSzPts val="2028"/>
              <a:buFont typeface="Trebuchet MS"/>
              <a:buNone/>
            </a:pPr>
            <a:r>
              <a:rPr b="1" i="0" lang="en-US" sz="2028" u="none" cap="none" strike="noStrike">
                <a:solidFill>
                  <a:srgbClr val="0D1B4B"/>
                </a:solidFill>
                <a:latin typeface="Trebuchet MS"/>
                <a:ea typeface="Trebuchet MS"/>
                <a:cs typeface="Trebuchet MS"/>
                <a:sym typeface="Trebuchet MS"/>
              </a:rPr>
              <a:t>Q 2</a:t>
            </a:r>
            <a:endParaRPr b="0" i="0" sz="2028" u="none" cap="none" strike="noStrike">
              <a:solidFill>
                <a:srgbClr val="000000"/>
              </a:solidFill>
              <a:latin typeface="Calibri"/>
              <a:ea typeface="Calibri"/>
              <a:cs typeface="Calibri"/>
              <a:sym typeface="Calibri"/>
            </a:endParaRPr>
          </a:p>
        </p:txBody>
      </p:sp>
      <p:sp>
        <p:nvSpPr>
          <p:cNvPr id="675" name="Google Shape;675;g3dec333fe1b_0_726"/>
          <p:cNvSpPr/>
          <p:nvPr/>
        </p:nvSpPr>
        <p:spPr>
          <a:xfrm>
            <a:off x="4546153" y="1697807"/>
            <a:ext cx="6964500" cy="471000"/>
          </a:xfrm>
          <a:prstGeom prst="rect">
            <a:avLst/>
          </a:prstGeom>
          <a:noFill/>
          <a:ln>
            <a:noFill/>
          </a:ln>
        </p:spPr>
        <p:txBody>
          <a:bodyPr anchorCtr="0" anchor="ctr" bIns="66200" lIns="132425" spcFirstLastPara="1" rIns="132425" wrap="square" tIns="66200">
            <a:noAutofit/>
          </a:bodyPr>
          <a:lstStyle/>
          <a:p>
            <a:pPr indent="0" lvl="0" marL="0" marR="0" rtl="0" algn="l">
              <a:spcBef>
                <a:spcPts val="0"/>
              </a:spcBef>
              <a:spcAft>
                <a:spcPts val="0"/>
              </a:spcAft>
              <a:buClr>
                <a:srgbClr val="F4A623"/>
              </a:buClr>
              <a:buSzPts val="1593"/>
              <a:buFont typeface="Trebuchet MS"/>
              <a:buNone/>
            </a:pPr>
            <a:r>
              <a:rPr b="1" i="0" lang="en-US" sz="1893" u="none" cap="none" strike="noStrike">
                <a:solidFill>
                  <a:srgbClr val="980000"/>
                </a:solidFill>
                <a:latin typeface="Trebuchet MS"/>
                <a:ea typeface="Trebuchet MS"/>
                <a:cs typeface="Trebuchet MS"/>
                <a:sym typeface="Trebuchet MS"/>
              </a:rPr>
              <a:t>KNOWLEDGE CHECK</a:t>
            </a:r>
            <a:endParaRPr b="0" i="0" sz="1893" u="none" cap="none" strike="noStrike">
              <a:solidFill>
                <a:srgbClr val="980000"/>
              </a:solidFill>
              <a:latin typeface="Calibri"/>
              <a:ea typeface="Calibri"/>
              <a:cs typeface="Calibri"/>
              <a:sym typeface="Calibri"/>
            </a:endParaRPr>
          </a:p>
        </p:txBody>
      </p:sp>
      <p:sp>
        <p:nvSpPr>
          <p:cNvPr id="676" name="Google Shape;676;g3dec333fe1b_0_726"/>
          <p:cNvSpPr/>
          <p:nvPr/>
        </p:nvSpPr>
        <p:spPr>
          <a:xfrm>
            <a:off x="1063880" y="2450899"/>
            <a:ext cx="16018500" cy="1479300"/>
          </a:xfrm>
          <a:prstGeom prst="rect">
            <a:avLst/>
          </a:prstGeom>
          <a:noFill/>
          <a:ln>
            <a:noFill/>
          </a:ln>
        </p:spPr>
        <p:txBody>
          <a:bodyPr anchorCtr="0" anchor="ctr" bIns="66200" lIns="132425" spcFirstLastPara="1" rIns="132425" wrap="square" tIns="66200">
            <a:noAutofit/>
          </a:bodyPr>
          <a:lstStyle/>
          <a:p>
            <a:pPr indent="0" lvl="0" marL="0" marR="0" rtl="0" algn="l">
              <a:spcBef>
                <a:spcPts val="0"/>
              </a:spcBef>
              <a:spcAft>
                <a:spcPts val="0"/>
              </a:spcAft>
              <a:buClr>
                <a:srgbClr val="FFFFFF"/>
              </a:buClr>
              <a:buSzPts val="2897"/>
              <a:buFont typeface="Trebuchet MS"/>
              <a:buNone/>
            </a:pPr>
            <a:r>
              <a:rPr b="1" i="0" lang="en-US" sz="2897" u="none" cap="none" strike="noStrike">
                <a:solidFill>
                  <a:srgbClr val="0D1B4B"/>
                </a:solidFill>
                <a:latin typeface="Trebuchet MS"/>
                <a:ea typeface="Trebuchet MS"/>
                <a:cs typeface="Trebuchet MS"/>
                <a:sym typeface="Trebuchet MS"/>
              </a:rPr>
              <a:t>What is the most important factor that determines long-term success on freelance platforms?</a:t>
            </a:r>
            <a:endParaRPr b="0" i="0" sz="2897" u="none" cap="none" strike="noStrike">
              <a:solidFill>
                <a:srgbClr val="0D1B4B"/>
              </a:solidFill>
              <a:latin typeface="Calibri"/>
              <a:ea typeface="Calibri"/>
              <a:cs typeface="Calibri"/>
              <a:sym typeface="Calibri"/>
            </a:endParaRPr>
          </a:p>
        </p:txBody>
      </p:sp>
      <p:sp>
        <p:nvSpPr>
          <p:cNvPr id="677" name="Google Shape;677;g3dec333fe1b_0_726"/>
          <p:cNvSpPr/>
          <p:nvPr/>
        </p:nvSpPr>
        <p:spPr>
          <a:xfrm>
            <a:off x="1063880" y="4226043"/>
            <a:ext cx="16018500" cy="874200"/>
          </a:xfrm>
          <a:prstGeom prst="rect">
            <a:avLst/>
          </a:prstGeom>
          <a:solidFill>
            <a:srgbClr val="243069"/>
          </a:solidFill>
          <a:ln cap="flat" cmpd="sng" w="18400">
            <a:solidFill>
              <a:srgbClr val="3A4D8F"/>
            </a:solidFill>
            <a:prstDash val="solid"/>
            <a:round/>
            <a:headEnd len="sm" w="sm" type="none"/>
            <a:tailEnd len="sm" w="sm" type="none"/>
          </a:ln>
        </p:spPr>
        <p:txBody>
          <a:bodyPr anchorCtr="0" anchor="ctr" bIns="132425" lIns="132425" spcFirstLastPara="1" rIns="132425" wrap="square" tIns="132425">
            <a:noAutofit/>
          </a:bodyPr>
          <a:lstStyle/>
          <a:p>
            <a:pPr indent="0" lvl="0" marL="0" rtl="0" algn="l">
              <a:spcBef>
                <a:spcPts val="0"/>
              </a:spcBef>
              <a:spcAft>
                <a:spcPts val="0"/>
              </a:spcAft>
              <a:buNone/>
            </a:pPr>
            <a:r>
              <a:t/>
            </a:r>
            <a:endParaRPr/>
          </a:p>
        </p:txBody>
      </p:sp>
      <p:sp>
        <p:nvSpPr>
          <p:cNvPr id="678" name="Google Shape;678;g3dec333fe1b_0_726"/>
          <p:cNvSpPr/>
          <p:nvPr/>
        </p:nvSpPr>
        <p:spPr>
          <a:xfrm>
            <a:off x="1412107" y="4226043"/>
            <a:ext cx="15495900" cy="874200"/>
          </a:xfrm>
          <a:prstGeom prst="rect">
            <a:avLst/>
          </a:prstGeom>
          <a:noFill/>
          <a:ln>
            <a:noFill/>
          </a:ln>
        </p:spPr>
        <p:txBody>
          <a:bodyPr anchorCtr="0" anchor="ctr" bIns="66200" lIns="132425" spcFirstLastPara="1" rIns="132425" wrap="square" tIns="66200">
            <a:noAutofit/>
          </a:bodyPr>
          <a:lstStyle/>
          <a:p>
            <a:pPr indent="0" lvl="0" marL="0" marR="0" rtl="0" algn="l">
              <a:spcBef>
                <a:spcPts val="0"/>
              </a:spcBef>
              <a:spcAft>
                <a:spcPts val="0"/>
              </a:spcAft>
              <a:buClr>
                <a:srgbClr val="FFFFFF"/>
              </a:buClr>
              <a:buSzPts val="2028"/>
              <a:buFont typeface="Calibri"/>
              <a:buNone/>
            </a:pPr>
            <a:r>
              <a:rPr b="0" i="0" lang="en-US" sz="2428" u="none" cap="none" strike="noStrike">
                <a:solidFill>
                  <a:srgbClr val="FFFFFF"/>
                </a:solidFill>
                <a:latin typeface="Calibri"/>
                <a:ea typeface="Calibri"/>
                <a:cs typeface="Calibri"/>
                <a:sym typeface="Calibri"/>
              </a:rPr>
              <a:t>A.  Having the most services listed on your profile</a:t>
            </a:r>
            <a:endParaRPr b="0" i="0" sz="2428" u="none" cap="none" strike="noStrike">
              <a:solidFill>
                <a:srgbClr val="000000"/>
              </a:solidFill>
              <a:latin typeface="Calibri"/>
              <a:ea typeface="Calibri"/>
              <a:cs typeface="Calibri"/>
              <a:sym typeface="Calibri"/>
            </a:endParaRPr>
          </a:p>
        </p:txBody>
      </p:sp>
      <p:sp>
        <p:nvSpPr>
          <p:cNvPr id="679" name="Google Shape;679;g3dec333fe1b_0_726"/>
          <p:cNvSpPr/>
          <p:nvPr/>
        </p:nvSpPr>
        <p:spPr>
          <a:xfrm>
            <a:off x="1063880" y="5328783"/>
            <a:ext cx="16018500" cy="874200"/>
          </a:xfrm>
          <a:prstGeom prst="rect">
            <a:avLst/>
          </a:prstGeom>
          <a:solidFill>
            <a:srgbClr val="07C8A0"/>
          </a:solidFill>
          <a:ln cap="flat" cmpd="sng" w="18400">
            <a:solidFill>
              <a:srgbClr val="07C8A0"/>
            </a:solidFill>
            <a:prstDash val="solid"/>
            <a:round/>
            <a:headEnd len="sm" w="sm" type="none"/>
            <a:tailEnd len="sm" w="sm" type="none"/>
          </a:ln>
        </p:spPr>
        <p:txBody>
          <a:bodyPr anchorCtr="0" anchor="ctr" bIns="132425" lIns="132425" spcFirstLastPara="1" rIns="132425" wrap="square" tIns="132425">
            <a:noAutofit/>
          </a:bodyPr>
          <a:lstStyle/>
          <a:p>
            <a:pPr indent="0" lvl="0" marL="0" rtl="0" algn="l">
              <a:spcBef>
                <a:spcPts val="0"/>
              </a:spcBef>
              <a:spcAft>
                <a:spcPts val="0"/>
              </a:spcAft>
              <a:buNone/>
            </a:pPr>
            <a:r>
              <a:t/>
            </a:r>
            <a:endParaRPr/>
          </a:p>
        </p:txBody>
      </p:sp>
      <p:sp>
        <p:nvSpPr>
          <p:cNvPr id="680" name="Google Shape;680;g3dec333fe1b_0_726"/>
          <p:cNvSpPr/>
          <p:nvPr/>
        </p:nvSpPr>
        <p:spPr>
          <a:xfrm>
            <a:off x="1412107" y="5328783"/>
            <a:ext cx="15495900" cy="874200"/>
          </a:xfrm>
          <a:prstGeom prst="rect">
            <a:avLst/>
          </a:prstGeom>
          <a:noFill/>
          <a:ln>
            <a:noFill/>
          </a:ln>
        </p:spPr>
        <p:txBody>
          <a:bodyPr anchorCtr="0" anchor="ctr" bIns="66200" lIns="132425" spcFirstLastPara="1" rIns="132425" wrap="square" tIns="66200">
            <a:noAutofit/>
          </a:bodyPr>
          <a:lstStyle/>
          <a:p>
            <a:pPr indent="0" lvl="0" marL="0" marR="0" rtl="0" algn="l">
              <a:spcBef>
                <a:spcPts val="0"/>
              </a:spcBef>
              <a:spcAft>
                <a:spcPts val="0"/>
              </a:spcAft>
              <a:buClr>
                <a:srgbClr val="0D1B4B"/>
              </a:buClr>
              <a:buSzPts val="2028"/>
              <a:buFont typeface="Calibri"/>
              <a:buNone/>
            </a:pPr>
            <a:r>
              <a:rPr b="1" i="0" lang="en-US" sz="2428" u="none" cap="none" strike="noStrike">
                <a:solidFill>
                  <a:srgbClr val="0D1B4B"/>
                </a:solidFill>
                <a:latin typeface="Calibri"/>
                <a:ea typeface="Calibri"/>
                <a:cs typeface="Calibri"/>
                <a:sym typeface="Calibri"/>
              </a:rPr>
              <a:t>B.  Professional reputation through consistent quality and on-time delivery</a:t>
            </a:r>
            <a:endParaRPr b="0" i="0" sz="2428" u="none" cap="none" strike="noStrike">
              <a:solidFill>
                <a:srgbClr val="000000"/>
              </a:solidFill>
              <a:latin typeface="Calibri"/>
              <a:ea typeface="Calibri"/>
              <a:cs typeface="Calibri"/>
              <a:sym typeface="Calibri"/>
            </a:endParaRPr>
          </a:p>
        </p:txBody>
      </p:sp>
      <p:sp>
        <p:nvSpPr>
          <p:cNvPr id="681" name="Google Shape;681;g3dec333fe1b_0_726"/>
          <p:cNvSpPr/>
          <p:nvPr/>
        </p:nvSpPr>
        <p:spPr>
          <a:xfrm>
            <a:off x="1063880" y="6431524"/>
            <a:ext cx="16018500" cy="874200"/>
          </a:xfrm>
          <a:prstGeom prst="rect">
            <a:avLst/>
          </a:prstGeom>
          <a:solidFill>
            <a:srgbClr val="243069"/>
          </a:solidFill>
          <a:ln cap="flat" cmpd="sng" w="18400">
            <a:solidFill>
              <a:srgbClr val="3A4D8F"/>
            </a:solidFill>
            <a:prstDash val="solid"/>
            <a:round/>
            <a:headEnd len="sm" w="sm" type="none"/>
            <a:tailEnd len="sm" w="sm" type="none"/>
          </a:ln>
        </p:spPr>
        <p:txBody>
          <a:bodyPr anchorCtr="0" anchor="ctr" bIns="132425" lIns="132425" spcFirstLastPara="1" rIns="132425" wrap="square" tIns="132425">
            <a:noAutofit/>
          </a:bodyPr>
          <a:lstStyle/>
          <a:p>
            <a:pPr indent="0" lvl="0" marL="0" rtl="0" algn="l">
              <a:spcBef>
                <a:spcPts val="0"/>
              </a:spcBef>
              <a:spcAft>
                <a:spcPts val="0"/>
              </a:spcAft>
              <a:buNone/>
            </a:pPr>
            <a:r>
              <a:t/>
            </a:r>
            <a:endParaRPr/>
          </a:p>
        </p:txBody>
      </p:sp>
      <p:sp>
        <p:nvSpPr>
          <p:cNvPr id="682" name="Google Shape;682;g3dec333fe1b_0_726"/>
          <p:cNvSpPr/>
          <p:nvPr/>
        </p:nvSpPr>
        <p:spPr>
          <a:xfrm>
            <a:off x="1412107" y="6431524"/>
            <a:ext cx="15495900" cy="874200"/>
          </a:xfrm>
          <a:prstGeom prst="rect">
            <a:avLst/>
          </a:prstGeom>
          <a:noFill/>
          <a:ln>
            <a:noFill/>
          </a:ln>
        </p:spPr>
        <p:txBody>
          <a:bodyPr anchorCtr="0" anchor="ctr" bIns="66200" lIns="132425" spcFirstLastPara="1" rIns="132425" wrap="square" tIns="66200">
            <a:noAutofit/>
          </a:bodyPr>
          <a:lstStyle/>
          <a:p>
            <a:pPr indent="0" lvl="0" marL="0" marR="0" rtl="0" algn="l">
              <a:spcBef>
                <a:spcPts val="0"/>
              </a:spcBef>
              <a:spcAft>
                <a:spcPts val="0"/>
              </a:spcAft>
              <a:buClr>
                <a:srgbClr val="FFFFFF"/>
              </a:buClr>
              <a:buSzPts val="2028"/>
              <a:buFont typeface="Calibri"/>
              <a:buNone/>
            </a:pPr>
            <a:r>
              <a:rPr b="0" i="0" lang="en-US" sz="2428" u="none" cap="none" strike="noStrike">
                <a:solidFill>
                  <a:srgbClr val="FFFFFF"/>
                </a:solidFill>
                <a:latin typeface="Calibri"/>
                <a:ea typeface="Calibri"/>
                <a:cs typeface="Calibri"/>
                <a:sym typeface="Calibri"/>
              </a:rPr>
              <a:t>C.  Charging the lowest prices to get the most clients</a:t>
            </a:r>
            <a:endParaRPr b="0" i="0" sz="2428" u="none" cap="none" strike="noStrike">
              <a:solidFill>
                <a:srgbClr val="000000"/>
              </a:solidFill>
              <a:latin typeface="Calibri"/>
              <a:ea typeface="Calibri"/>
              <a:cs typeface="Calibri"/>
              <a:sym typeface="Calibri"/>
            </a:endParaRPr>
          </a:p>
        </p:txBody>
      </p:sp>
      <p:sp>
        <p:nvSpPr>
          <p:cNvPr id="683" name="Google Shape;683;g3dec333fe1b_0_726"/>
          <p:cNvSpPr/>
          <p:nvPr/>
        </p:nvSpPr>
        <p:spPr>
          <a:xfrm>
            <a:off x="1063880" y="7534265"/>
            <a:ext cx="16018500" cy="874200"/>
          </a:xfrm>
          <a:prstGeom prst="rect">
            <a:avLst/>
          </a:prstGeom>
          <a:solidFill>
            <a:srgbClr val="243069"/>
          </a:solidFill>
          <a:ln cap="flat" cmpd="sng" w="18400">
            <a:solidFill>
              <a:srgbClr val="3A4D8F"/>
            </a:solidFill>
            <a:prstDash val="solid"/>
            <a:round/>
            <a:headEnd len="sm" w="sm" type="none"/>
            <a:tailEnd len="sm" w="sm" type="none"/>
          </a:ln>
        </p:spPr>
        <p:txBody>
          <a:bodyPr anchorCtr="0" anchor="ctr" bIns="132425" lIns="132425" spcFirstLastPara="1" rIns="132425" wrap="square" tIns="132425">
            <a:noAutofit/>
          </a:bodyPr>
          <a:lstStyle/>
          <a:p>
            <a:pPr indent="0" lvl="0" marL="0" rtl="0" algn="l">
              <a:spcBef>
                <a:spcPts val="0"/>
              </a:spcBef>
              <a:spcAft>
                <a:spcPts val="0"/>
              </a:spcAft>
              <a:buNone/>
            </a:pPr>
            <a:r>
              <a:t/>
            </a:r>
            <a:endParaRPr/>
          </a:p>
        </p:txBody>
      </p:sp>
      <p:sp>
        <p:nvSpPr>
          <p:cNvPr id="684" name="Google Shape;684;g3dec333fe1b_0_726"/>
          <p:cNvSpPr/>
          <p:nvPr/>
        </p:nvSpPr>
        <p:spPr>
          <a:xfrm>
            <a:off x="1412107" y="7534265"/>
            <a:ext cx="15495900" cy="874200"/>
          </a:xfrm>
          <a:prstGeom prst="rect">
            <a:avLst/>
          </a:prstGeom>
          <a:noFill/>
          <a:ln>
            <a:noFill/>
          </a:ln>
        </p:spPr>
        <p:txBody>
          <a:bodyPr anchorCtr="0" anchor="ctr" bIns="66200" lIns="132425" spcFirstLastPara="1" rIns="132425" wrap="square" tIns="66200">
            <a:noAutofit/>
          </a:bodyPr>
          <a:lstStyle/>
          <a:p>
            <a:pPr indent="0" lvl="0" marL="0" marR="0" rtl="0" algn="l">
              <a:spcBef>
                <a:spcPts val="0"/>
              </a:spcBef>
              <a:spcAft>
                <a:spcPts val="0"/>
              </a:spcAft>
              <a:buClr>
                <a:srgbClr val="FFFFFF"/>
              </a:buClr>
              <a:buSzPts val="2028"/>
              <a:buFont typeface="Calibri"/>
              <a:buNone/>
            </a:pPr>
            <a:r>
              <a:rPr b="0" i="0" lang="en-US" sz="2428" u="none" cap="none" strike="noStrike">
                <a:solidFill>
                  <a:srgbClr val="FFFFFF"/>
                </a:solidFill>
                <a:latin typeface="Calibri"/>
                <a:ea typeface="Calibri"/>
                <a:cs typeface="Calibri"/>
                <a:sym typeface="Calibri"/>
              </a:rPr>
              <a:t>D.  Using as many platforms as possible simultaneously</a:t>
            </a:r>
            <a:endParaRPr b="0" i="0" sz="2428" u="none" cap="none" strike="noStrike">
              <a:solidFill>
                <a:srgbClr val="000000"/>
              </a:solidFill>
              <a:latin typeface="Calibri"/>
              <a:ea typeface="Calibri"/>
              <a:cs typeface="Calibri"/>
              <a:sym typeface="Calibri"/>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BB03B">
                <a:alpha val="0"/>
              </a:srgbClr>
            </a:gs>
            <a:gs pos="100000">
              <a:srgbClr val="FBB03B">
                <a:alpha val="36078"/>
              </a:srgbClr>
            </a:gs>
          </a:gsLst>
          <a:path path="circle">
            <a:fillToRect b="50%" l="50%" r="50%" t="50%"/>
          </a:path>
          <a:tileRect/>
        </a:gradFill>
      </p:bgPr>
    </p:bg>
    <p:spTree>
      <p:nvGrpSpPr>
        <p:cNvPr id="688" name="Shape 688"/>
        <p:cNvGrpSpPr/>
        <p:nvPr/>
      </p:nvGrpSpPr>
      <p:grpSpPr>
        <a:xfrm>
          <a:off x="0" y="0"/>
          <a:ext cx="0" cy="0"/>
          <a:chOff x="0" y="0"/>
          <a:chExt cx="0" cy="0"/>
        </a:xfrm>
      </p:grpSpPr>
      <p:grpSp>
        <p:nvGrpSpPr>
          <p:cNvPr id="689" name="Google Shape;689;g3dec333fe1b_0_746"/>
          <p:cNvGrpSpPr/>
          <p:nvPr/>
        </p:nvGrpSpPr>
        <p:grpSpPr>
          <a:xfrm>
            <a:off x="1028700" y="811707"/>
            <a:ext cx="16230707" cy="8446648"/>
            <a:chOff x="0" y="-57150"/>
            <a:chExt cx="4274726" cy="2224617"/>
          </a:xfrm>
        </p:grpSpPr>
        <p:sp>
          <p:nvSpPr>
            <p:cNvPr id="690" name="Google Shape;690;g3dec333fe1b_0_746"/>
            <p:cNvSpPr/>
            <p:nvPr/>
          </p:nvSpPr>
          <p:spPr>
            <a:xfrm>
              <a:off x="0" y="0"/>
              <a:ext cx="4274726" cy="2167467"/>
            </a:xfrm>
            <a:custGeom>
              <a:rect b="b" l="l" r="r" t="t"/>
              <a:pathLst>
                <a:path extrusionOk="0" h="2167467" w="4274726">
                  <a:moveTo>
                    <a:pt x="0" y="0"/>
                  </a:moveTo>
                  <a:lnTo>
                    <a:pt x="4274726" y="0"/>
                  </a:lnTo>
                  <a:lnTo>
                    <a:pt x="4274726" y="2167467"/>
                  </a:lnTo>
                  <a:lnTo>
                    <a:pt x="0" y="2167467"/>
                  </a:lnTo>
                  <a:close/>
                </a:path>
              </a:pathLst>
            </a:custGeom>
            <a:noFill/>
            <a:ln cap="sq" cmpd="sng" w="19050">
              <a:solidFill>
                <a:srgbClr val="000000"/>
              </a:solidFill>
              <a:prstDash val="solid"/>
              <a:miter lim="8000"/>
              <a:headEnd len="sm" w="sm" type="none"/>
              <a:tailEnd len="sm" w="sm" type="none"/>
            </a:ln>
          </p:spPr>
        </p:sp>
        <p:sp>
          <p:nvSpPr>
            <p:cNvPr id="691" name="Google Shape;691;g3dec333fe1b_0_746"/>
            <p:cNvSpPr txBox="1"/>
            <p:nvPr/>
          </p:nvSpPr>
          <p:spPr>
            <a:xfrm>
              <a:off x="0" y="-57150"/>
              <a:ext cx="4274700" cy="22245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692" name="Google Shape;692;g3dec333fe1b_0_746"/>
          <p:cNvSpPr/>
          <p:nvPr/>
        </p:nvSpPr>
        <p:spPr>
          <a:xfrm>
            <a:off x="503196" y="243179"/>
            <a:ext cx="2983565" cy="665086"/>
          </a:xfrm>
          <a:custGeom>
            <a:rect b="b" l="l" r="r" t="t"/>
            <a:pathLst>
              <a:path extrusionOk="0" h="665086" w="2983565">
                <a:moveTo>
                  <a:pt x="0" y="0"/>
                </a:moveTo>
                <a:lnTo>
                  <a:pt x="2983565" y="0"/>
                </a:lnTo>
                <a:lnTo>
                  <a:pt x="2983565" y="665086"/>
                </a:lnTo>
                <a:lnTo>
                  <a:pt x="0" y="665086"/>
                </a:lnTo>
                <a:lnTo>
                  <a:pt x="0" y="0"/>
                </a:lnTo>
                <a:close/>
              </a:path>
            </a:pathLst>
          </a:custGeom>
          <a:blipFill rotWithShape="1">
            <a:blip r:embed="rId3">
              <a:alphaModFix/>
            </a:blip>
            <a:stretch>
              <a:fillRect b="0" l="0" r="0" t="0"/>
            </a:stretch>
          </a:blipFill>
          <a:ln>
            <a:noFill/>
          </a:ln>
        </p:spPr>
      </p:sp>
      <p:sp>
        <p:nvSpPr>
          <p:cNvPr id="693" name="Google Shape;693;g3dec333fe1b_0_746"/>
          <p:cNvSpPr txBox="1"/>
          <p:nvPr/>
        </p:nvSpPr>
        <p:spPr>
          <a:xfrm>
            <a:off x="11901982" y="600366"/>
            <a:ext cx="6386100" cy="283200"/>
          </a:xfrm>
          <a:prstGeom prst="rect">
            <a:avLst/>
          </a:prstGeom>
          <a:noFill/>
          <a:ln>
            <a:noFill/>
          </a:ln>
        </p:spPr>
        <p:txBody>
          <a:bodyPr anchorCtr="0" anchor="t" bIns="0" lIns="0" spcFirstLastPara="1" rIns="0" wrap="square" tIns="0">
            <a:spAutoFit/>
          </a:bodyPr>
          <a:lstStyle/>
          <a:p>
            <a:pPr indent="0" lvl="0" marL="0" marR="0" rtl="0" algn="ctr">
              <a:lnSpc>
                <a:spcPct val="140054"/>
              </a:lnSpc>
              <a:spcBef>
                <a:spcPts val="0"/>
              </a:spcBef>
              <a:spcAft>
                <a:spcPts val="0"/>
              </a:spcAft>
              <a:buNone/>
            </a:pPr>
            <a:r>
              <a:rPr b="0" i="0" lang="en-US" sz="1840" u="none" cap="none" strike="noStrike">
                <a:solidFill>
                  <a:srgbClr val="000000"/>
                </a:solidFill>
                <a:latin typeface="Roboto"/>
                <a:ea typeface="Roboto"/>
                <a:cs typeface="Roboto"/>
                <a:sym typeface="Roboto"/>
              </a:rPr>
              <a:t>2024-3-PL01-KA210-YOU-000294885</a:t>
            </a:r>
            <a:endParaRPr/>
          </a:p>
        </p:txBody>
      </p:sp>
      <p:pic>
        <p:nvPicPr>
          <p:cNvPr id="694" name="Google Shape;694;g3dec333fe1b_0_746" title="logo2.png"/>
          <p:cNvPicPr preferRelativeResize="0"/>
          <p:nvPr/>
        </p:nvPicPr>
        <p:blipFill rotWithShape="1">
          <a:blip r:embed="rId4">
            <a:alphaModFix/>
          </a:blip>
          <a:srcRect b="21968" l="0" r="0" t="25865"/>
          <a:stretch/>
        </p:blipFill>
        <p:spPr>
          <a:xfrm>
            <a:off x="15020300" y="8211150"/>
            <a:ext cx="1893475" cy="987800"/>
          </a:xfrm>
          <a:prstGeom prst="rect">
            <a:avLst/>
          </a:prstGeom>
          <a:noFill/>
          <a:ln>
            <a:noFill/>
          </a:ln>
        </p:spPr>
      </p:pic>
      <p:sp>
        <p:nvSpPr>
          <p:cNvPr id="695" name="Google Shape;695;g3dec333fe1b_0_746"/>
          <p:cNvSpPr/>
          <p:nvPr/>
        </p:nvSpPr>
        <p:spPr>
          <a:xfrm>
            <a:off x="1028700" y="1143000"/>
            <a:ext cx="16230600" cy="129900"/>
          </a:xfrm>
          <a:prstGeom prst="rect">
            <a:avLst/>
          </a:prstGeom>
          <a:solidFill>
            <a:srgbClr val="980000"/>
          </a:solidFill>
          <a:ln cap="flat" cmpd="sng" w="22550">
            <a:solidFill>
              <a:srgbClr val="980000"/>
            </a:solidFill>
            <a:prstDash val="solid"/>
            <a:round/>
            <a:headEnd len="sm" w="sm" type="none"/>
            <a:tailEnd len="sm" w="sm" type="none"/>
          </a:ln>
        </p:spPr>
        <p:txBody>
          <a:bodyPr anchorCtr="0" anchor="ctr" bIns="162275" lIns="162275" spcFirstLastPara="1" rIns="162275" wrap="square" tIns="162275">
            <a:noAutofit/>
          </a:bodyPr>
          <a:lstStyle/>
          <a:p>
            <a:pPr indent="0" lvl="0" marL="0" rtl="0" algn="l">
              <a:spcBef>
                <a:spcPts val="0"/>
              </a:spcBef>
              <a:spcAft>
                <a:spcPts val="0"/>
              </a:spcAft>
              <a:buNone/>
            </a:pPr>
            <a:r>
              <a:t/>
            </a:r>
            <a:endParaRPr/>
          </a:p>
        </p:txBody>
      </p:sp>
      <p:sp>
        <p:nvSpPr>
          <p:cNvPr id="696" name="Google Shape;696;g3dec333fe1b_0_746"/>
          <p:cNvSpPr/>
          <p:nvPr/>
        </p:nvSpPr>
        <p:spPr>
          <a:xfrm>
            <a:off x="1028700" y="10142871"/>
            <a:ext cx="16230600" cy="129900"/>
          </a:xfrm>
          <a:prstGeom prst="rect">
            <a:avLst/>
          </a:prstGeom>
          <a:solidFill>
            <a:srgbClr val="F4A623"/>
          </a:solidFill>
          <a:ln cap="flat" cmpd="sng" w="22550">
            <a:solidFill>
              <a:srgbClr val="F4A623"/>
            </a:solidFill>
            <a:prstDash val="solid"/>
            <a:round/>
            <a:headEnd len="sm" w="sm" type="none"/>
            <a:tailEnd len="sm" w="sm" type="none"/>
          </a:ln>
        </p:spPr>
        <p:txBody>
          <a:bodyPr anchorCtr="0" anchor="ctr" bIns="162275" lIns="162275" spcFirstLastPara="1" rIns="162275" wrap="square" tIns="162275">
            <a:noAutofit/>
          </a:bodyPr>
          <a:lstStyle/>
          <a:p>
            <a:pPr indent="0" lvl="0" marL="0" rtl="0" algn="l">
              <a:spcBef>
                <a:spcPts val="0"/>
              </a:spcBef>
              <a:spcAft>
                <a:spcPts val="0"/>
              </a:spcAft>
              <a:buNone/>
            </a:pPr>
            <a:r>
              <a:t/>
            </a:r>
            <a:endParaRPr/>
          </a:p>
        </p:txBody>
      </p:sp>
      <p:sp>
        <p:nvSpPr>
          <p:cNvPr id="697" name="Google Shape;697;g3dec333fe1b_0_746"/>
          <p:cNvSpPr/>
          <p:nvPr/>
        </p:nvSpPr>
        <p:spPr>
          <a:xfrm>
            <a:off x="1855262" y="1512823"/>
            <a:ext cx="4859100" cy="615300"/>
          </a:xfrm>
          <a:prstGeom prst="rect">
            <a:avLst/>
          </a:prstGeom>
          <a:noFill/>
          <a:ln>
            <a:noFill/>
          </a:ln>
        </p:spPr>
        <p:txBody>
          <a:bodyPr anchorCtr="0" anchor="ctr" bIns="80950" lIns="161950" spcFirstLastPara="1" rIns="161950" wrap="square" tIns="80950">
            <a:noAutofit/>
          </a:bodyPr>
          <a:lstStyle/>
          <a:p>
            <a:pPr indent="0" lvl="0" marL="0" marR="0" rtl="0" algn="l">
              <a:spcBef>
                <a:spcPts val="0"/>
              </a:spcBef>
              <a:spcAft>
                <a:spcPts val="0"/>
              </a:spcAft>
              <a:buClr>
                <a:srgbClr val="07C8A0"/>
              </a:buClr>
              <a:buSzPts val="1948"/>
              <a:buFont typeface="Trebuchet MS"/>
              <a:buNone/>
            </a:pPr>
            <a:r>
              <a:t/>
            </a:r>
            <a:endParaRPr b="0" i="0" sz="1948" u="none" cap="none" strike="noStrike">
              <a:solidFill>
                <a:srgbClr val="980000"/>
              </a:solidFill>
              <a:latin typeface="Calibri"/>
              <a:ea typeface="Calibri"/>
              <a:cs typeface="Calibri"/>
              <a:sym typeface="Calibri"/>
            </a:endParaRPr>
          </a:p>
        </p:txBody>
      </p:sp>
      <p:sp>
        <p:nvSpPr>
          <p:cNvPr id="698" name="Google Shape;698;g3dec333fe1b_0_746"/>
          <p:cNvSpPr/>
          <p:nvPr/>
        </p:nvSpPr>
        <p:spPr>
          <a:xfrm>
            <a:off x="1855246" y="1943725"/>
            <a:ext cx="11759400" cy="50280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0D1B4B"/>
              </a:buClr>
              <a:buSzPts val="2200"/>
              <a:buFont typeface="Trebuchet MS"/>
              <a:buNone/>
            </a:pPr>
            <a:r>
              <a:t/>
            </a:r>
            <a:endParaRPr b="0" i="0" sz="3600" u="none" cap="none" strike="noStrike">
              <a:solidFill>
                <a:srgbClr val="000000"/>
              </a:solidFill>
              <a:latin typeface="Calibri"/>
              <a:ea typeface="Calibri"/>
              <a:cs typeface="Calibri"/>
              <a:sym typeface="Calibri"/>
            </a:endParaRPr>
          </a:p>
        </p:txBody>
      </p:sp>
      <p:sp>
        <p:nvSpPr>
          <p:cNvPr id="699" name="Google Shape;699;g3dec333fe1b_0_746"/>
          <p:cNvSpPr/>
          <p:nvPr/>
        </p:nvSpPr>
        <p:spPr>
          <a:xfrm>
            <a:off x="1275596" y="1543902"/>
            <a:ext cx="8325000" cy="566100"/>
          </a:xfrm>
          <a:prstGeom prst="rect">
            <a:avLst/>
          </a:prstGeom>
          <a:solidFill>
            <a:srgbClr val="1A5CB0"/>
          </a:solidFill>
          <a:ln>
            <a:noFill/>
          </a:ln>
        </p:spPr>
        <p:txBody>
          <a:bodyPr anchorCtr="0" anchor="ctr" bIns="62875" lIns="125775" spcFirstLastPara="1" rIns="125775" wrap="square" tIns="62875">
            <a:noAutofit/>
          </a:bodyPr>
          <a:lstStyle/>
          <a:p>
            <a:pPr indent="0" lvl="0" marL="0" marR="0" rtl="0" algn="l">
              <a:spcBef>
                <a:spcPts val="0"/>
              </a:spcBef>
              <a:spcAft>
                <a:spcPts val="0"/>
              </a:spcAft>
              <a:buClr>
                <a:srgbClr val="07C8A0"/>
              </a:buClr>
              <a:buSzPts val="1926"/>
              <a:buFont typeface="Trebuchet MS"/>
              <a:buNone/>
            </a:pPr>
            <a:r>
              <a:rPr b="1" i="0" lang="en-US" sz="1926" u="none" cap="none" strike="noStrike">
                <a:solidFill>
                  <a:srgbClr val="07C8A0"/>
                </a:solidFill>
                <a:latin typeface="Trebuchet MS"/>
                <a:ea typeface="Trebuchet MS"/>
                <a:cs typeface="Trebuchet MS"/>
                <a:sym typeface="Trebuchet MS"/>
              </a:rPr>
              <a:t>✅  </a:t>
            </a:r>
            <a:r>
              <a:rPr b="1" i="0" lang="en-US" sz="2026" cap="none" strike="noStrike">
                <a:solidFill>
                  <a:schemeClr val="lt1"/>
                </a:solidFill>
                <a:latin typeface="Trebuchet MS"/>
                <a:ea typeface="Trebuchet MS"/>
                <a:cs typeface="Trebuchet MS"/>
                <a:sym typeface="Trebuchet MS"/>
              </a:rPr>
              <a:t>LESSON SUMMARY</a:t>
            </a:r>
            <a:endParaRPr b="0" i="0" sz="2026" cap="none" strike="noStrike">
              <a:solidFill>
                <a:schemeClr val="lt1"/>
              </a:solidFill>
              <a:latin typeface="Calibri"/>
              <a:ea typeface="Calibri"/>
              <a:cs typeface="Calibri"/>
              <a:sym typeface="Calibri"/>
            </a:endParaRPr>
          </a:p>
        </p:txBody>
      </p:sp>
      <p:sp>
        <p:nvSpPr>
          <p:cNvPr id="700" name="Google Shape;700;g3dec333fe1b_0_746"/>
          <p:cNvSpPr/>
          <p:nvPr/>
        </p:nvSpPr>
        <p:spPr>
          <a:xfrm>
            <a:off x="1275596" y="2084775"/>
            <a:ext cx="15318300" cy="1031400"/>
          </a:xfrm>
          <a:prstGeom prst="rect">
            <a:avLst/>
          </a:prstGeom>
          <a:noFill/>
          <a:ln>
            <a:noFill/>
          </a:ln>
        </p:spPr>
        <p:txBody>
          <a:bodyPr anchorCtr="0" anchor="ctr" bIns="62875" lIns="125775" spcFirstLastPara="1" rIns="125775" wrap="square" tIns="62875">
            <a:noAutofit/>
          </a:bodyPr>
          <a:lstStyle/>
          <a:p>
            <a:pPr indent="0" lvl="0" marL="0" marR="0" rtl="0" algn="l">
              <a:spcBef>
                <a:spcPts val="0"/>
              </a:spcBef>
              <a:spcAft>
                <a:spcPts val="0"/>
              </a:spcAft>
              <a:buClr>
                <a:srgbClr val="FFFFFF"/>
              </a:buClr>
              <a:buSzPts val="3852"/>
              <a:buFont typeface="Trebuchet MS"/>
              <a:buNone/>
            </a:pPr>
            <a:r>
              <a:rPr b="1" i="0" lang="en-US" sz="3852" u="none" cap="none" strike="noStrike">
                <a:solidFill>
                  <a:schemeClr val="dk1"/>
                </a:solidFill>
                <a:latin typeface="Trebuchet MS"/>
                <a:ea typeface="Trebuchet MS"/>
                <a:cs typeface="Trebuchet MS"/>
                <a:sym typeface="Trebuchet MS"/>
              </a:rPr>
              <a:t>Lesson 2: Freelancing &amp; the Digital Work Ecosystem</a:t>
            </a:r>
            <a:endParaRPr b="0" i="0" sz="3852" u="none" cap="none" strike="noStrike">
              <a:solidFill>
                <a:schemeClr val="dk1"/>
              </a:solidFill>
              <a:latin typeface="Calibri"/>
              <a:ea typeface="Calibri"/>
              <a:cs typeface="Calibri"/>
              <a:sym typeface="Calibri"/>
            </a:endParaRPr>
          </a:p>
        </p:txBody>
      </p:sp>
      <p:sp>
        <p:nvSpPr>
          <p:cNvPr id="701" name="Google Shape;701;g3dec333fe1b_0_746"/>
          <p:cNvSpPr/>
          <p:nvPr/>
        </p:nvSpPr>
        <p:spPr>
          <a:xfrm>
            <a:off x="1275596" y="3304885"/>
            <a:ext cx="6659700" cy="477900"/>
          </a:xfrm>
          <a:prstGeom prst="rect">
            <a:avLst/>
          </a:prstGeom>
          <a:noFill/>
          <a:ln>
            <a:noFill/>
          </a:ln>
        </p:spPr>
        <p:txBody>
          <a:bodyPr anchorCtr="0" anchor="ctr" bIns="62875" lIns="125775" spcFirstLastPara="1" rIns="125775" wrap="square" tIns="62875">
            <a:noAutofit/>
          </a:bodyPr>
          <a:lstStyle/>
          <a:p>
            <a:pPr indent="0" lvl="0" marL="0" marR="0" rtl="0" algn="l">
              <a:spcBef>
                <a:spcPts val="0"/>
              </a:spcBef>
              <a:spcAft>
                <a:spcPts val="0"/>
              </a:spcAft>
              <a:buClr>
                <a:srgbClr val="F4A623"/>
              </a:buClr>
              <a:buSzPts val="2201"/>
              <a:buFont typeface="Trebuchet MS"/>
              <a:buNone/>
            </a:pPr>
            <a:r>
              <a:rPr b="1" i="0" lang="en-US" sz="2601" u="none" cap="none" strike="noStrike">
                <a:solidFill>
                  <a:srgbClr val="F4A623"/>
                </a:solidFill>
                <a:latin typeface="Trebuchet MS"/>
                <a:ea typeface="Trebuchet MS"/>
                <a:cs typeface="Trebuchet MS"/>
                <a:sym typeface="Trebuchet MS"/>
              </a:rPr>
              <a:t>Key Takeaways</a:t>
            </a:r>
            <a:endParaRPr b="0" i="0" sz="2601" u="none" cap="none" strike="noStrike">
              <a:solidFill>
                <a:srgbClr val="000000"/>
              </a:solidFill>
              <a:latin typeface="Calibri"/>
              <a:ea typeface="Calibri"/>
              <a:cs typeface="Calibri"/>
              <a:sym typeface="Calibri"/>
            </a:endParaRPr>
          </a:p>
        </p:txBody>
      </p:sp>
      <p:sp>
        <p:nvSpPr>
          <p:cNvPr id="702" name="Google Shape;702;g3dec333fe1b_0_746"/>
          <p:cNvSpPr/>
          <p:nvPr/>
        </p:nvSpPr>
        <p:spPr>
          <a:xfrm>
            <a:off x="1275596" y="3870915"/>
            <a:ext cx="14984700" cy="3396300"/>
          </a:xfrm>
          <a:prstGeom prst="rect">
            <a:avLst/>
          </a:prstGeom>
          <a:noFill/>
          <a:ln>
            <a:noFill/>
          </a:ln>
        </p:spPr>
        <p:txBody>
          <a:bodyPr anchorCtr="0" anchor="t" bIns="62875" lIns="125775" spcFirstLastPara="1" rIns="125775" wrap="square" tIns="62875">
            <a:noAutofit/>
          </a:bodyPr>
          <a:lstStyle/>
          <a:p>
            <a:pPr indent="-522493" lvl="0" marL="471693" marR="0" rtl="0" algn="l">
              <a:spcBef>
                <a:spcPts val="0"/>
              </a:spcBef>
              <a:spcAft>
                <a:spcPts val="0"/>
              </a:spcAft>
              <a:buClr>
                <a:schemeClr val="dk1"/>
              </a:buClr>
              <a:buSzPts val="2726"/>
              <a:buFont typeface="Calibri"/>
              <a:buChar char="•"/>
            </a:pPr>
            <a:r>
              <a:rPr b="0" i="0" lang="en-US" sz="2726" u="none" cap="none" strike="noStrike">
                <a:solidFill>
                  <a:schemeClr val="dk1"/>
                </a:solidFill>
                <a:latin typeface="Calibri"/>
                <a:ea typeface="Calibri"/>
                <a:cs typeface="Calibri"/>
                <a:sym typeface="Calibri"/>
              </a:rPr>
              <a:t>Freelancing offers flexibility, global reach, and unlimited income potential</a:t>
            </a:r>
            <a:endParaRPr b="0" i="0" sz="2726" u="none" cap="none" strike="noStrike">
              <a:solidFill>
                <a:schemeClr val="dk1"/>
              </a:solidFill>
              <a:latin typeface="Calibri"/>
              <a:ea typeface="Calibri"/>
              <a:cs typeface="Calibri"/>
              <a:sym typeface="Calibri"/>
            </a:endParaRPr>
          </a:p>
          <a:p>
            <a:pPr indent="-522493" lvl="0" marL="471693" marR="0" rtl="0" algn="l">
              <a:spcBef>
                <a:spcPts val="0"/>
              </a:spcBef>
              <a:spcAft>
                <a:spcPts val="0"/>
              </a:spcAft>
              <a:buClr>
                <a:schemeClr val="dk1"/>
              </a:buClr>
              <a:buSzPts val="2726"/>
              <a:buFont typeface="Calibri"/>
              <a:buChar char="•"/>
            </a:pPr>
            <a:r>
              <a:rPr b="0" i="0" lang="en-US" sz="2726" u="none" cap="none" strike="noStrike">
                <a:solidFill>
                  <a:schemeClr val="dk1"/>
                </a:solidFill>
                <a:latin typeface="Calibri"/>
                <a:ea typeface="Calibri"/>
                <a:cs typeface="Calibri"/>
                <a:sym typeface="Calibri"/>
              </a:rPr>
              <a:t>The ecosystem connects freelancers, clients, platforms, and payment systems</a:t>
            </a:r>
            <a:endParaRPr b="0" i="0" sz="2726" u="none" cap="none" strike="noStrike">
              <a:solidFill>
                <a:schemeClr val="dk1"/>
              </a:solidFill>
              <a:latin typeface="Calibri"/>
              <a:ea typeface="Calibri"/>
              <a:cs typeface="Calibri"/>
              <a:sym typeface="Calibri"/>
            </a:endParaRPr>
          </a:p>
          <a:p>
            <a:pPr indent="-522493" lvl="0" marL="471693" marR="0" rtl="0" algn="l">
              <a:spcBef>
                <a:spcPts val="0"/>
              </a:spcBef>
              <a:spcAft>
                <a:spcPts val="0"/>
              </a:spcAft>
              <a:buClr>
                <a:schemeClr val="dk1"/>
              </a:buClr>
              <a:buSzPts val="2726"/>
              <a:buFont typeface="Calibri"/>
              <a:buChar char="•"/>
            </a:pPr>
            <a:r>
              <a:rPr b="0" i="0" lang="en-US" sz="2726" u="none" cap="none" strike="noStrike">
                <a:solidFill>
                  <a:schemeClr val="dk1"/>
                </a:solidFill>
                <a:latin typeface="Calibri"/>
                <a:ea typeface="Calibri"/>
                <a:cs typeface="Calibri"/>
                <a:sym typeface="Calibri"/>
              </a:rPr>
              <a:t>Multiple digital work categories are accessible with entry-level skills</a:t>
            </a:r>
            <a:endParaRPr b="0" i="0" sz="2726" u="none" cap="none" strike="noStrike">
              <a:solidFill>
                <a:schemeClr val="dk1"/>
              </a:solidFill>
              <a:latin typeface="Calibri"/>
              <a:ea typeface="Calibri"/>
              <a:cs typeface="Calibri"/>
              <a:sym typeface="Calibri"/>
            </a:endParaRPr>
          </a:p>
          <a:p>
            <a:pPr indent="-522493" lvl="0" marL="471693" marR="0" rtl="0" algn="l">
              <a:spcBef>
                <a:spcPts val="0"/>
              </a:spcBef>
              <a:spcAft>
                <a:spcPts val="0"/>
              </a:spcAft>
              <a:buClr>
                <a:schemeClr val="dk1"/>
              </a:buClr>
              <a:buSzPts val="2726"/>
              <a:buFont typeface="Calibri"/>
              <a:buChar char="•"/>
            </a:pPr>
            <a:r>
              <a:rPr b="0" i="0" lang="en-US" sz="2726" u="none" cap="none" strike="noStrike">
                <a:solidFill>
                  <a:schemeClr val="dk1"/>
                </a:solidFill>
                <a:latin typeface="Calibri"/>
                <a:ea typeface="Calibri"/>
                <a:cs typeface="Calibri"/>
                <a:sym typeface="Calibri"/>
              </a:rPr>
              <a:t>Professional conduct — quality, reliability, confidentiality — builds reputation</a:t>
            </a:r>
            <a:endParaRPr b="0" i="0" sz="2726" u="none" cap="none" strike="noStrike">
              <a:solidFill>
                <a:schemeClr val="dk1"/>
              </a:solidFill>
              <a:latin typeface="Calibri"/>
              <a:ea typeface="Calibri"/>
              <a:cs typeface="Calibri"/>
              <a:sym typeface="Calibri"/>
            </a:endParaRPr>
          </a:p>
          <a:p>
            <a:pPr indent="-522493" lvl="0" marL="471693" marR="0" rtl="0" algn="l">
              <a:spcBef>
                <a:spcPts val="0"/>
              </a:spcBef>
              <a:spcAft>
                <a:spcPts val="0"/>
              </a:spcAft>
              <a:buClr>
                <a:schemeClr val="dk1"/>
              </a:buClr>
              <a:buSzPts val="2726"/>
              <a:buFont typeface="Calibri"/>
              <a:buChar char="•"/>
            </a:pPr>
            <a:r>
              <a:rPr b="0" i="0" lang="en-US" sz="2726" u="none" cap="none" strike="noStrike">
                <a:solidFill>
                  <a:schemeClr val="dk1"/>
                </a:solidFill>
                <a:latin typeface="Calibri"/>
                <a:ea typeface="Calibri"/>
                <a:cs typeface="Calibri"/>
                <a:sym typeface="Calibri"/>
              </a:rPr>
              <a:t>Your rating on platforms is your most valuable professional asset</a:t>
            </a:r>
            <a:endParaRPr b="0" i="0" sz="2726" u="none" cap="none" strike="noStrike">
              <a:solidFill>
                <a:schemeClr val="dk1"/>
              </a:solidFill>
              <a:latin typeface="Calibri"/>
              <a:ea typeface="Calibri"/>
              <a:cs typeface="Calibri"/>
              <a:sym typeface="Calibri"/>
            </a:endParaRPr>
          </a:p>
        </p:txBody>
      </p:sp>
      <p:sp>
        <p:nvSpPr>
          <p:cNvPr id="703" name="Google Shape;703;g3dec333fe1b_0_746"/>
          <p:cNvSpPr/>
          <p:nvPr/>
        </p:nvSpPr>
        <p:spPr>
          <a:xfrm>
            <a:off x="1028700" y="7418050"/>
            <a:ext cx="16230600" cy="729600"/>
          </a:xfrm>
          <a:prstGeom prst="rect">
            <a:avLst/>
          </a:prstGeom>
          <a:solidFill>
            <a:srgbClr val="1A5CB0"/>
          </a:solidFill>
          <a:ln cap="flat" cmpd="sng" w="17475">
            <a:solidFill>
              <a:srgbClr val="1A5CB0"/>
            </a:solidFill>
            <a:prstDash val="solid"/>
            <a:round/>
            <a:headEnd len="sm" w="sm" type="none"/>
            <a:tailEnd len="sm" w="sm" type="none"/>
          </a:ln>
        </p:spPr>
        <p:txBody>
          <a:bodyPr anchorCtr="0" anchor="ctr" bIns="125775" lIns="125775" spcFirstLastPara="1" rIns="125775" wrap="square" tIns="125775">
            <a:noAutofit/>
          </a:bodyPr>
          <a:lstStyle/>
          <a:p>
            <a:pPr indent="0" lvl="0" marL="0" rtl="0" algn="l">
              <a:spcBef>
                <a:spcPts val="0"/>
              </a:spcBef>
              <a:spcAft>
                <a:spcPts val="0"/>
              </a:spcAft>
              <a:buNone/>
            </a:pPr>
            <a:r>
              <a:t/>
            </a:r>
            <a:endParaRPr/>
          </a:p>
        </p:txBody>
      </p:sp>
      <p:sp>
        <p:nvSpPr>
          <p:cNvPr id="704" name="Google Shape;704;g3dec333fe1b_0_746"/>
          <p:cNvSpPr/>
          <p:nvPr/>
        </p:nvSpPr>
        <p:spPr>
          <a:xfrm>
            <a:off x="1608594" y="7418038"/>
            <a:ext cx="14984700" cy="729600"/>
          </a:xfrm>
          <a:prstGeom prst="rect">
            <a:avLst/>
          </a:prstGeom>
          <a:noFill/>
          <a:ln>
            <a:noFill/>
          </a:ln>
        </p:spPr>
        <p:txBody>
          <a:bodyPr anchorCtr="0" anchor="ctr" bIns="62875" lIns="125775" spcFirstLastPara="1" rIns="125775" wrap="square" tIns="62875">
            <a:noAutofit/>
          </a:bodyPr>
          <a:lstStyle/>
          <a:p>
            <a:pPr indent="0" lvl="0" marL="0" marR="0" rtl="0" algn="l">
              <a:spcBef>
                <a:spcPts val="0"/>
              </a:spcBef>
              <a:spcAft>
                <a:spcPts val="0"/>
              </a:spcAft>
              <a:buClr>
                <a:srgbClr val="FFFFFF"/>
              </a:buClr>
              <a:buSzPts val="1926"/>
              <a:buFont typeface="Calibri"/>
              <a:buNone/>
            </a:pPr>
            <a:r>
              <a:rPr b="1" i="0" lang="en-US" sz="2226" u="none" cap="none" strike="noStrike">
                <a:solidFill>
                  <a:srgbClr val="FFFFFF"/>
                </a:solidFill>
                <a:latin typeface="Calibri"/>
                <a:ea typeface="Calibri"/>
                <a:cs typeface="Calibri"/>
                <a:sym typeface="Calibri"/>
              </a:rPr>
              <a:t>▶  Next: Lesson 3: Digital Tools for Professional Work</a:t>
            </a:r>
            <a:endParaRPr b="0" i="0" sz="2226" u="none" cap="none" strike="noStrike">
              <a:solidFill>
                <a:srgbClr val="000000"/>
              </a:solidFill>
              <a:latin typeface="Calibri"/>
              <a:ea typeface="Calibri"/>
              <a:cs typeface="Calibri"/>
              <a:sym typeface="Calibri"/>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BB03B">
                <a:alpha val="0"/>
              </a:srgbClr>
            </a:gs>
            <a:gs pos="100000">
              <a:srgbClr val="FBB03B">
                <a:alpha val="36078"/>
              </a:srgbClr>
            </a:gs>
          </a:gsLst>
          <a:path path="circle">
            <a:fillToRect b="50%" l="50%" r="50%" t="50%"/>
          </a:path>
          <a:tileRect/>
        </a:gradFill>
      </p:bgPr>
    </p:bg>
    <p:spTree>
      <p:nvGrpSpPr>
        <p:cNvPr id="708" name="Shape 708"/>
        <p:cNvGrpSpPr/>
        <p:nvPr/>
      </p:nvGrpSpPr>
      <p:grpSpPr>
        <a:xfrm>
          <a:off x="0" y="0"/>
          <a:ext cx="0" cy="0"/>
          <a:chOff x="0" y="0"/>
          <a:chExt cx="0" cy="0"/>
        </a:xfrm>
      </p:grpSpPr>
      <p:grpSp>
        <p:nvGrpSpPr>
          <p:cNvPr id="709" name="Google Shape;709;g3dec333fe1b_0_785"/>
          <p:cNvGrpSpPr/>
          <p:nvPr/>
        </p:nvGrpSpPr>
        <p:grpSpPr>
          <a:xfrm>
            <a:off x="1028700" y="811707"/>
            <a:ext cx="16230707" cy="8446648"/>
            <a:chOff x="0" y="-57150"/>
            <a:chExt cx="4274726" cy="2224617"/>
          </a:xfrm>
        </p:grpSpPr>
        <p:sp>
          <p:nvSpPr>
            <p:cNvPr id="710" name="Google Shape;710;g3dec333fe1b_0_785"/>
            <p:cNvSpPr/>
            <p:nvPr/>
          </p:nvSpPr>
          <p:spPr>
            <a:xfrm>
              <a:off x="0" y="0"/>
              <a:ext cx="4274726" cy="2167467"/>
            </a:xfrm>
            <a:custGeom>
              <a:rect b="b" l="l" r="r" t="t"/>
              <a:pathLst>
                <a:path extrusionOk="0" h="2167467" w="4274726">
                  <a:moveTo>
                    <a:pt x="0" y="0"/>
                  </a:moveTo>
                  <a:lnTo>
                    <a:pt x="4274726" y="0"/>
                  </a:lnTo>
                  <a:lnTo>
                    <a:pt x="4274726" y="2167467"/>
                  </a:lnTo>
                  <a:lnTo>
                    <a:pt x="0" y="2167467"/>
                  </a:lnTo>
                  <a:close/>
                </a:path>
              </a:pathLst>
            </a:custGeom>
            <a:noFill/>
            <a:ln cap="sq" cmpd="sng" w="19050">
              <a:solidFill>
                <a:srgbClr val="000000"/>
              </a:solidFill>
              <a:prstDash val="solid"/>
              <a:miter lim="8000"/>
              <a:headEnd len="sm" w="sm" type="none"/>
              <a:tailEnd len="sm" w="sm" type="none"/>
            </a:ln>
          </p:spPr>
        </p:sp>
        <p:sp>
          <p:nvSpPr>
            <p:cNvPr id="711" name="Google Shape;711;g3dec333fe1b_0_785"/>
            <p:cNvSpPr txBox="1"/>
            <p:nvPr/>
          </p:nvSpPr>
          <p:spPr>
            <a:xfrm>
              <a:off x="0" y="-57150"/>
              <a:ext cx="4274700" cy="22245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712" name="Google Shape;712;g3dec333fe1b_0_785"/>
          <p:cNvSpPr/>
          <p:nvPr/>
        </p:nvSpPr>
        <p:spPr>
          <a:xfrm>
            <a:off x="503196" y="243179"/>
            <a:ext cx="2983565" cy="665086"/>
          </a:xfrm>
          <a:custGeom>
            <a:rect b="b" l="l" r="r" t="t"/>
            <a:pathLst>
              <a:path extrusionOk="0" h="665086" w="2983565">
                <a:moveTo>
                  <a:pt x="0" y="0"/>
                </a:moveTo>
                <a:lnTo>
                  <a:pt x="2983565" y="0"/>
                </a:lnTo>
                <a:lnTo>
                  <a:pt x="2983565" y="665086"/>
                </a:lnTo>
                <a:lnTo>
                  <a:pt x="0" y="665086"/>
                </a:lnTo>
                <a:lnTo>
                  <a:pt x="0" y="0"/>
                </a:lnTo>
                <a:close/>
              </a:path>
            </a:pathLst>
          </a:custGeom>
          <a:blipFill rotWithShape="1">
            <a:blip r:embed="rId3">
              <a:alphaModFix/>
            </a:blip>
            <a:stretch>
              <a:fillRect b="0" l="0" r="0" t="0"/>
            </a:stretch>
          </a:blipFill>
          <a:ln>
            <a:noFill/>
          </a:ln>
        </p:spPr>
      </p:sp>
      <p:sp>
        <p:nvSpPr>
          <p:cNvPr id="713" name="Google Shape;713;g3dec333fe1b_0_785"/>
          <p:cNvSpPr txBox="1"/>
          <p:nvPr/>
        </p:nvSpPr>
        <p:spPr>
          <a:xfrm>
            <a:off x="11901982" y="600366"/>
            <a:ext cx="6386100" cy="283200"/>
          </a:xfrm>
          <a:prstGeom prst="rect">
            <a:avLst/>
          </a:prstGeom>
          <a:noFill/>
          <a:ln>
            <a:noFill/>
          </a:ln>
        </p:spPr>
        <p:txBody>
          <a:bodyPr anchorCtr="0" anchor="t" bIns="0" lIns="0" spcFirstLastPara="1" rIns="0" wrap="square" tIns="0">
            <a:spAutoFit/>
          </a:bodyPr>
          <a:lstStyle/>
          <a:p>
            <a:pPr indent="0" lvl="0" marL="0" marR="0" rtl="0" algn="ctr">
              <a:lnSpc>
                <a:spcPct val="140054"/>
              </a:lnSpc>
              <a:spcBef>
                <a:spcPts val="0"/>
              </a:spcBef>
              <a:spcAft>
                <a:spcPts val="0"/>
              </a:spcAft>
              <a:buNone/>
            </a:pPr>
            <a:r>
              <a:rPr b="0" i="0" lang="en-US" sz="1840" u="none" cap="none" strike="noStrike">
                <a:solidFill>
                  <a:srgbClr val="000000"/>
                </a:solidFill>
                <a:latin typeface="Roboto"/>
                <a:ea typeface="Roboto"/>
                <a:cs typeface="Roboto"/>
                <a:sym typeface="Roboto"/>
              </a:rPr>
              <a:t>2024-3-PL01-KA210-YOU-000294885</a:t>
            </a:r>
            <a:endParaRPr/>
          </a:p>
        </p:txBody>
      </p:sp>
      <p:pic>
        <p:nvPicPr>
          <p:cNvPr id="714" name="Google Shape;714;g3dec333fe1b_0_785" title="logo2.png"/>
          <p:cNvPicPr preferRelativeResize="0"/>
          <p:nvPr/>
        </p:nvPicPr>
        <p:blipFill rotWithShape="1">
          <a:blip r:embed="rId4">
            <a:alphaModFix/>
          </a:blip>
          <a:srcRect b="21968" l="0" r="0" t="25865"/>
          <a:stretch/>
        </p:blipFill>
        <p:spPr>
          <a:xfrm>
            <a:off x="15039350" y="8014350"/>
            <a:ext cx="1893475" cy="987800"/>
          </a:xfrm>
          <a:prstGeom prst="rect">
            <a:avLst/>
          </a:prstGeom>
          <a:noFill/>
          <a:ln>
            <a:noFill/>
          </a:ln>
        </p:spPr>
      </p:pic>
      <p:sp>
        <p:nvSpPr>
          <p:cNvPr id="715" name="Google Shape;715;g3dec333fe1b_0_785"/>
          <p:cNvSpPr/>
          <p:nvPr/>
        </p:nvSpPr>
        <p:spPr>
          <a:xfrm>
            <a:off x="1028700" y="1143000"/>
            <a:ext cx="16230600" cy="129900"/>
          </a:xfrm>
          <a:prstGeom prst="rect">
            <a:avLst/>
          </a:prstGeom>
          <a:solidFill>
            <a:srgbClr val="980000"/>
          </a:solidFill>
          <a:ln cap="flat" cmpd="sng" w="22550">
            <a:solidFill>
              <a:srgbClr val="980000"/>
            </a:solidFill>
            <a:prstDash val="solid"/>
            <a:round/>
            <a:headEnd len="sm" w="sm" type="none"/>
            <a:tailEnd len="sm" w="sm" type="none"/>
          </a:ln>
        </p:spPr>
        <p:txBody>
          <a:bodyPr anchorCtr="0" anchor="ctr" bIns="162275" lIns="162275" spcFirstLastPara="1" rIns="162275" wrap="square" tIns="162275">
            <a:noAutofit/>
          </a:bodyPr>
          <a:lstStyle/>
          <a:p>
            <a:pPr indent="0" lvl="0" marL="0" rtl="0" algn="l">
              <a:spcBef>
                <a:spcPts val="0"/>
              </a:spcBef>
              <a:spcAft>
                <a:spcPts val="0"/>
              </a:spcAft>
              <a:buNone/>
            </a:pPr>
            <a:r>
              <a:t/>
            </a:r>
            <a:endParaRPr/>
          </a:p>
        </p:txBody>
      </p:sp>
      <p:sp>
        <p:nvSpPr>
          <p:cNvPr id="716" name="Google Shape;716;g3dec333fe1b_0_785"/>
          <p:cNvSpPr/>
          <p:nvPr/>
        </p:nvSpPr>
        <p:spPr>
          <a:xfrm>
            <a:off x="1028700" y="10142871"/>
            <a:ext cx="16230600" cy="129900"/>
          </a:xfrm>
          <a:prstGeom prst="rect">
            <a:avLst/>
          </a:prstGeom>
          <a:solidFill>
            <a:srgbClr val="F4A623"/>
          </a:solidFill>
          <a:ln cap="flat" cmpd="sng" w="22550">
            <a:solidFill>
              <a:srgbClr val="F4A623"/>
            </a:solidFill>
            <a:prstDash val="solid"/>
            <a:round/>
            <a:headEnd len="sm" w="sm" type="none"/>
            <a:tailEnd len="sm" w="sm" type="none"/>
          </a:ln>
        </p:spPr>
        <p:txBody>
          <a:bodyPr anchorCtr="0" anchor="ctr" bIns="162275" lIns="162275" spcFirstLastPara="1" rIns="162275" wrap="square" tIns="162275">
            <a:noAutofit/>
          </a:bodyPr>
          <a:lstStyle/>
          <a:p>
            <a:pPr indent="0" lvl="0" marL="0" rtl="0" algn="l">
              <a:spcBef>
                <a:spcPts val="0"/>
              </a:spcBef>
              <a:spcAft>
                <a:spcPts val="0"/>
              </a:spcAft>
              <a:buNone/>
            </a:pPr>
            <a:r>
              <a:t/>
            </a:r>
            <a:endParaRPr/>
          </a:p>
        </p:txBody>
      </p:sp>
      <p:sp>
        <p:nvSpPr>
          <p:cNvPr id="717" name="Google Shape;717;g3dec333fe1b_0_785"/>
          <p:cNvSpPr/>
          <p:nvPr/>
        </p:nvSpPr>
        <p:spPr>
          <a:xfrm>
            <a:off x="1855262" y="1512823"/>
            <a:ext cx="4859100" cy="615300"/>
          </a:xfrm>
          <a:prstGeom prst="rect">
            <a:avLst/>
          </a:prstGeom>
          <a:noFill/>
          <a:ln>
            <a:noFill/>
          </a:ln>
        </p:spPr>
        <p:txBody>
          <a:bodyPr anchorCtr="0" anchor="ctr" bIns="80950" lIns="161950" spcFirstLastPara="1" rIns="161950" wrap="square" tIns="80950">
            <a:noAutofit/>
          </a:bodyPr>
          <a:lstStyle/>
          <a:p>
            <a:pPr indent="0" lvl="0" marL="0" marR="0" rtl="0" algn="l">
              <a:spcBef>
                <a:spcPts val="0"/>
              </a:spcBef>
              <a:spcAft>
                <a:spcPts val="0"/>
              </a:spcAft>
              <a:buClr>
                <a:srgbClr val="07C8A0"/>
              </a:buClr>
              <a:buSzPts val="1948"/>
              <a:buFont typeface="Trebuchet MS"/>
              <a:buNone/>
            </a:pPr>
            <a:r>
              <a:t/>
            </a:r>
            <a:endParaRPr b="0" i="0" sz="1948" u="none" cap="none" strike="noStrike">
              <a:solidFill>
                <a:srgbClr val="980000"/>
              </a:solidFill>
              <a:latin typeface="Calibri"/>
              <a:ea typeface="Calibri"/>
              <a:cs typeface="Calibri"/>
              <a:sym typeface="Calibri"/>
            </a:endParaRPr>
          </a:p>
        </p:txBody>
      </p:sp>
      <p:sp>
        <p:nvSpPr>
          <p:cNvPr id="718" name="Google Shape;718;g3dec333fe1b_0_785"/>
          <p:cNvSpPr/>
          <p:nvPr/>
        </p:nvSpPr>
        <p:spPr>
          <a:xfrm>
            <a:off x="1855246" y="1943725"/>
            <a:ext cx="11759400" cy="50280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0D1B4B"/>
              </a:buClr>
              <a:buSzPts val="2200"/>
              <a:buFont typeface="Trebuchet MS"/>
              <a:buNone/>
            </a:pPr>
            <a:r>
              <a:t/>
            </a:r>
            <a:endParaRPr b="0" i="0" sz="3600" u="none" cap="none" strike="noStrike">
              <a:solidFill>
                <a:srgbClr val="000000"/>
              </a:solidFill>
              <a:latin typeface="Calibri"/>
              <a:ea typeface="Calibri"/>
              <a:cs typeface="Calibri"/>
              <a:sym typeface="Calibri"/>
            </a:endParaRPr>
          </a:p>
        </p:txBody>
      </p:sp>
      <p:sp>
        <p:nvSpPr>
          <p:cNvPr id="719" name="Google Shape;719;g3dec333fe1b_0_785"/>
          <p:cNvSpPr/>
          <p:nvPr/>
        </p:nvSpPr>
        <p:spPr>
          <a:xfrm>
            <a:off x="2116836" y="3455298"/>
            <a:ext cx="1623000" cy="1623000"/>
          </a:xfrm>
          <a:prstGeom prst="rect">
            <a:avLst/>
          </a:prstGeom>
          <a:solidFill>
            <a:srgbClr val="07C8A0"/>
          </a:solidFill>
          <a:ln cap="flat" cmpd="sng" w="22550">
            <a:solidFill>
              <a:srgbClr val="07C8A0"/>
            </a:solidFill>
            <a:prstDash val="solid"/>
            <a:round/>
            <a:headEnd len="sm" w="sm" type="none"/>
            <a:tailEnd len="sm" w="sm" type="none"/>
          </a:ln>
        </p:spPr>
        <p:txBody>
          <a:bodyPr anchorCtr="0" anchor="ctr" bIns="162275" lIns="162275" spcFirstLastPara="1" rIns="162275" wrap="square" tIns="162275">
            <a:noAutofit/>
          </a:bodyPr>
          <a:lstStyle/>
          <a:p>
            <a:pPr indent="0" lvl="0" marL="0" rtl="0" algn="l">
              <a:spcBef>
                <a:spcPts val="0"/>
              </a:spcBef>
              <a:spcAft>
                <a:spcPts val="0"/>
              </a:spcAft>
              <a:buNone/>
            </a:pPr>
            <a:r>
              <a:t/>
            </a:r>
            <a:endParaRPr/>
          </a:p>
        </p:txBody>
      </p:sp>
      <p:sp>
        <p:nvSpPr>
          <p:cNvPr id="720" name="Google Shape;720;g3dec333fe1b_0_785"/>
          <p:cNvSpPr/>
          <p:nvPr/>
        </p:nvSpPr>
        <p:spPr>
          <a:xfrm>
            <a:off x="2116836" y="3455298"/>
            <a:ext cx="1623000" cy="1623000"/>
          </a:xfrm>
          <a:prstGeom prst="rect">
            <a:avLst/>
          </a:prstGeom>
          <a:solidFill>
            <a:srgbClr val="1A5CB0"/>
          </a:solidFill>
          <a:ln cap="flat" cmpd="sng" w="9525">
            <a:solidFill>
              <a:srgbClr val="1A5CB0"/>
            </a:solidFill>
            <a:prstDash val="solid"/>
            <a:round/>
            <a:headEnd len="sm" w="sm" type="none"/>
            <a:tailEnd len="sm" w="sm" type="none"/>
          </a:ln>
        </p:spPr>
        <p:txBody>
          <a:bodyPr anchorCtr="0" anchor="ctr" bIns="0" lIns="0" spcFirstLastPara="1" rIns="0" wrap="square" tIns="0">
            <a:noAutofit/>
          </a:bodyPr>
          <a:lstStyle/>
          <a:p>
            <a:pPr indent="0" lvl="0" marL="0" marR="0" rtl="0" algn="ctr">
              <a:spcBef>
                <a:spcPts val="0"/>
              </a:spcBef>
              <a:spcAft>
                <a:spcPts val="0"/>
              </a:spcAft>
              <a:buClr>
                <a:srgbClr val="0D1B4B"/>
              </a:buClr>
              <a:buSzPts val="6390"/>
              <a:buFont typeface="Trebuchet MS"/>
              <a:buNone/>
            </a:pPr>
            <a:r>
              <a:rPr b="1" i="0" lang="en-US" sz="6390" u="none" cap="none" strike="noStrike">
                <a:solidFill>
                  <a:schemeClr val="lt1"/>
                </a:solidFill>
                <a:latin typeface="Trebuchet MS"/>
                <a:ea typeface="Trebuchet MS"/>
                <a:cs typeface="Trebuchet MS"/>
                <a:sym typeface="Trebuchet MS"/>
              </a:rPr>
              <a:t>3</a:t>
            </a:r>
            <a:endParaRPr b="0" i="0" sz="6390" u="none" cap="none" strike="noStrike">
              <a:solidFill>
                <a:schemeClr val="lt1"/>
              </a:solidFill>
              <a:latin typeface="Calibri"/>
              <a:ea typeface="Calibri"/>
              <a:cs typeface="Calibri"/>
              <a:sym typeface="Calibri"/>
            </a:endParaRPr>
          </a:p>
        </p:txBody>
      </p:sp>
      <p:sp>
        <p:nvSpPr>
          <p:cNvPr id="721" name="Google Shape;721;g3dec333fe1b_0_785"/>
          <p:cNvSpPr/>
          <p:nvPr/>
        </p:nvSpPr>
        <p:spPr>
          <a:xfrm>
            <a:off x="4064508" y="3455298"/>
            <a:ext cx="4869300" cy="649200"/>
          </a:xfrm>
          <a:prstGeom prst="rect">
            <a:avLst/>
          </a:prstGeom>
          <a:noFill/>
          <a:ln>
            <a:noFill/>
          </a:ln>
        </p:spPr>
        <p:txBody>
          <a:bodyPr anchorCtr="0" anchor="ctr" bIns="81125" lIns="162275" spcFirstLastPara="1" rIns="162275" wrap="square" tIns="81125">
            <a:noAutofit/>
          </a:bodyPr>
          <a:lstStyle/>
          <a:p>
            <a:pPr indent="0" lvl="0" marL="0" marR="0" rtl="0" algn="l">
              <a:spcBef>
                <a:spcPts val="0"/>
              </a:spcBef>
              <a:spcAft>
                <a:spcPts val="0"/>
              </a:spcAft>
              <a:buClr>
                <a:srgbClr val="07C8A0"/>
              </a:buClr>
              <a:buSzPts val="2130"/>
              <a:buFont typeface="Trebuchet MS"/>
              <a:buNone/>
            </a:pPr>
            <a:r>
              <a:rPr b="1" i="0" lang="en-US" sz="2230" u="none" cap="none" strike="noStrike">
                <a:solidFill>
                  <a:srgbClr val="980000"/>
                </a:solidFill>
                <a:latin typeface="Trebuchet MS"/>
                <a:ea typeface="Trebuchet MS"/>
                <a:cs typeface="Trebuchet MS"/>
                <a:sym typeface="Trebuchet MS"/>
              </a:rPr>
              <a:t>LESSON</a:t>
            </a:r>
            <a:endParaRPr b="0" i="0" sz="2230" u="none" cap="none" strike="noStrike">
              <a:solidFill>
                <a:srgbClr val="980000"/>
              </a:solidFill>
              <a:latin typeface="Calibri"/>
              <a:ea typeface="Calibri"/>
              <a:cs typeface="Calibri"/>
              <a:sym typeface="Calibri"/>
            </a:endParaRPr>
          </a:p>
        </p:txBody>
      </p:sp>
      <p:sp>
        <p:nvSpPr>
          <p:cNvPr id="722" name="Google Shape;722;g3dec333fe1b_0_785"/>
          <p:cNvSpPr/>
          <p:nvPr/>
        </p:nvSpPr>
        <p:spPr>
          <a:xfrm>
            <a:off x="4064508" y="4104522"/>
            <a:ext cx="12659700" cy="1785600"/>
          </a:xfrm>
          <a:prstGeom prst="rect">
            <a:avLst/>
          </a:prstGeom>
          <a:noFill/>
          <a:ln>
            <a:noFill/>
          </a:ln>
        </p:spPr>
        <p:txBody>
          <a:bodyPr anchorCtr="0" anchor="ctr" bIns="81125" lIns="162275" spcFirstLastPara="1" rIns="162275" wrap="square" tIns="81125">
            <a:noAutofit/>
          </a:bodyPr>
          <a:lstStyle/>
          <a:p>
            <a:pPr indent="0" lvl="0" marL="0" marR="0" rtl="0" algn="l">
              <a:spcBef>
                <a:spcPts val="0"/>
              </a:spcBef>
              <a:spcAft>
                <a:spcPts val="0"/>
              </a:spcAft>
              <a:buClr>
                <a:srgbClr val="FFFFFF"/>
              </a:buClr>
              <a:buSzPts val="6035"/>
              <a:buFont typeface="Trebuchet MS"/>
              <a:buNone/>
            </a:pPr>
            <a:r>
              <a:rPr b="1" i="0" lang="en-US" sz="6035" u="none" cap="none" strike="noStrike">
                <a:solidFill>
                  <a:schemeClr val="dk1"/>
                </a:solidFill>
                <a:latin typeface="Trebuchet MS"/>
                <a:ea typeface="Trebuchet MS"/>
                <a:cs typeface="Trebuchet MS"/>
                <a:sym typeface="Trebuchet MS"/>
              </a:rPr>
              <a:t>Digital Tools for Professional Work</a:t>
            </a:r>
            <a:endParaRPr b="0" i="0" sz="6035" u="none" cap="none" strike="noStrike">
              <a:solidFill>
                <a:schemeClr val="dk1"/>
              </a:solidFill>
              <a:latin typeface="Calibri"/>
              <a:ea typeface="Calibri"/>
              <a:cs typeface="Calibri"/>
              <a:sym typeface="Calibri"/>
            </a:endParaRPr>
          </a:p>
        </p:txBody>
      </p:sp>
      <p:sp>
        <p:nvSpPr>
          <p:cNvPr id="723" name="Google Shape;723;g3dec333fe1b_0_785"/>
          <p:cNvSpPr/>
          <p:nvPr/>
        </p:nvSpPr>
        <p:spPr>
          <a:xfrm>
            <a:off x="4064508" y="6133348"/>
            <a:ext cx="12173100" cy="1460700"/>
          </a:xfrm>
          <a:prstGeom prst="rect">
            <a:avLst/>
          </a:prstGeom>
          <a:noFill/>
          <a:ln>
            <a:noFill/>
          </a:ln>
        </p:spPr>
        <p:txBody>
          <a:bodyPr anchorCtr="0" anchor="ctr" bIns="81125" lIns="162275" spcFirstLastPara="1" rIns="162275" wrap="square" tIns="81125">
            <a:noAutofit/>
          </a:bodyPr>
          <a:lstStyle/>
          <a:p>
            <a:pPr indent="0" lvl="0" marL="0" marR="0" rtl="0" algn="l">
              <a:spcBef>
                <a:spcPts val="0"/>
              </a:spcBef>
              <a:spcAft>
                <a:spcPts val="0"/>
              </a:spcAft>
              <a:buClr>
                <a:srgbClr val="B8D4F0"/>
              </a:buClr>
              <a:buSzPts val="2663"/>
              <a:buFont typeface="Calibri"/>
              <a:buNone/>
            </a:pPr>
            <a:r>
              <a:rPr b="0" i="1" lang="en-US" sz="2663" u="none" cap="none" strike="noStrike">
                <a:solidFill>
                  <a:srgbClr val="1A5CB0"/>
                </a:solidFill>
                <a:latin typeface="Calibri"/>
                <a:ea typeface="Calibri"/>
                <a:cs typeface="Calibri"/>
                <a:sym typeface="Calibri"/>
              </a:rPr>
              <a:t>Communication, task management, and productivity platforms</a:t>
            </a:r>
            <a:endParaRPr b="0" i="0" sz="2663" u="none" cap="none" strike="noStrike">
              <a:solidFill>
                <a:srgbClr val="1A5CB0"/>
              </a:solidFill>
              <a:latin typeface="Calibri"/>
              <a:ea typeface="Calibri"/>
              <a:cs typeface="Calibri"/>
              <a:sym typeface="Calibri"/>
            </a:endParaRPr>
          </a:p>
        </p:txBody>
      </p:sp>
      <p:sp>
        <p:nvSpPr>
          <p:cNvPr id="724" name="Google Shape;724;g3dec333fe1b_0_785"/>
          <p:cNvSpPr/>
          <p:nvPr/>
        </p:nvSpPr>
        <p:spPr>
          <a:xfrm>
            <a:off x="4064508" y="5971042"/>
            <a:ext cx="8115300" cy="65100"/>
          </a:xfrm>
          <a:prstGeom prst="rect">
            <a:avLst/>
          </a:prstGeom>
          <a:solidFill>
            <a:srgbClr val="F4A623"/>
          </a:solidFill>
          <a:ln cap="flat" cmpd="sng" w="22550">
            <a:solidFill>
              <a:srgbClr val="F4A623"/>
            </a:solidFill>
            <a:prstDash val="solid"/>
            <a:round/>
            <a:headEnd len="sm" w="sm" type="none"/>
            <a:tailEnd len="sm" w="sm" type="none"/>
          </a:ln>
        </p:spPr>
        <p:txBody>
          <a:bodyPr anchorCtr="0" anchor="ctr" bIns="162275" lIns="162275" spcFirstLastPara="1" rIns="162275" wrap="square" tIns="162275">
            <a:noAutofit/>
          </a:bodyPr>
          <a:lstStyle/>
          <a:p>
            <a:pPr indent="0" lvl="0" marL="0" rtl="0" algn="l">
              <a:spcBef>
                <a:spcPts val="0"/>
              </a:spcBef>
              <a:spcAft>
                <a:spcPts val="0"/>
              </a:spcAft>
              <a:buNone/>
            </a:pPr>
            <a:r>
              <a:t/>
            </a:r>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BB03B">
                <a:alpha val="0"/>
              </a:srgbClr>
            </a:gs>
            <a:gs pos="100000">
              <a:srgbClr val="FBB03B">
                <a:alpha val="36078"/>
              </a:srgbClr>
            </a:gs>
          </a:gsLst>
          <a:path path="circle">
            <a:fillToRect b="50%" l="50%" r="50%" t="50%"/>
          </a:path>
          <a:tileRect/>
        </a:gradFill>
      </p:bgPr>
    </p:bg>
    <p:spTree>
      <p:nvGrpSpPr>
        <p:cNvPr id="728" name="Shape 728"/>
        <p:cNvGrpSpPr/>
        <p:nvPr/>
      </p:nvGrpSpPr>
      <p:grpSpPr>
        <a:xfrm>
          <a:off x="0" y="0"/>
          <a:ext cx="0" cy="0"/>
          <a:chOff x="0" y="0"/>
          <a:chExt cx="0" cy="0"/>
        </a:xfrm>
      </p:grpSpPr>
      <p:grpSp>
        <p:nvGrpSpPr>
          <p:cNvPr id="729" name="Google Shape;729;g3dec333fe1b_0_806"/>
          <p:cNvGrpSpPr/>
          <p:nvPr/>
        </p:nvGrpSpPr>
        <p:grpSpPr>
          <a:xfrm>
            <a:off x="1028700" y="811707"/>
            <a:ext cx="16230707" cy="8446648"/>
            <a:chOff x="0" y="-57150"/>
            <a:chExt cx="4274726" cy="2224617"/>
          </a:xfrm>
        </p:grpSpPr>
        <p:sp>
          <p:nvSpPr>
            <p:cNvPr id="730" name="Google Shape;730;g3dec333fe1b_0_806"/>
            <p:cNvSpPr/>
            <p:nvPr/>
          </p:nvSpPr>
          <p:spPr>
            <a:xfrm>
              <a:off x="0" y="0"/>
              <a:ext cx="4274726" cy="2167467"/>
            </a:xfrm>
            <a:custGeom>
              <a:rect b="b" l="l" r="r" t="t"/>
              <a:pathLst>
                <a:path extrusionOk="0" h="2167467" w="4274726">
                  <a:moveTo>
                    <a:pt x="0" y="0"/>
                  </a:moveTo>
                  <a:lnTo>
                    <a:pt x="4274726" y="0"/>
                  </a:lnTo>
                  <a:lnTo>
                    <a:pt x="4274726" y="2167467"/>
                  </a:lnTo>
                  <a:lnTo>
                    <a:pt x="0" y="2167467"/>
                  </a:lnTo>
                  <a:close/>
                </a:path>
              </a:pathLst>
            </a:custGeom>
            <a:noFill/>
            <a:ln cap="sq" cmpd="sng" w="19050">
              <a:solidFill>
                <a:srgbClr val="000000"/>
              </a:solidFill>
              <a:prstDash val="solid"/>
              <a:miter lim="8000"/>
              <a:headEnd len="sm" w="sm" type="none"/>
              <a:tailEnd len="sm" w="sm" type="none"/>
            </a:ln>
          </p:spPr>
        </p:sp>
        <p:sp>
          <p:nvSpPr>
            <p:cNvPr id="731" name="Google Shape;731;g3dec333fe1b_0_806"/>
            <p:cNvSpPr txBox="1"/>
            <p:nvPr/>
          </p:nvSpPr>
          <p:spPr>
            <a:xfrm>
              <a:off x="0" y="-57150"/>
              <a:ext cx="4274700" cy="22245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732" name="Google Shape;732;g3dec333fe1b_0_806"/>
          <p:cNvSpPr/>
          <p:nvPr/>
        </p:nvSpPr>
        <p:spPr>
          <a:xfrm>
            <a:off x="503196" y="243179"/>
            <a:ext cx="2983565" cy="665086"/>
          </a:xfrm>
          <a:custGeom>
            <a:rect b="b" l="l" r="r" t="t"/>
            <a:pathLst>
              <a:path extrusionOk="0" h="665086" w="2983565">
                <a:moveTo>
                  <a:pt x="0" y="0"/>
                </a:moveTo>
                <a:lnTo>
                  <a:pt x="2983565" y="0"/>
                </a:lnTo>
                <a:lnTo>
                  <a:pt x="2983565" y="665086"/>
                </a:lnTo>
                <a:lnTo>
                  <a:pt x="0" y="665086"/>
                </a:lnTo>
                <a:lnTo>
                  <a:pt x="0" y="0"/>
                </a:lnTo>
                <a:close/>
              </a:path>
            </a:pathLst>
          </a:custGeom>
          <a:blipFill rotWithShape="1">
            <a:blip r:embed="rId3">
              <a:alphaModFix/>
            </a:blip>
            <a:stretch>
              <a:fillRect b="0" l="0" r="0" t="0"/>
            </a:stretch>
          </a:blipFill>
          <a:ln>
            <a:noFill/>
          </a:ln>
        </p:spPr>
      </p:sp>
      <p:sp>
        <p:nvSpPr>
          <p:cNvPr id="733" name="Google Shape;733;g3dec333fe1b_0_806"/>
          <p:cNvSpPr txBox="1"/>
          <p:nvPr/>
        </p:nvSpPr>
        <p:spPr>
          <a:xfrm>
            <a:off x="11901982" y="600366"/>
            <a:ext cx="6386100" cy="283200"/>
          </a:xfrm>
          <a:prstGeom prst="rect">
            <a:avLst/>
          </a:prstGeom>
          <a:noFill/>
          <a:ln>
            <a:noFill/>
          </a:ln>
        </p:spPr>
        <p:txBody>
          <a:bodyPr anchorCtr="0" anchor="t" bIns="0" lIns="0" spcFirstLastPara="1" rIns="0" wrap="square" tIns="0">
            <a:spAutoFit/>
          </a:bodyPr>
          <a:lstStyle/>
          <a:p>
            <a:pPr indent="0" lvl="0" marL="0" marR="0" rtl="0" algn="ctr">
              <a:lnSpc>
                <a:spcPct val="140054"/>
              </a:lnSpc>
              <a:spcBef>
                <a:spcPts val="0"/>
              </a:spcBef>
              <a:spcAft>
                <a:spcPts val="0"/>
              </a:spcAft>
              <a:buNone/>
            </a:pPr>
            <a:r>
              <a:rPr b="0" i="0" lang="en-US" sz="1840" u="none" cap="none" strike="noStrike">
                <a:solidFill>
                  <a:srgbClr val="000000"/>
                </a:solidFill>
                <a:latin typeface="Roboto"/>
                <a:ea typeface="Roboto"/>
                <a:cs typeface="Roboto"/>
                <a:sym typeface="Roboto"/>
              </a:rPr>
              <a:t>2024-3-PL01-KA210-YOU-000294885</a:t>
            </a:r>
            <a:endParaRPr/>
          </a:p>
        </p:txBody>
      </p:sp>
      <p:pic>
        <p:nvPicPr>
          <p:cNvPr id="734" name="Google Shape;734;g3dec333fe1b_0_806" title="logo2.png"/>
          <p:cNvPicPr preferRelativeResize="0"/>
          <p:nvPr/>
        </p:nvPicPr>
        <p:blipFill rotWithShape="1">
          <a:blip r:embed="rId4">
            <a:alphaModFix/>
          </a:blip>
          <a:srcRect b="21968" l="0" r="0" t="25865"/>
          <a:stretch/>
        </p:blipFill>
        <p:spPr>
          <a:xfrm>
            <a:off x="15039350" y="8014350"/>
            <a:ext cx="1893475" cy="987800"/>
          </a:xfrm>
          <a:prstGeom prst="rect">
            <a:avLst/>
          </a:prstGeom>
          <a:noFill/>
          <a:ln>
            <a:noFill/>
          </a:ln>
        </p:spPr>
      </p:pic>
      <p:sp>
        <p:nvSpPr>
          <p:cNvPr id="735" name="Google Shape;735;g3dec333fe1b_0_806"/>
          <p:cNvSpPr/>
          <p:nvPr/>
        </p:nvSpPr>
        <p:spPr>
          <a:xfrm>
            <a:off x="1028700" y="1143000"/>
            <a:ext cx="16230600" cy="129900"/>
          </a:xfrm>
          <a:prstGeom prst="rect">
            <a:avLst/>
          </a:prstGeom>
          <a:solidFill>
            <a:srgbClr val="980000"/>
          </a:solidFill>
          <a:ln cap="flat" cmpd="sng" w="22550">
            <a:solidFill>
              <a:srgbClr val="980000"/>
            </a:solidFill>
            <a:prstDash val="solid"/>
            <a:round/>
            <a:headEnd len="sm" w="sm" type="none"/>
            <a:tailEnd len="sm" w="sm" type="none"/>
          </a:ln>
        </p:spPr>
        <p:txBody>
          <a:bodyPr anchorCtr="0" anchor="ctr" bIns="162275" lIns="162275" spcFirstLastPara="1" rIns="162275" wrap="square" tIns="162275">
            <a:noAutofit/>
          </a:bodyPr>
          <a:lstStyle/>
          <a:p>
            <a:pPr indent="0" lvl="0" marL="0" rtl="0" algn="l">
              <a:spcBef>
                <a:spcPts val="0"/>
              </a:spcBef>
              <a:spcAft>
                <a:spcPts val="0"/>
              </a:spcAft>
              <a:buNone/>
            </a:pPr>
            <a:r>
              <a:t/>
            </a:r>
            <a:endParaRPr/>
          </a:p>
        </p:txBody>
      </p:sp>
      <p:sp>
        <p:nvSpPr>
          <p:cNvPr id="736" name="Google Shape;736;g3dec333fe1b_0_806"/>
          <p:cNvSpPr/>
          <p:nvPr/>
        </p:nvSpPr>
        <p:spPr>
          <a:xfrm>
            <a:off x="1028700" y="10142871"/>
            <a:ext cx="16230600" cy="129900"/>
          </a:xfrm>
          <a:prstGeom prst="rect">
            <a:avLst/>
          </a:prstGeom>
          <a:solidFill>
            <a:srgbClr val="F4A623"/>
          </a:solidFill>
          <a:ln cap="flat" cmpd="sng" w="22550">
            <a:solidFill>
              <a:srgbClr val="F4A623"/>
            </a:solidFill>
            <a:prstDash val="solid"/>
            <a:round/>
            <a:headEnd len="sm" w="sm" type="none"/>
            <a:tailEnd len="sm" w="sm" type="none"/>
          </a:ln>
        </p:spPr>
        <p:txBody>
          <a:bodyPr anchorCtr="0" anchor="ctr" bIns="162275" lIns="162275" spcFirstLastPara="1" rIns="162275" wrap="square" tIns="162275">
            <a:noAutofit/>
          </a:bodyPr>
          <a:lstStyle/>
          <a:p>
            <a:pPr indent="0" lvl="0" marL="0" rtl="0" algn="l">
              <a:spcBef>
                <a:spcPts val="0"/>
              </a:spcBef>
              <a:spcAft>
                <a:spcPts val="0"/>
              </a:spcAft>
              <a:buNone/>
            </a:pPr>
            <a:r>
              <a:t/>
            </a:r>
            <a:endParaRPr/>
          </a:p>
        </p:txBody>
      </p:sp>
      <p:sp>
        <p:nvSpPr>
          <p:cNvPr id="737" name="Google Shape;737;g3dec333fe1b_0_806"/>
          <p:cNvSpPr/>
          <p:nvPr/>
        </p:nvSpPr>
        <p:spPr>
          <a:xfrm>
            <a:off x="1855262" y="1512823"/>
            <a:ext cx="4859100" cy="615300"/>
          </a:xfrm>
          <a:prstGeom prst="rect">
            <a:avLst/>
          </a:prstGeom>
          <a:noFill/>
          <a:ln>
            <a:noFill/>
          </a:ln>
        </p:spPr>
        <p:txBody>
          <a:bodyPr anchorCtr="0" anchor="ctr" bIns="80950" lIns="161950" spcFirstLastPara="1" rIns="161950" wrap="square" tIns="80950">
            <a:noAutofit/>
          </a:bodyPr>
          <a:lstStyle/>
          <a:p>
            <a:pPr indent="0" lvl="0" marL="0" marR="0" rtl="0" algn="l">
              <a:spcBef>
                <a:spcPts val="0"/>
              </a:spcBef>
              <a:spcAft>
                <a:spcPts val="0"/>
              </a:spcAft>
              <a:buClr>
                <a:srgbClr val="07C8A0"/>
              </a:buClr>
              <a:buSzPts val="1948"/>
              <a:buFont typeface="Trebuchet MS"/>
              <a:buNone/>
            </a:pPr>
            <a:r>
              <a:t/>
            </a:r>
            <a:endParaRPr b="0" i="0" sz="1948" u="none" cap="none" strike="noStrike">
              <a:solidFill>
                <a:srgbClr val="980000"/>
              </a:solidFill>
              <a:latin typeface="Calibri"/>
              <a:ea typeface="Calibri"/>
              <a:cs typeface="Calibri"/>
              <a:sym typeface="Calibri"/>
            </a:endParaRPr>
          </a:p>
        </p:txBody>
      </p:sp>
      <p:sp>
        <p:nvSpPr>
          <p:cNvPr id="738" name="Google Shape;738;g3dec333fe1b_0_806"/>
          <p:cNvSpPr/>
          <p:nvPr/>
        </p:nvSpPr>
        <p:spPr>
          <a:xfrm>
            <a:off x="1855246" y="1943725"/>
            <a:ext cx="11759400" cy="50280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0D1B4B"/>
              </a:buClr>
              <a:buSzPts val="2200"/>
              <a:buFont typeface="Trebuchet MS"/>
              <a:buNone/>
            </a:pPr>
            <a:r>
              <a:t/>
            </a:r>
            <a:endParaRPr b="0" i="0" sz="3600" u="none" cap="none" strike="noStrike">
              <a:solidFill>
                <a:srgbClr val="000000"/>
              </a:solidFill>
              <a:latin typeface="Calibri"/>
              <a:ea typeface="Calibri"/>
              <a:cs typeface="Calibri"/>
              <a:sym typeface="Calibri"/>
            </a:endParaRPr>
          </a:p>
        </p:txBody>
      </p:sp>
      <p:sp>
        <p:nvSpPr>
          <p:cNvPr id="739" name="Google Shape;739;g3dec333fe1b_0_806"/>
          <p:cNvSpPr/>
          <p:nvPr/>
        </p:nvSpPr>
        <p:spPr>
          <a:xfrm>
            <a:off x="1071803" y="1576567"/>
            <a:ext cx="14845800" cy="1096500"/>
          </a:xfrm>
          <a:prstGeom prst="rect">
            <a:avLst/>
          </a:prstGeom>
          <a:noFill/>
          <a:ln>
            <a:noFill/>
          </a:ln>
        </p:spPr>
        <p:txBody>
          <a:bodyPr anchorCtr="0" anchor="ctr" bIns="84325" lIns="168675" spcFirstLastPara="1" rIns="168675" wrap="square" tIns="84325">
            <a:noAutofit/>
          </a:bodyPr>
          <a:lstStyle/>
          <a:p>
            <a:pPr indent="0" lvl="0" marL="0" marR="0" rtl="0" algn="l">
              <a:spcBef>
                <a:spcPts val="0"/>
              </a:spcBef>
              <a:spcAft>
                <a:spcPts val="0"/>
              </a:spcAft>
              <a:buClr>
                <a:srgbClr val="0D1B4B"/>
              </a:buClr>
              <a:buSzPts val="4428"/>
              <a:buFont typeface="Trebuchet MS"/>
              <a:buNone/>
            </a:pPr>
            <a:r>
              <a:rPr b="1" i="0" lang="en-US" sz="4428" u="none" cap="none" strike="noStrike">
                <a:solidFill>
                  <a:srgbClr val="0D1B4B"/>
                </a:solidFill>
                <a:latin typeface="Trebuchet MS"/>
                <a:ea typeface="Trebuchet MS"/>
                <a:cs typeface="Trebuchet MS"/>
                <a:sym typeface="Trebuchet MS"/>
              </a:rPr>
              <a:t>Why Digital Tools Matter for Freelancers</a:t>
            </a:r>
            <a:endParaRPr b="0" i="0" sz="4428" u="none" cap="none" strike="noStrike">
              <a:solidFill>
                <a:srgbClr val="000000"/>
              </a:solidFill>
              <a:latin typeface="Calibri"/>
              <a:ea typeface="Calibri"/>
              <a:cs typeface="Calibri"/>
              <a:sym typeface="Calibri"/>
            </a:endParaRPr>
          </a:p>
        </p:txBody>
      </p:sp>
      <p:sp>
        <p:nvSpPr>
          <p:cNvPr id="740" name="Google Shape;740;g3dec333fe1b_0_806"/>
          <p:cNvSpPr/>
          <p:nvPr/>
        </p:nvSpPr>
        <p:spPr>
          <a:xfrm>
            <a:off x="1028700" y="2673075"/>
            <a:ext cx="16230600" cy="50400"/>
          </a:xfrm>
          <a:prstGeom prst="rect">
            <a:avLst/>
          </a:prstGeom>
          <a:solidFill>
            <a:srgbClr val="1A5CB0"/>
          </a:solidFill>
          <a:ln cap="flat" cmpd="sng" w="23425">
            <a:solidFill>
              <a:srgbClr val="1A5CB0"/>
            </a:solidFill>
            <a:prstDash val="solid"/>
            <a:round/>
            <a:headEnd len="sm" w="sm" type="none"/>
            <a:tailEnd len="sm" w="sm" type="none"/>
          </a:ln>
        </p:spPr>
        <p:txBody>
          <a:bodyPr anchorCtr="0" anchor="ctr" bIns="168675" lIns="168675" spcFirstLastPara="1" rIns="168675" wrap="square" tIns="168675">
            <a:noAutofit/>
          </a:bodyPr>
          <a:lstStyle/>
          <a:p>
            <a:pPr indent="0" lvl="0" marL="0" rtl="0" algn="l">
              <a:spcBef>
                <a:spcPts val="0"/>
              </a:spcBef>
              <a:spcAft>
                <a:spcPts val="0"/>
              </a:spcAft>
              <a:buNone/>
            </a:pPr>
            <a:r>
              <a:t/>
            </a:r>
            <a:endParaRPr/>
          </a:p>
        </p:txBody>
      </p:sp>
      <p:sp>
        <p:nvSpPr>
          <p:cNvPr id="741" name="Google Shape;741;g3dec333fe1b_0_806"/>
          <p:cNvSpPr/>
          <p:nvPr/>
        </p:nvSpPr>
        <p:spPr>
          <a:xfrm>
            <a:off x="1071803" y="2892458"/>
            <a:ext cx="14845800" cy="7254000"/>
          </a:xfrm>
          <a:prstGeom prst="rect">
            <a:avLst/>
          </a:prstGeom>
          <a:noFill/>
          <a:ln>
            <a:noFill/>
          </a:ln>
        </p:spPr>
        <p:txBody>
          <a:bodyPr anchorCtr="0" anchor="t" bIns="84325" lIns="168675" spcFirstLastPara="1" rIns="168675" wrap="square" tIns="84325">
            <a:noAutofit/>
          </a:bodyPr>
          <a:lstStyle/>
          <a:p>
            <a:pPr indent="-632640" lvl="0" marL="632640" marR="0" rtl="0" algn="l">
              <a:spcBef>
                <a:spcPts val="0"/>
              </a:spcBef>
              <a:spcAft>
                <a:spcPts val="0"/>
              </a:spcAft>
              <a:buClr>
                <a:srgbClr val="1A202C"/>
              </a:buClr>
              <a:buSzPts val="2767"/>
              <a:buFont typeface="Calibri"/>
              <a:buChar char="•"/>
            </a:pPr>
            <a:r>
              <a:rPr b="0" i="0" lang="en-US" sz="2767" u="none" cap="none" strike="noStrike">
                <a:solidFill>
                  <a:srgbClr val="1A202C"/>
                </a:solidFill>
                <a:latin typeface="Calibri"/>
                <a:ea typeface="Calibri"/>
                <a:cs typeface="Calibri"/>
                <a:sym typeface="Calibri"/>
              </a:rPr>
              <a:t>Digital tools are the infrastructure of your freelance business</a:t>
            </a:r>
            <a:endParaRPr b="0" i="0" sz="2767" u="none" cap="none" strike="noStrike">
              <a:solidFill>
                <a:srgbClr val="000000"/>
              </a:solidFill>
              <a:latin typeface="Calibri"/>
              <a:ea typeface="Calibri"/>
              <a:cs typeface="Calibri"/>
              <a:sym typeface="Calibri"/>
            </a:endParaRPr>
          </a:p>
          <a:p>
            <a:pPr indent="-632640" lvl="0" marL="632640" marR="0" rtl="0" algn="l">
              <a:spcBef>
                <a:spcPts val="0"/>
              </a:spcBef>
              <a:spcAft>
                <a:spcPts val="0"/>
              </a:spcAft>
              <a:buClr>
                <a:srgbClr val="1A202C"/>
              </a:buClr>
              <a:buSzPts val="2767"/>
              <a:buFont typeface="Calibri"/>
              <a:buChar char="•"/>
            </a:pPr>
            <a:r>
              <a:rPr b="0" i="0" lang="en-US" sz="2767" u="none" cap="none" strike="noStrike">
                <a:solidFill>
                  <a:srgbClr val="1A202C"/>
                </a:solidFill>
                <a:latin typeface="Calibri"/>
                <a:ea typeface="Calibri"/>
                <a:cs typeface="Calibri"/>
                <a:sym typeface="Calibri"/>
              </a:rPr>
              <a:t>They help you communicate professionally, manage projects, and deliver work</a:t>
            </a:r>
            <a:endParaRPr b="0" i="0" sz="2767" u="none" cap="none" strike="noStrike">
              <a:solidFill>
                <a:srgbClr val="000000"/>
              </a:solidFill>
              <a:latin typeface="Calibri"/>
              <a:ea typeface="Calibri"/>
              <a:cs typeface="Calibri"/>
              <a:sym typeface="Calibri"/>
            </a:endParaRPr>
          </a:p>
          <a:p>
            <a:pPr indent="-632640" lvl="0" marL="632640" marR="0" rtl="0" algn="l">
              <a:spcBef>
                <a:spcPts val="0"/>
              </a:spcBef>
              <a:spcAft>
                <a:spcPts val="0"/>
              </a:spcAft>
              <a:buClr>
                <a:srgbClr val="1A202C"/>
              </a:buClr>
              <a:buSzPts val="2767"/>
              <a:buFont typeface="Calibri"/>
              <a:buChar char="•"/>
            </a:pPr>
            <a:r>
              <a:rPr b="0" i="0" lang="en-US" sz="2767" u="none" cap="none" strike="noStrike">
                <a:solidFill>
                  <a:srgbClr val="1A202C"/>
                </a:solidFill>
                <a:latin typeface="Calibri"/>
                <a:ea typeface="Calibri"/>
                <a:cs typeface="Calibri"/>
                <a:sym typeface="Calibri"/>
              </a:rPr>
              <a:t>Using the right tools signals professionalism to clients</a:t>
            </a:r>
            <a:endParaRPr b="0" i="0" sz="2767" u="none" cap="none" strike="noStrike">
              <a:solidFill>
                <a:srgbClr val="000000"/>
              </a:solidFill>
              <a:latin typeface="Calibri"/>
              <a:ea typeface="Calibri"/>
              <a:cs typeface="Calibri"/>
              <a:sym typeface="Calibri"/>
            </a:endParaRPr>
          </a:p>
          <a:p>
            <a:pPr indent="-456907" lvl="0" marL="632640" marR="0" rtl="0" algn="l">
              <a:spcBef>
                <a:spcPts val="0"/>
              </a:spcBef>
              <a:spcAft>
                <a:spcPts val="0"/>
              </a:spcAft>
              <a:buClr>
                <a:srgbClr val="000000"/>
              </a:buClr>
              <a:buSzPts val="2767"/>
              <a:buFont typeface="Calibri"/>
              <a:buNone/>
            </a:pPr>
            <a:r>
              <a:t/>
            </a:r>
            <a:endParaRPr b="0" i="0" sz="2767" u="none" cap="none" strike="noStrike">
              <a:solidFill>
                <a:srgbClr val="000000"/>
              </a:solidFill>
              <a:latin typeface="Calibri"/>
              <a:ea typeface="Calibri"/>
              <a:cs typeface="Calibri"/>
              <a:sym typeface="Calibri"/>
            </a:endParaRPr>
          </a:p>
          <a:p>
            <a:pPr indent="-632640" lvl="0" marL="632640" marR="0" rtl="0" algn="l">
              <a:spcBef>
                <a:spcPts val="0"/>
              </a:spcBef>
              <a:spcAft>
                <a:spcPts val="0"/>
              </a:spcAft>
              <a:buClr>
                <a:srgbClr val="1A202C"/>
              </a:buClr>
              <a:buSzPts val="2767"/>
              <a:buFont typeface="Calibri"/>
              <a:buChar char="•"/>
            </a:pPr>
            <a:r>
              <a:rPr b="1" i="0" lang="en-US" sz="2767" u="none" cap="none" strike="noStrike">
                <a:solidFill>
                  <a:srgbClr val="1A202C"/>
                </a:solidFill>
                <a:latin typeface="Calibri"/>
                <a:ea typeface="Calibri"/>
                <a:cs typeface="Calibri"/>
                <a:sym typeface="Calibri"/>
              </a:rPr>
              <a:t>Three categories you must master:</a:t>
            </a:r>
            <a:endParaRPr b="0" i="0" sz="2767" u="none" cap="none" strike="noStrike">
              <a:solidFill>
                <a:srgbClr val="000000"/>
              </a:solidFill>
              <a:latin typeface="Calibri"/>
              <a:ea typeface="Calibri"/>
              <a:cs typeface="Calibri"/>
              <a:sym typeface="Calibri"/>
            </a:endParaRPr>
          </a:p>
          <a:p>
            <a:pPr indent="-632640" lvl="0" marL="632640" marR="0" rtl="0" algn="l">
              <a:spcBef>
                <a:spcPts val="0"/>
              </a:spcBef>
              <a:spcAft>
                <a:spcPts val="0"/>
              </a:spcAft>
              <a:buClr>
                <a:srgbClr val="1A202C"/>
              </a:buClr>
              <a:buSzPts val="2767"/>
              <a:buFont typeface="Calibri"/>
              <a:buChar char="•"/>
            </a:pPr>
            <a:r>
              <a:rPr b="0" i="0" lang="en-US" sz="2767" u="none" cap="none" strike="noStrike">
                <a:solidFill>
                  <a:srgbClr val="1A202C"/>
                </a:solidFill>
                <a:latin typeface="Calibri"/>
                <a:ea typeface="Calibri"/>
                <a:cs typeface="Calibri"/>
                <a:sym typeface="Calibri"/>
              </a:rPr>
              <a:t>Communication Systems — email, messaging, video calls</a:t>
            </a:r>
            <a:endParaRPr b="0" i="0" sz="2767" u="none" cap="none" strike="noStrike">
              <a:solidFill>
                <a:srgbClr val="000000"/>
              </a:solidFill>
              <a:latin typeface="Calibri"/>
              <a:ea typeface="Calibri"/>
              <a:cs typeface="Calibri"/>
              <a:sym typeface="Calibri"/>
            </a:endParaRPr>
          </a:p>
          <a:p>
            <a:pPr indent="-632640" lvl="0" marL="632640" marR="0" rtl="0" algn="l">
              <a:spcBef>
                <a:spcPts val="0"/>
              </a:spcBef>
              <a:spcAft>
                <a:spcPts val="0"/>
              </a:spcAft>
              <a:buClr>
                <a:srgbClr val="1A202C"/>
              </a:buClr>
              <a:buSzPts val="2767"/>
              <a:buFont typeface="Calibri"/>
              <a:buChar char="•"/>
            </a:pPr>
            <a:r>
              <a:rPr b="0" i="0" lang="en-US" sz="2767" u="none" cap="none" strike="noStrike">
                <a:solidFill>
                  <a:srgbClr val="1A202C"/>
                </a:solidFill>
                <a:latin typeface="Calibri"/>
                <a:ea typeface="Calibri"/>
                <a:cs typeface="Calibri"/>
                <a:sym typeface="Calibri"/>
              </a:rPr>
              <a:t>Project &amp; Task Management — organizing your work and deadlines</a:t>
            </a:r>
            <a:endParaRPr b="0" i="0" sz="2767" u="none" cap="none" strike="noStrike">
              <a:solidFill>
                <a:srgbClr val="000000"/>
              </a:solidFill>
              <a:latin typeface="Calibri"/>
              <a:ea typeface="Calibri"/>
              <a:cs typeface="Calibri"/>
              <a:sym typeface="Calibri"/>
            </a:endParaRPr>
          </a:p>
          <a:p>
            <a:pPr indent="-632640" lvl="0" marL="632640" marR="0" rtl="0" algn="l">
              <a:spcBef>
                <a:spcPts val="0"/>
              </a:spcBef>
              <a:spcAft>
                <a:spcPts val="0"/>
              </a:spcAft>
              <a:buClr>
                <a:srgbClr val="1A202C"/>
              </a:buClr>
              <a:buSzPts val="2767"/>
              <a:buFont typeface="Calibri"/>
              <a:buChar char="•"/>
            </a:pPr>
            <a:r>
              <a:rPr b="0" i="0" lang="en-US" sz="2767" u="none" cap="none" strike="noStrike">
                <a:solidFill>
                  <a:srgbClr val="1A202C"/>
                </a:solidFill>
                <a:latin typeface="Calibri"/>
                <a:ea typeface="Calibri"/>
                <a:cs typeface="Calibri"/>
                <a:sym typeface="Calibri"/>
              </a:rPr>
              <a:t>Productivity &amp; Collaboration — document creation and teamwork</a:t>
            </a:r>
            <a:endParaRPr b="0" i="0" sz="2767" u="none" cap="none" strike="noStrike">
              <a:solidFill>
                <a:srgbClr val="000000"/>
              </a:solidFill>
              <a:latin typeface="Calibri"/>
              <a:ea typeface="Calibri"/>
              <a:cs typeface="Calibri"/>
              <a:sym typeface="Calibri"/>
            </a:endParaRPr>
          </a:p>
          <a:p>
            <a:pPr indent="-456907" lvl="0" marL="632640" marR="0" rtl="0" algn="l">
              <a:spcBef>
                <a:spcPts val="0"/>
              </a:spcBef>
              <a:spcAft>
                <a:spcPts val="0"/>
              </a:spcAft>
              <a:buClr>
                <a:srgbClr val="000000"/>
              </a:buClr>
              <a:buSzPts val="2767"/>
              <a:buFont typeface="Calibri"/>
              <a:buNone/>
            </a:pPr>
            <a:r>
              <a:t/>
            </a:r>
            <a:endParaRPr b="0" i="0" sz="2767" u="none" cap="none" strike="noStrike">
              <a:solidFill>
                <a:srgbClr val="000000"/>
              </a:solidFill>
              <a:latin typeface="Calibri"/>
              <a:ea typeface="Calibri"/>
              <a:cs typeface="Calibri"/>
              <a:sym typeface="Calibri"/>
            </a:endParaRPr>
          </a:p>
          <a:p>
            <a:pPr indent="-632640" lvl="0" marL="632640" marR="0" rtl="0" algn="l">
              <a:spcBef>
                <a:spcPts val="0"/>
              </a:spcBef>
              <a:spcAft>
                <a:spcPts val="0"/>
              </a:spcAft>
              <a:buClr>
                <a:srgbClr val="1A202C"/>
              </a:buClr>
              <a:buSzPts val="2767"/>
              <a:buFont typeface="Calibri"/>
              <a:buChar char="•"/>
            </a:pPr>
            <a:r>
              <a:rPr b="0" i="0" lang="en-US" sz="2767" u="none" cap="none" strike="noStrike">
                <a:solidFill>
                  <a:srgbClr val="1A202C"/>
                </a:solidFill>
                <a:latin typeface="Calibri"/>
                <a:ea typeface="Calibri"/>
                <a:cs typeface="Calibri"/>
                <a:sym typeface="Calibri"/>
              </a:rPr>
              <a:t>Most essential tools have free tiers — start with no investment</a:t>
            </a:r>
            <a:endParaRPr b="0" i="0" sz="2767" u="none" cap="none" strike="noStrike">
              <a:solidFill>
                <a:srgbClr val="000000"/>
              </a:solidFill>
              <a:latin typeface="Calibri"/>
              <a:ea typeface="Calibri"/>
              <a:cs typeface="Calibri"/>
              <a:sym typeface="Calibri"/>
            </a:endParaRPr>
          </a:p>
          <a:p>
            <a:pPr indent="-632640" lvl="0" marL="632640" marR="0" rtl="0" algn="l">
              <a:spcBef>
                <a:spcPts val="0"/>
              </a:spcBef>
              <a:spcAft>
                <a:spcPts val="0"/>
              </a:spcAft>
              <a:buClr>
                <a:srgbClr val="1A202C"/>
              </a:buClr>
              <a:buSzPts val="2767"/>
              <a:buFont typeface="Calibri"/>
              <a:buChar char="•"/>
            </a:pPr>
            <a:r>
              <a:rPr b="0" i="0" lang="en-US" sz="2767" u="none" cap="none" strike="noStrike">
                <a:solidFill>
                  <a:srgbClr val="1A202C"/>
                </a:solidFill>
                <a:latin typeface="Calibri"/>
                <a:ea typeface="Calibri"/>
                <a:cs typeface="Calibri"/>
                <a:sym typeface="Calibri"/>
              </a:rPr>
              <a:t>Learning tools is a skill itself — and one clients will pay for</a:t>
            </a:r>
            <a:endParaRPr b="0" i="0" sz="2767" u="none" cap="none" strike="noStrike">
              <a:solidFill>
                <a:srgbClr val="000000"/>
              </a:solidFill>
              <a:latin typeface="Calibri"/>
              <a:ea typeface="Calibri"/>
              <a:cs typeface="Calibri"/>
              <a:sym typeface="Calibri"/>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BB03B">
                <a:alpha val="0"/>
              </a:srgbClr>
            </a:gs>
            <a:gs pos="100000">
              <a:srgbClr val="FBB03B">
                <a:alpha val="36078"/>
              </a:srgbClr>
            </a:gs>
          </a:gsLst>
          <a:path path="circle">
            <a:fillToRect b="50%" l="50%" r="50%" t="50%"/>
          </a:path>
          <a:tileRect/>
        </a:gradFill>
      </p:bgPr>
    </p:bg>
    <p:spTree>
      <p:nvGrpSpPr>
        <p:cNvPr id="745" name="Shape 745"/>
        <p:cNvGrpSpPr/>
        <p:nvPr/>
      </p:nvGrpSpPr>
      <p:grpSpPr>
        <a:xfrm>
          <a:off x="0" y="0"/>
          <a:ext cx="0" cy="0"/>
          <a:chOff x="0" y="0"/>
          <a:chExt cx="0" cy="0"/>
        </a:xfrm>
      </p:grpSpPr>
      <p:grpSp>
        <p:nvGrpSpPr>
          <p:cNvPr id="746" name="Google Shape;746;g3dec333fe1b_0_835"/>
          <p:cNvGrpSpPr/>
          <p:nvPr/>
        </p:nvGrpSpPr>
        <p:grpSpPr>
          <a:xfrm>
            <a:off x="1028700" y="811707"/>
            <a:ext cx="16230707" cy="8446648"/>
            <a:chOff x="0" y="-57150"/>
            <a:chExt cx="4274726" cy="2224617"/>
          </a:xfrm>
        </p:grpSpPr>
        <p:sp>
          <p:nvSpPr>
            <p:cNvPr id="747" name="Google Shape;747;g3dec333fe1b_0_835"/>
            <p:cNvSpPr/>
            <p:nvPr/>
          </p:nvSpPr>
          <p:spPr>
            <a:xfrm>
              <a:off x="0" y="0"/>
              <a:ext cx="4274726" cy="2167467"/>
            </a:xfrm>
            <a:custGeom>
              <a:rect b="b" l="l" r="r" t="t"/>
              <a:pathLst>
                <a:path extrusionOk="0" h="2167467" w="4274726">
                  <a:moveTo>
                    <a:pt x="0" y="0"/>
                  </a:moveTo>
                  <a:lnTo>
                    <a:pt x="4274726" y="0"/>
                  </a:lnTo>
                  <a:lnTo>
                    <a:pt x="4274726" y="2167467"/>
                  </a:lnTo>
                  <a:lnTo>
                    <a:pt x="0" y="2167467"/>
                  </a:lnTo>
                  <a:close/>
                </a:path>
              </a:pathLst>
            </a:custGeom>
            <a:noFill/>
            <a:ln cap="sq" cmpd="sng" w="19050">
              <a:solidFill>
                <a:srgbClr val="000000"/>
              </a:solidFill>
              <a:prstDash val="solid"/>
              <a:miter lim="8000"/>
              <a:headEnd len="sm" w="sm" type="none"/>
              <a:tailEnd len="sm" w="sm" type="none"/>
            </a:ln>
          </p:spPr>
        </p:sp>
        <p:sp>
          <p:nvSpPr>
            <p:cNvPr id="748" name="Google Shape;748;g3dec333fe1b_0_835"/>
            <p:cNvSpPr txBox="1"/>
            <p:nvPr/>
          </p:nvSpPr>
          <p:spPr>
            <a:xfrm>
              <a:off x="0" y="-57150"/>
              <a:ext cx="4274700" cy="22245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749" name="Google Shape;749;g3dec333fe1b_0_835"/>
          <p:cNvSpPr/>
          <p:nvPr/>
        </p:nvSpPr>
        <p:spPr>
          <a:xfrm>
            <a:off x="503196" y="243179"/>
            <a:ext cx="2983565" cy="665086"/>
          </a:xfrm>
          <a:custGeom>
            <a:rect b="b" l="l" r="r" t="t"/>
            <a:pathLst>
              <a:path extrusionOk="0" h="665086" w="2983565">
                <a:moveTo>
                  <a:pt x="0" y="0"/>
                </a:moveTo>
                <a:lnTo>
                  <a:pt x="2983565" y="0"/>
                </a:lnTo>
                <a:lnTo>
                  <a:pt x="2983565" y="665086"/>
                </a:lnTo>
                <a:lnTo>
                  <a:pt x="0" y="665086"/>
                </a:lnTo>
                <a:lnTo>
                  <a:pt x="0" y="0"/>
                </a:lnTo>
                <a:close/>
              </a:path>
            </a:pathLst>
          </a:custGeom>
          <a:blipFill rotWithShape="1">
            <a:blip r:embed="rId3">
              <a:alphaModFix/>
            </a:blip>
            <a:stretch>
              <a:fillRect b="0" l="0" r="0" t="0"/>
            </a:stretch>
          </a:blipFill>
          <a:ln>
            <a:noFill/>
          </a:ln>
        </p:spPr>
      </p:sp>
      <p:sp>
        <p:nvSpPr>
          <p:cNvPr id="750" name="Google Shape;750;g3dec333fe1b_0_835"/>
          <p:cNvSpPr txBox="1"/>
          <p:nvPr/>
        </p:nvSpPr>
        <p:spPr>
          <a:xfrm>
            <a:off x="11901982" y="600366"/>
            <a:ext cx="6386100" cy="283200"/>
          </a:xfrm>
          <a:prstGeom prst="rect">
            <a:avLst/>
          </a:prstGeom>
          <a:noFill/>
          <a:ln>
            <a:noFill/>
          </a:ln>
        </p:spPr>
        <p:txBody>
          <a:bodyPr anchorCtr="0" anchor="t" bIns="0" lIns="0" spcFirstLastPara="1" rIns="0" wrap="square" tIns="0">
            <a:spAutoFit/>
          </a:bodyPr>
          <a:lstStyle/>
          <a:p>
            <a:pPr indent="0" lvl="0" marL="0" marR="0" rtl="0" algn="ctr">
              <a:lnSpc>
                <a:spcPct val="140054"/>
              </a:lnSpc>
              <a:spcBef>
                <a:spcPts val="0"/>
              </a:spcBef>
              <a:spcAft>
                <a:spcPts val="0"/>
              </a:spcAft>
              <a:buNone/>
            </a:pPr>
            <a:r>
              <a:rPr b="0" i="0" lang="en-US" sz="1840" u="none" cap="none" strike="noStrike">
                <a:solidFill>
                  <a:srgbClr val="000000"/>
                </a:solidFill>
                <a:latin typeface="Roboto"/>
                <a:ea typeface="Roboto"/>
                <a:cs typeface="Roboto"/>
                <a:sym typeface="Roboto"/>
              </a:rPr>
              <a:t>2024-3-PL01-KA210-YOU-000294885</a:t>
            </a:r>
            <a:endParaRPr/>
          </a:p>
        </p:txBody>
      </p:sp>
      <p:pic>
        <p:nvPicPr>
          <p:cNvPr id="751" name="Google Shape;751;g3dec333fe1b_0_835" title="logo2.png"/>
          <p:cNvPicPr preferRelativeResize="0"/>
          <p:nvPr/>
        </p:nvPicPr>
        <p:blipFill rotWithShape="1">
          <a:blip r:embed="rId4">
            <a:alphaModFix/>
          </a:blip>
          <a:srcRect b="21968" l="0" r="0" t="25865"/>
          <a:stretch/>
        </p:blipFill>
        <p:spPr>
          <a:xfrm>
            <a:off x="15142575" y="8270550"/>
            <a:ext cx="1893475" cy="987800"/>
          </a:xfrm>
          <a:prstGeom prst="rect">
            <a:avLst/>
          </a:prstGeom>
          <a:noFill/>
          <a:ln>
            <a:noFill/>
          </a:ln>
        </p:spPr>
      </p:pic>
      <p:sp>
        <p:nvSpPr>
          <p:cNvPr id="752" name="Google Shape;752;g3dec333fe1b_0_835"/>
          <p:cNvSpPr/>
          <p:nvPr/>
        </p:nvSpPr>
        <p:spPr>
          <a:xfrm>
            <a:off x="1028700" y="1143000"/>
            <a:ext cx="16230600" cy="129900"/>
          </a:xfrm>
          <a:prstGeom prst="rect">
            <a:avLst/>
          </a:prstGeom>
          <a:solidFill>
            <a:srgbClr val="980000"/>
          </a:solidFill>
          <a:ln cap="flat" cmpd="sng" w="22550">
            <a:solidFill>
              <a:srgbClr val="980000"/>
            </a:solidFill>
            <a:prstDash val="solid"/>
            <a:round/>
            <a:headEnd len="sm" w="sm" type="none"/>
            <a:tailEnd len="sm" w="sm" type="none"/>
          </a:ln>
        </p:spPr>
        <p:txBody>
          <a:bodyPr anchorCtr="0" anchor="ctr" bIns="162275" lIns="162275" spcFirstLastPara="1" rIns="162275" wrap="square" tIns="162275">
            <a:noAutofit/>
          </a:bodyPr>
          <a:lstStyle/>
          <a:p>
            <a:pPr indent="0" lvl="0" marL="0" rtl="0" algn="l">
              <a:spcBef>
                <a:spcPts val="0"/>
              </a:spcBef>
              <a:spcAft>
                <a:spcPts val="0"/>
              </a:spcAft>
              <a:buNone/>
            </a:pPr>
            <a:r>
              <a:t/>
            </a:r>
            <a:endParaRPr/>
          </a:p>
        </p:txBody>
      </p:sp>
      <p:sp>
        <p:nvSpPr>
          <p:cNvPr id="753" name="Google Shape;753;g3dec333fe1b_0_835"/>
          <p:cNvSpPr/>
          <p:nvPr/>
        </p:nvSpPr>
        <p:spPr>
          <a:xfrm>
            <a:off x="1028700" y="10142871"/>
            <a:ext cx="16230600" cy="129900"/>
          </a:xfrm>
          <a:prstGeom prst="rect">
            <a:avLst/>
          </a:prstGeom>
          <a:solidFill>
            <a:srgbClr val="F4A623"/>
          </a:solidFill>
          <a:ln cap="flat" cmpd="sng" w="22550">
            <a:solidFill>
              <a:srgbClr val="F4A623"/>
            </a:solidFill>
            <a:prstDash val="solid"/>
            <a:round/>
            <a:headEnd len="sm" w="sm" type="none"/>
            <a:tailEnd len="sm" w="sm" type="none"/>
          </a:ln>
        </p:spPr>
        <p:txBody>
          <a:bodyPr anchorCtr="0" anchor="ctr" bIns="162275" lIns="162275" spcFirstLastPara="1" rIns="162275" wrap="square" tIns="162275">
            <a:noAutofit/>
          </a:bodyPr>
          <a:lstStyle/>
          <a:p>
            <a:pPr indent="0" lvl="0" marL="0" rtl="0" algn="l">
              <a:spcBef>
                <a:spcPts val="0"/>
              </a:spcBef>
              <a:spcAft>
                <a:spcPts val="0"/>
              </a:spcAft>
              <a:buNone/>
            </a:pPr>
            <a:r>
              <a:t/>
            </a:r>
            <a:endParaRPr/>
          </a:p>
        </p:txBody>
      </p:sp>
      <p:sp>
        <p:nvSpPr>
          <p:cNvPr id="754" name="Google Shape;754;g3dec333fe1b_0_835"/>
          <p:cNvSpPr/>
          <p:nvPr/>
        </p:nvSpPr>
        <p:spPr>
          <a:xfrm>
            <a:off x="1855262" y="1512823"/>
            <a:ext cx="4859100" cy="615300"/>
          </a:xfrm>
          <a:prstGeom prst="rect">
            <a:avLst/>
          </a:prstGeom>
          <a:noFill/>
          <a:ln>
            <a:noFill/>
          </a:ln>
        </p:spPr>
        <p:txBody>
          <a:bodyPr anchorCtr="0" anchor="ctr" bIns="80950" lIns="161950" spcFirstLastPara="1" rIns="161950" wrap="square" tIns="80950">
            <a:noAutofit/>
          </a:bodyPr>
          <a:lstStyle/>
          <a:p>
            <a:pPr indent="0" lvl="0" marL="0" marR="0" rtl="0" algn="l">
              <a:spcBef>
                <a:spcPts val="0"/>
              </a:spcBef>
              <a:spcAft>
                <a:spcPts val="0"/>
              </a:spcAft>
              <a:buClr>
                <a:srgbClr val="07C8A0"/>
              </a:buClr>
              <a:buSzPts val="1948"/>
              <a:buFont typeface="Trebuchet MS"/>
              <a:buNone/>
            </a:pPr>
            <a:r>
              <a:t/>
            </a:r>
            <a:endParaRPr b="0" i="0" sz="1948" u="none" cap="none" strike="noStrike">
              <a:solidFill>
                <a:srgbClr val="980000"/>
              </a:solidFill>
              <a:latin typeface="Calibri"/>
              <a:ea typeface="Calibri"/>
              <a:cs typeface="Calibri"/>
              <a:sym typeface="Calibri"/>
            </a:endParaRPr>
          </a:p>
        </p:txBody>
      </p:sp>
      <p:sp>
        <p:nvSpPr>
          <p:cNvPr id="755" name="Google Shape;755;g3dec333fe1b_0_835"/>
          <p:cNvSpPr/>
          <p:nvPr/>
        </p:nvSpPr>
        <p:spPr>
          <a:xfrm>
            <a:off x="1855246" y="1943725"/>
            <a:ext cx="11759400" cy="50280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0D1B4B"/>
              </a:buClr>
              <a:buSzPts val="2200"/>
              <a:buFont typeface="Trebuchet MS"/>
              <a:buNone/>
            </a:pPr>
            <a:r>
              <a:t/>
            </a:r>
            <a:endParaRPr b="0" i="0" sz="3600" u="none" cap="none" strike="noStrike">
              <a:solidFill>
                <a:srgbClr val="000000"/>
              </a:solidFill>
              <a:latin typeface="Calibri"/>
              <a:ea typeface="Calibri"/>
              <a:cs typeface="Calibri"/>
              <a:sym typeface="Calibri"/>
            </a:endParaRPr>
          </a:p>
        </p:txBody>
      </p:sp>
      <p:sp>
        <p:nvSpPr>
          <p:cNvPr id="756" name="Google Shape;756;g3dec333fe1b_0_835"/>
          <p:cNvSpPr/>
          <p:nvPr/>
        </p:nvSpPr>
        <p:spPr>
          <a:xfrm>
            <a:off x="1308496" y="1692447"/>
            <a:ext cx="15072600" cy="714900"/>
          </a:xfrm>
          <a:prstGeom prst="rect">
            <a:avLst/>
          </a:prstGeom>
          <a:noFill/>
          <a:ln>
            <a:noFill/>
          </a:ln>
        </p:spPr>
        <p:txBody>
          <a:bodyPr anchorCtr="0" anchor="ctr" bIns="63475" lIns="126975" spcFirstLastPara="1" rIns="126975" wrap="square" tIns="63475">
            <a:noAutofit/>
          </a:bodyPr>
          <a:lstStyle/>
          <a:p>
            <a:pPr indent="0" lvl="0" marL="0" marR="0" rtl="0" algn="l">
              <a:spcBef>
                <a:spcPts val="0"/>
              </a:spcBef>
              <a:spcAft>
                <a:spcPts val="0"/>
              </a:spcAft>
              <a:buClr>
                <a:srgbClr val="0D1B4B"/>
              </a:buClr>
              <a:buSzPts val="3333"/>
              <a:buFont typeface="Trebuchet MS"/>
              <a:buNone/>
            </a:pPr>
            <a:r>
              <a:rPr b="1" i="0" lang="en-US" sz="3633" u="none" cap="none" strike="noStrike">
                <a:solidFill>
                  <a:srgbClr val="0D1B4B"/>
                </a:solidFill>
                <a:latin typeface="Trebuchet MS"/>
                <a:ea typeface="Trebuchet MS"/>
                <a:cs typeface="Trebuchet MS"/>
                <a:sym typeface="Trebuchet MS"/>
              </a:rPr>
              <a:t>Communication Tools — Your Professional Voice</a:t>
            </a:r>
            <a:endParaRPr b="0" i="0" sz="3633" u="none" cap="none" strike="noStrike">
              <a:solidFill>
                <a:srgbClr val="000000"/>
              </a:solidFill>
              <a:latin typeface="Calibri"/>
              <a:ea typeface="Calibri"/>
              <a:cs typeface="Calibri"/>
              <a:sym typeface="Calibri"/>
            </a:endParaRPr>
          </a:p>
        </p:txBody>
      </p:sp>
      <p:sp>
        <p:nvSpPr>
          <p:cNvPr id="757" name="Google Shape;757;g3dec333fe1b_0_835"/>
          <p:cNvSpPr/>
          <p:nvPr/>
        </p:nvSpPr>
        <p:spPr>
          <a:xfrm>
            <a:off x="1308496" y="2407093"/>
            <a:ext cx="15072600" cy="36600"/>
          </a:xfrm>
          <a:prstGeom prst="rect">
            <a:avLst/>
          </a:prstGeom>
          <a:solidFill>
            <a:srgbClr val="F4A623"/>
          </a:solidFill>
          <a:ln cap="flat" cmpd="sng" w="17650">
            <a:solidFill>
              <a:srgbClr val="F4A623"/>
            </a:solidFill>
            <a:prstDash val="solid"/>
            <a:round/>
            <a:headEnd len="sm" w="sm" type="none"/>
            <a:tailEnd len="sm" w="sm" type="none"/>
          </a:ln>
        </p:spPr>
        <p:txBody>
          <a:bodyPr anchorCtr="0" anchor="ctr" bIns="126975" lIns="126975" spcFirstLastPara="1" rIns="126975" wrap="square" tIns="126975">
            <a:noAutofit/>
          </a:bodyPr>
          <a:lstStyle/>
          <a:p>
            <a:pPr indent="0" lvl="0" marL="0" rtl="0" algn="l">
              <a:spcBef>
                <a:spcPts val="0"/>
              </a:spcBef>
              <a:spcAft>
                <a:spcPts val="0"/>
              </a:spcAft>
              <a:buNone/>
            </a:pPr>
            <a:r>
              <a:t/>
            </a:r>
            <a:endParaRPr/>
          </a:p>
        </p:txBody>
      </p:sp>
      <p:sp>
        <p:nvSpPr>
          <p:cNvPr id="758" name="Google Shape;758;g3dec333fe1b_0_835"/>
          <p:cNvSpPr/>
          <p:nvPr/>
        </p:nvSpPr>
        <p:spPr>
          <a:xfrm>
            <a:off x="1308496" y="2616559"/>
            <a:ext cx="7208400" cy="1786800"/>
          </a:xfrm>
          <a:prstGeom prst="rect">
            <a:avLst/>
          </a:prstGeom>
          <a:solidFill>
            <a:srgbClr val="FFFFFF"/>
          </a:solidFill>
          <a:ln cap="flat" cmpd="sng" w="35275">
            <a:solidFill>
              <a:srgbClr val="1A5CB0"/>
            </a:solidFill>
            <a:prstDash val="solid"/>
            <a:round/>
            <a:headEnd len="sm" w="sm" type="none"/>
            <a:tailEnd len="sm" w="sm" type="none"/>
          </a:ln>
          <a:effectLst>
            <a:outerShdw blurRad="141114" rotWithShape="0" algn="bl" dir="8100000" dist="52918">
              <a:srgbClr val="000000">
                <a:alpha val="12160"/>
              </a:srgbClr>
            </a:outerShdw>
          </a:effectLst>
        </p:spPr>
        <p:txBody>
          <a:bodyPr anchorCtr="0" anchor="ctr" bIns="126975" lIns="126975" spcFirstLastPara="1" rIns="126975" wrap="square" tIns="126975">
            <a:noAutofit/>
          </a:bodyPr>
          <a:lstStyle/>
          <a:p>
            <a:pPr indent="0" lvl="0" marL="0" rtl="0" algn="l">
              <a:spcBef>
                <a:spcPts val="0"/>
              </a:spcBef>
              <a:spcAft>
                <a:spcPts val="0"/>
              </a:spcAft>
              <a:buNone/>
            </a:pPr>
            <a:r>
              <a:t/>
            </a:r>
            <a:endParaRPr/>
          </a:p>
        </p:txBody>
      </p:sp>
      <p:sp>
        <p:nvSpPr>
          <p:cNvPr id="759" name="Google Shape;759;g3dec333fe1b_0_835"/>
          <p:cNvSpPr/>
          <p:nvPr/>
        </p:nvSpPr>
        <p:spPr>
          <a:xfrm>
            <a:off x="1308496" y="2616559"/>
            <a:ext cx="7208400" cy="468000"/>
          </a:xfrm>
          <a:prstGeom prst="rect">
            <a:avLst/>
          </a:prstGeom>
          <a:solidFill>
            <a:srgbClr val="1A5CB0"/>
          </a:solidFill>
          <a:ln cap="flat" cmpd="sng" w="17650">
            <a:solidFill>
              <a:srgbClr val="1A5CB0"/>
            </a:solidFill>
            <a:prstDash val="solid"/>
            <a:round/>
            <a:headEnd len="sm" w="sm" type="none"/>
            <a:tailEnd len="sm" w="sm" type="none"/>
          </a:ln>
        </p:spPr>
        <p:txBody>
          <a:bodyPr anchorCtr="0" anchor="ctr" bIns="126975" lIns="126975" spcFirstLastPara="1" rIns="126975" wrap="square" tIns="126975">
            <a:noAutofit/>
          </a:bodyPr>
          <a:lstStyle/>
          <a:p>
            <a:pPr indent="0" lvl="0" marL="0" rtl="0" algn="l">
              <a:spcBef>
                <a:spcPts val="0"/>
              </a:spcBef>
              <a:spcAft>
                <a:spcPts val="0"/>
              </a:spcAft>
              <a:buNone/>
            </a:pPr>
            <a:r>
              <a:t/>
            </a:r>
            <a:endParaRPr/>
          </a:p>
        </p:txBody>
      </p:sp>
      <p:sp>
        <p:nvSpPr>
          <p:cNvPr id="760" name="Google Shape;760;g3dec333fe1b_0_835"/>
          <p:cNvSpPr/>
          <p:nvPr/>
        </p:nvSpPr>
        <p:spPr>
          <a:xfrm>
            <a:off x="1308496" y="2616559"/>
            <a:ext cx="7208400" cy="4680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806"/>
              <a:buFont typeface="Trebuchet MS"/>
              <a:buNone/>
            </a:pPr>
            <a:r>
              <a:rPr b="1" i="0" lang="en-US" sz="2106" u="none" cap="none" strike="noStrike">
                <a:solidFill>
                  <a:srgbClr val="FFFFFF"/>
                </a:solidFill>
                <a:latin typeface="Trebuchet MS"/>
                <a:ea typeface="Trebuchet MS"/>
                <a:cs typeface="Trebuchet MS"/>
                <a:sym typeface="Trebuchet MS"/>
              </a:rPr>
              <a:t>Email (Gmail / Outlook)</a:t>
            </a:r>
            <a:endParaRPr b="0" i="0" sz="2106" u="none" cap="none" strike="noStrike">
              <a:solidFill>
                <a:srgbClr val="000000"/>
              </a:solidFill>
              <a:latin typeface="Calibri"/>
              <a:ea typeface="Calibri"/>
              <a:cs typeface="Calibri"/>
              <a:sym typeface="Calibri"/>
            </a:endParaRPr>
          </a:p>
        </p:txBody>
      </p:sp>
      <p:sp>
        <p:nvSpPr>
          <p:cNvPr id="761" name="Google Shape;761;g3dec333fe1b_0_835"/>
          <p:cNvSpPr/>
          <p:nvPr/>
        </p:nvSpPr>
        <p:spPr>
          <a:xfrm>
            <a:off x="1472326" y="3134061"/>
            <a:ext cx="6881100" cy="1207500"/>
          </a:xfrm>
          <a:prstGeom prst="rect">
            <a:avLst/>
          </a:prstGeom>
          <a:noFill/>
          <a:ln>
            <a:noFill/>
          </a:ln>
        </p:spPr>
        <p:txBody>
          <a:bodyPr anchorCtr="0" anchor="t" bIns="63475" lIns="126975" spcFirstLastPara="1" rIns="126975" wrap="square" tIns="63475">
            <a:noAutofit/>
          </a:bodyPr>
          <a:lstStyle/>
          <a:p>
            <a:pPr indent="0" lvl="0" marL="0" marR="0" rtl="0" algn="l">
              <a:spcBef>
                <a:spcPts val="0"/>
              </a:spcBef>
              <a:spcAft>
                <a:spcPts val="0"/>
              </a:spcAft>
              <a:buClr>
                <a:srgbClr val="1A202C"/>
              </a:buClr>
              <a:buSzPts val="1667"/>
              <a:buFont typeface="Calibri"/>
              <a:buNone/>
            </a:pPr>
            <a:r>
              <a:rPr b="0" i="0" lang="en-US" sz="1967" u="none" cap="none" strike="noStrike">
                <a:solidFill>
                  <a:srgbClr val="1A202C"/>
                </a:solidFill>
                <a:latin typeface="Calibri"/>
                <a:ea typeface="Calibri"/>
                <a:cs typeface="Calibri"/>
                <a:sym typeface="Calibri"/>
              </a:rPr>
              <a:t>The professional standard for client communication. Use a name@gmail.com — never a nickname. Check daily.</a:t>
            </a:r>
            <a:endParaRPr b="0" i="0" sz="1967" u="none" cap="none" strike="noStrike">
              <a:solidFill>
                <a:srgbClr val="000000"/>
              </a:solidFill>
              <a:latin typeface="Calibri"/>
              <a:ea typeface="Calibri"/>
              <a:cs typeface="Calibri"/>
              <a:sym typeface="Calibri"/>
            </a:endParaRPr>
          </a:p>
        </p:txBody>
      </p:sp>
      <p:sp>
        <p:nvSpPr>
          <p:cNvPr id="762" name="Google Shape;762;g3dec333fe1b_0_835"/>
          <p:cNvSpPr/>
          <p:nvPr/>
        </p:nvSpPr>
        <p:spPr>
          <a:xfrm>
            <a:off x="9827662" y="2616559"/>
            <a:ext cx="7208400" cy="1786800"/>
          </a:xfrm>
          <a:prstGeom prst="rect">
            <a:avLst/>
          </a:prstGeom>
          <a:solidFill>
            <a:srgbClr val="FFFFFF"/>
          </a:solidFill>
          <a:ln cap="flat" cmpd="sng" w="35275">
            <a:solidFill>
              <a:srgbClr val="0B8FAC"/>
            </a:solidFill>
            <a:prstDash val="solid"/>
            <a:round/>
            <a:headEnd len="sm" w="sm" type="none"/>
            <a:tailEnd len="sm" w="sm" type="none"/>
          </a:ln>
          <a:effectLst>
            <a:outerShdw blurRad="141114" rotWithShape="0" algn="bl" dir="8100000" dist="52918">
              <a:srgbClr val="000000">
                <a:alpha val="12160"/>
              </a:srgbClr>
            </a:outerShdw>
          </a:effectLst>
        </p:spPr>
        <p:txBody>
          <a:bodyPr anchorCtr="0" anchor="ctr" bIns="126975" lIns="126975" spcFirstLastPara="1" rIns="126975" wrap="square" tIns="126975">
            <a:noAutofit/>
          </a:bodyPr>
          <a:lstStyle/>
          <a:p>
            <a:pPr indent="0" lvl="0" marL="0" rtl="0" algn="l">
              <a:spcBef>
                <a:spcPts val="0"/>
              </a:spcBef>
              <a:spcAft>
                <a:spcPts val="0"/>
              </a:spcAft>
              <a:buNone/>
            </a:pPr>
            <a:r>
              <a:t/>
            </a:r>
            <a:endParaRPr/>
          </a:p>
        </p:txBody>
      </p:sp>
      <p:sp>
        <p:nvSpPr>
          <p:cNvPr id="763" name="Google Shape;763;g3dec333fe1b_0_835"/>
          <p:cNvSpPr/>
          <p:nvPr/>
        </p:nvSpPr>
        <p:spPr>
          <a:xfrm>
            <a:off x="9827662" y="2616559"/>
            <a:ext cx="7208400" cy="468000"/>
          </a:xfrm>
          <a:prstGeom prst="rect">
            <a:avLst/>
          </a:prstGeom>
          <a:solidFill>
            <a:srgbClr val="0B8FAC"/>
          </a:solidFill>
          <a:ln cap="flat" cmpd="sng" w="17650">
            <a:solidFill>
              <a:srgbClr val="0B8FAC"/>
            </a:solidFill>
            <a:prstDash val="solid"/>
            <a:round/>
            <a:headEnd len="sm" w="sm" type="none"/>
            <a:tailEnd len="sm" w="sm" type="none"/>
          </a:ln>
        </p:spPr>
        <p:txBody>
          <a:bodyPr anchorCtr="0" anchor="ctr" bIns="126975" lIns="126975" spcFirstLastPara="1" rIns="126975" wrap="square" tIns="126975">
            <a:noAutofit/>
          </a:bodyPr>
          <a:lstStyle/>
          <a:p>
            <a:pPr indent="0" lvl="0" marL="0" rtl="0" algn="l">
              <a:spcBef>
                <a:spcPts val="0"/>
              </a:spcBef>
              <a:spcAft>
                <a:spcPts val="0"/>
              </a:spcAft>
              <a:buNone/>
            </a:pPr>
            <a:r>
              <a:t/>
            </a:r>
            <a:endParaRPr/>
          </a:p>
        </p:txBody>
      </p:sp>
      <p:sp>
        <p:nvSpPr>
          <p:cNvPr id="764" name="Google Shape;764;g3dec333fe1b_0_835"/>
          <p:cNvSpPr/>
          <p:nvPr/>
        </p:nvSpPr>
        <p:spPr>
          <a:xfrm>
            <a:off x="9827662" y="2616559"/>
            <a:ext cx="7208400" cy="4680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806"/>
              <a:buFont typeface="Trebuchet MS"/>
              <a:buNone/>
            </a:pPr>
            <a:r>
              <a:rPr b="1" i="0" lang="en-US" sz="2106" u="none" cap="none" strike="noStrike">
                <a:solidFill>
                  <a:srgbClr val="FFFFFF"/>
                </a:solidFill>
                <a:latin typeface="Trebuchet MS"/>
                <a:ea typeface="Trebuchet MS"/>
                <a:cs typeface="Trebuchet MS"/>
                <a:sym typeface="Trebuchet MS"/>
              </a:rPr>
              <a:t>Slack / Teams</a:t>
            </a:r>
            <a:endParaRPr b="0" i="0" sz="2106" u="none" cap="none" strike="noStrike">
              <a:solidFill>
                <a:srgbClr val="000000"/>
              </a:solidFill>
              <a:latin typeface="Calibri"/>
              <a:ea typeface="Calibri"/>
              <a:cs typeface="Calibri"/>
              <a:sym typeface="Calibri"/>
            </a:endParaRPr>
          </a:p>
        </p:txBody>
      </p:sp>
      <p:sp>
        <p:nvSpPr>
          <p:cNvPr id="765" name="Google Shape;765;g3dec333fe1b_0_835"/>
          <p:cNvSpPr/>
          <p:nvPr/>
        </p:nvSpPr>
        <p:spPr>
          <a:xfrm>
            <a:off x="9991492" y="3134061"/>
            <a:ext cx="6881100" cy="1207500"/>
          </a:xfrm>
          <a:prstGeom prst="rect">
            <a:avLst/>
          </a:prstGeom>
          <a:noFill/>
          <a:ln>
            <a:noFill/>
          </a:ln>
        </p:spPr>
        <p:txBody>
          <a:bodyPr anchorCtr="0" anchor="t" bIns="63475" lIns="126975" spcFirstLastPara="1" rIns="126975" wrap="square" tIns="63475">
            <a:noAutofit/>
          </a:bodyPr>
          <a:lstStyle/>
          <a:p>
            <a:pPr indent="0" lvl="0" marL="0" marR="0" rtl="0" algn="l">
              <a:spcBef>
                <a:spcPts val="0"/>
              </a:spcBef>
              <a:spcAft>
                <a:spcPts val="0"/>
              </a:spcAft>
              <a:buClr>
                <a:srgbClr val="1A202C"/>
              </a:buClr>
              <a:buSzPts val="1667"/>
              <a:buFont typeface="Calibri"/>
              <a:buNone/>
            </a:pPr>
            <a:r>
              <a:rPr b="0" i="0" lang="en-US" sz="1967" u="none" cap="none" strike="noStrike">
                <a:solidFill>
                  <a:srgbClr val="1A202C"/>
                </a:solidFill>
                <a:latin typeface="Calibri"/>
                <a:ea typeface="Calibri"/>
                <a:cs typeface="Calibri"/>
                <a:sym typeface="Calibri"/>
              </a:rPr>
              <a:t>Real-time team messaging used by most remote companies. Channels keep communication organized by topic.</a:t>
            </a:r>
            <a:endParaRPr b="0" i="0" sz="1967" u="none" cap="none" strike="noStrike">
              <a:solidFill>
                <a:srgbClr val="000000"/>
              </a:solidFill>
              <a:latin typeface="Calibri"/>
              <a:ea typeface="Calibri"/>
              <a:cs typeface="Calibri"/>
              <a:sym typeface="Calibri"/>
            </a:endParaRPr>
          </a:p>
        </p:txBody>
      </p:sp>
      <p:sp>
        <p:nvSpPr>
          <p:cNvPr id="766" name="Google Shape;766;g3dec333fe1b_0_835"/>
          <p:cNvSpPr/>
          <p:nvPr/>
        </p:nvSpPr>
        <p:spPr>
          <a:xfrm>
            <a:off x="1308496" y="4649604"/>
            <a:ext cx="7208400" cy="1786800"/>
          </a:xfrm>
          <a:prstGeom prst="rect">
            <a:avLst/>
          </a:prstGeom>
          <a:solidFill>
            <a:srgbClr val="FFFFFF"/>
          </a:solidFill>
          <a:ln cap="flat" cmpd="sng" w="35275">
            <a:solidFill>
              <a:srgbClr val="07C8A0"/>
            </a:solidFill>
            <a:prstDash val="solid"/>
            <a:round/>
            <a:headEnd len="sm" w="sm" type="none"/>
            <a:tailEnd len="sm" w="sm" type="none"/>
          </a:ln>
          <a:effectLst>
            <a:outerShdw blurRad="141114" rotWithShape="0" algn="bl" dir="8100000" dist="52918">
              <a:srgbClr val="000000">
                <a:alpha val="12160"/>
              </a:srgbClr>
            </a:outerShdw>
          </a:effectLst>
        </p:spPr>
        <p:txBody>
          <a:bodyPr anchorCtr="0" anchor="ctr" bIns="126975" lIns="126975" spcFirstLastPara="1" rIns="126975" wrap="square" tIns="126975">
            <a:noAutofit/>
          </a:bodyPr>
          <a:lstStyle/>
          <a:p>
            <a:pPr indent="0" lvl="0" marL="0" rtl="0" algn="l">
              <a:spcBef>
                <a:spcPts val="0"/>
              </a:spcBef>
              <a:spcAft>
                <a:spcPts val="0"/>
              </a:spcAft>
              <a:buNone/>
            </a:pPr>
            <a:r>
              <a:t/>
            </a:r>
            <a:endParaRPr/>
          </a:p>
        </p:txBody>
      </p:sp>
      <p:sp>
        <p:nvSpPr>
          <p:cNvPr id="767" name="Google Shape;767;g3dec333fe1b_0_835"/>
          <p:cNvSpPr/>
          <p:nvPr/>
        </p:nvSpPr>
        <p:spPr>
          <a:xfrm>
            <a:off x="1308496" y="4649604"/>
            <a:ext cx="7208400" cy="468000"/>
          </a:xfrm>
          <a:prstGeom prst="rect">
            <a:avLst/>
          </a:prstGeom>
          <a:solidFill>
            <a:srgbClr val="07C8A0"/>
          </a:solidFill>
          <a:ln cap="flat" cmpd="sng" w="17650">
            <a:solidFill>
              <a:srgbClr val="07C8A0"/>
            </a:solidFill>
            <a:prstDash val="solid"/>
            <a:round/>
            <a:headEnd len="sm" w="sm" type="none"/>
            <a:tailEnd len="sm" w="sm" type="none"/>
          </a:ln>
        </p:spPr>
        <p:txBody>
          <a:bodyPr anchorCtr="0" anchor="ctr" bIns="126975" lIns="126975" spcFirstLastPara="1" rIns="126975" wrap="square" tIns="126975">
            <a:noAutofit/>
          </a:bodyPr>
          <a:lstStyle/>
          <a:p>
            <a:pPr indent="0" lvl="0" marL="0" rtl="0" algn="l">
              <a:spcBef>
                <a:spcPts val="0"/>
              </a:spcBef>
              <a:spcAft>
                <a:spcPts val="0"/>
              </a:spcAft>
              <a:buNone/>
            </a:pPr>
            <a:r>
              <a:t/>
            </a:r>
            <a:endParaRPr/>
          </a:p>
        </p:txBody>
      </p:sp>
      <p:sp>
        <p:nvSpPr>
          <p:cNvPr id="768" name="Google Shape;768;g3dec333fe1b_0_835"/>
          <p:cNvSpPr/>
          <p:nvPr/>
        </p:nvSpPr>
        <p:spPr>
          <a:xfrm>
            <a:off x="1308496" y="4649604"/>
            <a:ext cx="7208400" cy="4680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806"/>
              <a:buFont typeface="Trebuchet MS"/>
              <a:buNone/>
            </a:pPr>
            <a:r>
              <a:rPr b="1" i="0" lang="en-US" sz="2106" u="none" cap="none" strike="noStrike">
                <a:solidFill>
                  <a:srgbClr val="FFFFFF"/>
                </a:solidFill>
                <a:latin typeface="Trebuchet MS"/>
                <a:ea typeface="Trebuchet MS"/>
                <a:cs typeface="Trebuchet MS"/>
                <a:sym typeface="Trebuchet MS"/>
              </a:rPr>
              <a:t>Zoom / Google Meet</a:t>
            </a:r>
            <a:endParaRPr b="0" i="0" sz="2106" u="none" cap="none" strike="noStrike">
              <a:solidFill>
                <a:srgbClr val="000000"/>
              </a:solidFill>
              <a:latin typeface="Calibri"/>
              <a:ea typeface="Calibri"/>
              <a:cs typeface="Calibri"/>
              <a:sym typeface="Calibri"/>
            </a:endParaRPr>
          </a:p>
        </p:txBody>
      </p:sp>
      <p:sp>
        <p:nvSpPr>
          <p:cNvPr id="769" name="Google Shape;769;g3dec333fe1b_0_835"/>
          <p:cNvSpPr/>
          <p:nvPr/>
        </p:nvSpPr>
        <p:spPr>
          <a:xfrm>
            <a:off x="1472326" y="5167106"/>
            <a:ext cx="6881100" cy="1207500"/>
          </a:xfrm>
          <a:prstGeom prst="rect">
            <a:avLst/>
          </a:prstGeom>
          <a:noFill/>
          <a:ln>
            <a:noFill/>
          </a:ln>
        </p:spPr>
        <p:txBody>
          <a:bodyPr anchorCtr="0" anchor="t" bIns="63475" lIns="126975" spcFirstLastPara="1" rIns="126975" wrap="square" tIns="63475">
            <a:noAutofit/>
          </a:bodyPr>
          <a:lstStyle/>
          <a:p>
            <a:pPr indent="0" lvl="0" marL="0" marR="0" rtl="0" algn="l">
              <a:spcBef>
                <a:spcPts val="0"/>
              </a:spcBef>
              <a:spcAft>
                <a:spcPts val="0"/>
              </a:spcAft>
              <a:buClr>
                <a:srgbClr val="1A202C"/>
              </a:buClr>
              <a:buSzPts val="1667"/>
              <a:buFont typeface="Calibri"/>
              <a:buNone/>
            </a:pPr>
            <a:r>
              <a:rPr b="0" i="0" lang="en-US" sz="1967" u="none" cap="none" strike="noStrike">
                <a:solidFill>
                  <a:srgbClr val="1A202C"/>
                </a:solidFill>
                <a:latin typeface="Calibri"/>
                <a:ea typeface="Calibri"/>
                <a:cs typeface="Calibri"/>
                <a:sym typeface="Calibri"/>
              </a:rPr>
              <a:t>Video conferencing for client calls, project check-ins, and remote interviews. Essential for building trust.</a:t>
            </a:r>
            <a:endParaRPr b="0" i="0" sz="1967" u="none" cap="none" strike="noStrike">
              <a:solidFill>
                <a:srgbClr val="000000"/>
              </a:solidFill>
              <a:latin typeface="Calibri"/>
              <a:ea typeface="Calibri"/>
              <a:cs typeface="Calibri"/>
              <a:sym typeface="Calibri"/>
            </a:endParaRPr>
          </a:p>
        </p:txBody>
      </p:sp>
      <p:sp>
        <p:nvSpPr>
          <p:cNvPr id="770" name="Google Shape;770;g3dec333fe1b_0_835"/>
          <p:cNvSpPr/>
          <p:nvPr/>
        </p:nvSpPr>
        <p:spPr>
          <a:xfrm>
            <a:off x="9827662" y="4649604"/>
            <a:ext cx="7208400" cy="1786800"/>
          </a:xfrm>
          <a:prstGeom prst="rect">
            <a:avLst/>
          </a:prstGeom>
          <a:solidFill>
            <a:srgbClr val="FFFFFF"/>
          </a:solidFill>
          <a:ln cap="flat" cmpd="sng" w="35275">
            <a:solidFill>
              <a:srgbClr val="F4A623"/>
            </a:solidFill>
            <a:prstDash val="solid"/>
            <a:round/>
            <a:headEnd len="sm" w="sm" type="none"/>
            <a:tailEnd len="sm" w="sm" type="none"/>
          </a:ln>
          <a:effectLst>
            <a:outerShdw blurRad="141114" rotWithShape="0" algn="bl" dir="8100000" dist="52918">
              <a:srgbClr val="000000">
                <a:alpha val="12160"/>
              </a:srgbClr>
            </a:outerShdw>
          </a:effectLst>
        </p:spPr>
        <p:txBody>
          <a:bodyPr anchorCtr="0" anchor="ctr" bIns="126975" lIns="126975" spcFirstLastPara="1" rIns="126975" wrap="square" tIns="126975">
            <a:noAutofit/>
          </a:bodyPr>
          <a:lstStyle/>
          <a:p>
            <a:pPr indent="0" lvl="0" marL="0" rtl="0" algn="l">
              <a:spcBef>
                <a:spcPts val="0"/>
              </a:spcBef>
              <a:spcAft>
                <a:spcPts val="0"/>
              </a:spcAft>
              <a:buNone/>
            </a:pPr>
            <a:r>
              <a:t/>
            </a:r>
            <a:endParaRPr/>
          </a:p>
        </p:txBody>
      </p:sp>
      <p:sp>
        <p:nvSpPr>
          <p:cNvPr id="771" name="Google Shape;771;g3dec333fe1b_0_835"/>
          <p:cNvSpPr/>
          <p:nvPr/>
        </p:nvSpPr>
        <p:spPr>
          <a:xfrm>
            <a:off x="9827662" y="4649604"/>
            <a:ext cx="7208400" cy="468000"/>
          </a:xfrm>
          <a:prstGeom prst="rect">
            <a:avLst/>
          </a:prstGeom>
          <a:solidFill>
            <a:srgbClr val="F4A623"/>
          </a:solidFill>
          <a:ln cap="flat" cmpd="sng" w="17650">
            <a:solidFill>
              <a:srgbClr val="F4A623"/>
            </a:solidFill>
            <a:prstDash val="solid"/>
            <a:round/>
            <a:headEnd len="sm" w="sm" type="none"/>
            <a:tailEnd len="sm" w="sm" type="none"/>
          </a:ln>
        </p:spPr>
        <p:txBody>
          <a:bodyPr anchorCtr="0" anchor="ctr" bIns="126975" lIns="126975" spcFirstLastPara="1" rIns="126975" wrap="square" tIns="126975">
            <a:noAutofit/>
          </a:bodyPr>
          <a:lstStyle/>
          <a:p>
            <a:pPr indent="0" lvl="0" marL="0" rtl="0" algn="l">
              <a:spcBef>
                <a:spcPts val="0"/>
              </a:spcBef>
              <a:spcAft>
                <a:spcPts val="0"/>
              </a:spcAft>
              <a:buNone/>
            </a:pPr>
            <a:r>
              <a:t/>
            </a:r>
            <a:endParaRPr/>
          </a:p>
        </p:txBody>
      </p:sp>
      <p:sp>
        <p:nvSpPr>
          <p:cNvPr id="772" name="Google Shape;772;g3dec333fe1b_0_835"/>
          <p:cNvSpPr/>
          <p:nvPr/>
        </p:nvSpPr>
        <p:spPr>
          <a:xfrm>
            <a:off x="9827662" y="4649604"/>
            <a:ext cx="7208400" cy="4680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806"/>
              <a:buFont typeface="Trebuchet MS"/>
              <a:buNone/>
            </a:pPr>
            <a:r>
              <a:rPr b="1" i="0" lang="en-US" sz="2106" u="none" cap="none" strike="noStrike">
                <a:solidFill>
                  <a:srgbClr val="FFFFFF"/>
                </a:solidFill>
                <a:latin typeface="Trebuchet MS"/>
                <a:ea typeface="Trebuchet MS"/>
                <a:cs typeface="Trebuchet MS"/>
                <a:sym typeface="Trebuchet MS"/>
              </a:rPr>
              <a:t>WhatsApp Business</a:t>
            </a:r>
            <a:endParaRPr b="0" i="0" sz="2106" u="none" cap="none" strike="noStrike">
              <a:solidFill>
                <a:srgbClr val="000000"/>
              </a:solidFill>
              <a:latin typeface="Calibri"/>
              <a:ea typeface="Calibri"/>
              <a:cs typeface="Calibri"/>
              <a:sym typeface="Calibri"/>
            </a:endParaRPr>
          </a:p>
        </p:txBody>
      </p:sp>
      <p:sp>
        <p:nvSpPr>
          <p:cNvPr id="773" name="Google Shape;773;g3dec333fe1b_0_835"/>
          <p:cNvSpPr/>
          <p:nvPr/>
        </p:nvSpPr>
        <p:spPr>
          <a:xfrm>
            <a:off x="9991492" y="5167106"/>
            <a:ext cx="6881100" cy="1207500"/>
          </a:xfrm>
          <a:prstGeom prst="rect">
            <a:avLst/>
          </a:prstGeom>
          <a:noFill/>
          <a:ln>
            <a:noFill/>
          </a:ln>
        </p:spPr>
        <p:txBody>
          <a:bodyPr anchorCtr="0" anchor="t" bIns="63475" lIns="126975" spcFirstLastPara="1" rIns="126975" wrap="square" tIns="63475">
            <a:noAutofit/>
          </a:bodyPr>
          <a:lstStyle/>
          <a:p>
            <a:pPr indent="0" lvl="0" marL="0" marR="0" rtl="0" algn="l">
              <a:spcBef>
                <a:spcPts val="0"/>
              </a:spcBef>
              <a:spcAft>
                <a:spcPts val="0"/>
              </a:spcAft>
              <a:buClr>
                <a:srgbClr val="1A202C"/>
              </a:buClr>
              <a:buSzPts val="1667"/>
              <a:buFont typeface="Calibri"/>
              <a:buNone/>
            </a:pPr>
            <a:r>
              <a:rPr b="0" i="0" lang="en-US" sz="1967" u="none" cap="none" strike="noStrike">
                <a:solidFill>
                  <a:srgbClr val="1A202C"/>
                </a:solidFill>
                <a:latin typeface="Calibri"/>
                <a:ea typeface="Calibri"/>
                <a:cs typeface="Calibri"/>
                <a:sym typeface="Calibri"/>
              </a:rPr>
              <a:t>Messaging for local clients. Use the Business version — it shows business hours, auto-replies, and catalogue.</a:t>
            </a:r>
            <a:endParaRPr b="0" i="0" sz="1967" u="none" cap="none" strike="noStrike">
              <a:solidFill>
                <a:srgbClr val="000000"/>
              </a:solidFill>
              <a:latin typeface="Calibri"/>
              <a:ea typeface="Calibri"/>
              <a:cs typeface="Calibri"/>
              <a:sym typeface="Calibri"/>
            </a:endParaRPr>
          </a:p>
        </p:txBody>
      </p:sp>
      <p:sp>
        <p:nvSpPr>
          <p:cNvPr id="774" name="Google Shape;774;g3dec333fe1b_0_835"/>
          <p:cNvSpPr/>
          <p:nvPr/>
        </p:nvSpPr>
        <p:spPr>
          <a:xfrm>
            <a:off x="1308496" y="6682649"/>
            <a:ext cx="7208400" cy="1786800"/>
          </a:xfrm>
          <a:prstGeom prst="rect">
            <a:avLst/>
          </a:prstGeom>
          <a:solidFill>
            <a:srgbClr val="FFFFFF"/>
          </a:solidFill>
          <a:ln cap="flat" cmpd="sng" w="35275">
            <a:solidFill>
              <a:srgbClr val="7C3AED"/>
            </a:solidFill>
            <a:prstDash val="solid"/>
            <a:round/>
            <a:headEnd len="sm" w="sm" type="none"/>
            <a:tailEnd len="sm" w="sm" type="none"/>
          </a:ln>
          <a:effectLst>
            <a:outerShdw blurRad="141114" rotWithShape="0" algn="bl" dir="8100000" dist="52918">
              <a:srgbClr val="000000">
                <a:alpha val="12160"/>
              </a:srgbClr>
            </a:outerShdw>
          </a:effectLst>
        </p:spPr>
        <p:txBody>
          <a:bodyPr anchorCtr="0" anchor="ctr" bIns="126975" lIns="126975" spcFirstLastPara="1" rIns="126975" wrap="square" tIns="126975">
            <a:noAutofit/>
          </a:bodyPr>
          <a:lstStyle/>
          <a:p>
            <a:pPr indent="0" lvl="0" marL="0" rtl="0" algn="l">
              <a:spcBef>
                <a:spcPts val="0"/>
              </a:spcBef>
              <a:spcAft>
                <a:spcPts val="0"/>
              </a:spcAft>
              <a:buNone/>
            </a:pPr>
            <a:r>
              <a:t/>
            </a:r>
            <a:endParaRPr/>
          </a:p>
        </p:txBody>
      </p:sp>
      <p:sp>
        <p:nvSpPr>
          <p:cNvPr id="775" name="Google Shape;775;g3dec333fe1b_0_835"/>
          <p:cNvSpPr/>
          <p:nvPr/>
        </p:nvSpPr>
        <p:spPr>
          <a:xfrm>
            <a:off x="1308496" y="6682649"/>
            <a:ext cx="7208400" cy="468000"/>
          </a:xfrm>
          <a:prstGeom prst="rect">
            <a:avLst/>
          </a:prstGeom>
          <a:solidFill>
            <a:srgbClr val="7C3AED"/>
          </a:solidFill>
          <a:ln cap="flat" cmpd="sng" w="17650">
            <a:solidFill>
              <a:srgbClr val="7C3AED"/>
            </a:solidFill>
            <a:prstDash val="solid"/>
            <a:round/>
            <a:headEnd len="sm" w="sm" type="none"/>
            <a:tailEnd len="sm" w="sm" type="none"/>
          </a:ln>
        </p:spPr>
        <p:txBody>
          <a:bodyPr anchorCtr="0" anchor="ctr" bIns="126975" lIns="126975" spcFirstLastPara="1" rIns="126975" wrap="square" tIns="126975">
            <a:noAutofit/>
          </a:bodyPr>
          <a:lstStyle/>
          <a:p>
            <a:pPr indent="0" lvl="0" marL="0" rtl="0" algn="l">
              <a:spcBef>
                <a:spcPts val="0"/>
              </a:spcBef>
              <a:spcAft>
                <a:spcPts val="0"/>
              </a:spcAft>
              <a:buNone/>
            </a:pPr>
            <a:r>
              <a:t/>
            </a:r>
            <a:endParaRPr/>
          </a:p>
        </p:txBody>
      </p:sp>
      <p:sp>
        <p:nvSpPr>
          <p:cNvPr id="776" name="Google Shape;776;g3dec333fe1b_0_835"/>
          <p:cNvSpPr/>
          <p:nvPr/>
        </p:nvSpPr>
        <p:spPr>
          <a:xfrm>
            <a:off x="1308496" y="6682649"/>
            <a:ext cx="7208400" cy="4680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806"/>
              <a:buFont typeface="Trebuchet MS"/>
              <a:buNone/>
            </a:pPr>
            <a:r>
              <a:rPr b="1" i="0" lang="en-US" sz="2106" u="none" cap="none" strike="noStrike">
                <a:solidFill>
                  <a:srgbClr val="FFFFFF"/>
                </a:solidFill>
                <a:latin typeface="Trebuchet MS"/>
                <a:ea typeface="Trebuchet MS"/>
                <a:cs typeface="Trebuchet MS"/>
                <a:sym typeface="Trebuchet MS"/>
              </a:rPr>
              <a:t>Loom</a:t>
            </a:r>
            <a:endParaRPr b="0" i="0" sz="2106" u="none" cap="none" strike="noStrike">
              <a:solidFill>
                <a:srgbClr val="000000"/>
              </a:solidFill>
              <a:latin typeface="Calibri"/>
              <a:ea typeface="Calibri"/>
              <a:cs typeface="Calibri"/>
              <a:sym typeface="Calibri"/>
            </a:endParaRPr>
          </a:p>
        </p:txBody>
      </p:sp>
      <p:sp>
        <p:nvSpPr>
          <p:cNvPr id="777" name="Google Shape;777;g3dec333fe1b_0_835"/>
          <p:cNvSpPr/>
          <p:nvPr/>
        </p:nvSpPr>
        <p:spPr>
          <a:xfrm>
            <a:off x="1472326" y="7200151"/>
            <a:ext cx="6881100" cy="1207500"/>
          </a:xfrm>
          <a:prstGeom prst="rect">
            <a:avLst/>
          </a:prstGeom>
          <a:noFill/>
          <a:ln>
            <a:noFill/>
          </a:ln>
        </p:spPr>
        <p:txBody>
          <a:bodyPr anchorCtr="0" anchor="t" bIns="63475" lIns="126975" spcFirstLastPara="1" rIns="126975" wrap="square" tIns="63475">
            <a:noAutofit/>
          </a:bodyPr>
          <a:lstStyle/>
          <a:p>
            <a:pPr indent="0" lvl="0" marL="0" marR="0" rtl="0" algn="l">
              <a:spcBef>
                <a:spcPts val="0"/>
              </a:spcBef>
              <a:spcAft>
                <a:spcPts val="0"/>
              </a:spcAft>
              <a:buClr>
                <a:srgbClr val="1A202C"/>
              </a:buClr>
              <a:buSzPts val="1667"/>
              <a:buFont typeface="Calibri"/>
              <a:buNone/>
            </a:pPr>
            <a:r>
              <a:rPr b="0" i="0" lang="en-US" sz="1967" u="none" cap="none" strike="noStrike">
                <a:solidFill>
                  <a:srgbClr val="1A202C"/>
                </a:solidFill>
                <a:latin typeface="Calibri"/>
                <a:ea typeface="Calibri"/>
                <a:cs typeface="Calibri"/>
                <a:sym typeface="Calibri"/>
              </a:rPr>
              <a:t>Record and send short video messages to explain work, give updates, or present deliverables without a live call.</a:t>
            </a:r>
            <a:endParaRPr b="0" i="0" sz="1967" u="none" cap="none" strike="noStrike">
              <a:solidFill>
                <a:srgbClr val="000000"/>
              </a:solidFill>
              <a:latin typeface="Calibri"/>
              <a:ea typeface="Calibri"/>
              <a:cs typeface="Calibri"/>
              <a:sym typeface="Calibri"/>
            </a:endParaRPr>
          </a:p>
        </p:txBody>
      </p:sp>
      <p:sp>
        <p:nvSpPr>
          <p:cNvPr id="778" name="Google Shape;778;g3dec333fe1b_0_835"/>
          <p:cNvSpPr/>
          <p:nvPr/>
        </p:nvSpPr>
        <p:spPr>
          <a:xfrm>
            <a:off x="9827662" y="6682649"/>
            <a:ext cx="7208400" cy="1786800"/>
          </a:xfrm>
          <a:prstGeom prst="rect">
            <a:avLst/>
          </a:prstGeom>
          <a:solidFill>
            <a:srgbClr val="FFFFFF"/>
          </a:solidFill>
          <a:ln cap="flat" cmpd="sng" w="35275">
            <a:solidFill>
              <a:srgbClr val="0D1B4B"/>
            </a:solidFill>
            <a:prstDash val="solid"/>
            <a:round/>
            <a:headEnd len="sm" w="sm" type="none"/>
            <a:tailEnd len="sm" w="sm" type="none"/>
          </a:ln>
          <a:effectLst>
            <a:outerShdw blurRad="141114" rotWithShape="0" algn="bl" dir="8100000" dist="52918">
              <a:srgbClr val="000000">
                <a:alpha val="12160"/>
              </a:srgbClr>
            </a:outerShdw>
          </a:effectLst>
        </p:spPr>
        <p:txBody>
          <a:bodyPr anchorCtr="0" anchor="ctr" bIns="126975" lIns="126975" spcFirstLastPara="1" rIns="126975" wrap="square" tIns="126975">
            <a:noAutofit/>
          </a:bodyPr>
          <a:lstStyle/>
          <a:p>
            <a:pPr indent="0" lvl="0" marL="0" rtl="0" algn="l">
              <a:spcBef>
                <a:spcPts val="0"/>
              </a:spcBef>
              <a:spcAft>
                <a:spcPts val="0"/>
              </a:spcAft>
              <a:buNone/>
            </a:pPr>
            <a:r>
              <a:t/>
            </a:r>
            <a:endParaRPr/>
          </a:p>
        </p:txBody>
      </p:sp>
      <p:sp>
        <p:nvSpPr>
          <p:cNvPr id="779" name="Google Shape;779;g3dec333fe1b_0_835"/>
          <p:cNvSpPr/>
          <p:nvPr/>
        </p:nvSpPr>
        <p:spPr>
          <a:xfrm>
            <a:off x="9827662" y="6682649"/>
            <a:ext cx="7208400" cy="468000"/>
          </a:xfrm>
          <a:prstGeom prst="rect">
            <a:avLst/>
          </a:prstGeom>
          <a:solidFill>
            <a:srgbClr val="0D1B4B"/>
          </a:solidFill>
          <a:ln cap="flat" cmpd="sng" w="17650">
            <a:solidFill>
              <a:srgbClr val="0D1B4B"/>
            </a:solidFill>
            <a:prstDash val="solid"/>
            <a:round/>
            <a:headEnd len="sm" w="sm" type="none"/>
            <a:tailEnd len="sm" w="sm" type="none"/>
          </a:ln>
        </p:spPr>
        <p:txBody>
          <a:bodyPr anchorCtr="0" anchor="ctr" bIns="126975" lIns="126975" spcFirstLastPara="1" rIns="126975" wrap="square" tIns="126975">
            <a:noAutofit/>
          </a:bodyPr>
          <a:lstStyle/>
          <a:p>
            <a:pPr indent="0" lvl="0" marL="0" rtl="0" algn="l">
              <a:spcBef>
                <a:spcPts val="0"/>
              </a:spcBef>
              <a:spcAft>
                <a:spcPts val="0"/>
              </a:spcAft>
              <a:buNone/>
            </a:pPr>
            <a:r>
              <a:t/>
            </a:r>
            <a:endParaRPr/>
          </a:p>
        </p:txBody>
      </p:sp>
      <p:sp>
        <p:nvSpPr>
          <p:cNvPr id="780" name="Google Shape;780;g3dec333fe1b_0_835"/>
          <p:cNvSpPr/>
          <p:nvPr/>
        </p:nvSpPr>
        <p:spPr>
          <a:xfrm>
            <a:off x="9827662" y="6682649"/>
            <a:ext cx="7208400" cy="4680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806"/>
              <a:buFont typeface="Trebuchet MS"/>
              <a:buNone/>
            </a:pPr>
            <a:r>
              <a:rPr b="1" i="0" lang="en-US" sz="2106" u="none" cap="none" strike="noStrike">
                <a:solidFill>
                  <a:srgbClr val="FFFFFF"/>
                </a:solidFill>
                <a:latin typeface="Trebuchet MS"/>
                <a:ea typeface="Trebuchet MS"/>
                <a:cs typeface="Trebuchet MS"/>
                <a:sym typeface="Trebuchet MS"/>
              </a:rPr>
              <a:t>Calendly</a:t>
            </a:r>
            <a:endParaRPr b="0" i="0" sz="2106" u="none" cap="none" strike="noStrike">
              <a:solidFill>
                <a:srgbClr val="000000"/>
              </a:solidFill>
              <a:latin typeface="Calibri"/>
              <a:ea typeface="Calibri"/>
              <a:cs typeface="Calibri"/>
              <a:sym typeface="Calibri"/>
            </a:endParaRPr>
          </a:p>
        </p:txBody>
      </p:sp>
      <p:sp>
        <p:nvSpPr>
          <p:cNvPr id="781" name="Google Shape;781;g3dec333fe1b_0_835"/>
          <p:cNvSpPr/>
          <p:nvPr/>
        </p:nvSpPr>
        <p:spPr>
          <a:xfrm>
            <a:off x="9991492" y="7200151"/>
            <a:ext cx="6881100" cy="1207500"/>
          </a:xfrm>
          <a:prstGeom prst="rect">
            <a:avLst/>
          </a:prstGeom>
          <a:noFill/>
          <a:ln>
            <a:noFill/>
          </a:ln>
        </p:spPr>
        <p:txBody>
          <a:bodyPr anchorCtr="0" anchor="t" bIns="63475" lIns="126975" spcFirstLastPara="1" rIns="126975" wrap="square" tIns="63475">
            <a:noAutofit/>
          </a:bodyPr>
          <a:lstStyle/>
          <a:p>
            <a:pPr indent="0" lvl="0" marL="0" marR="0" rtl="0" algn="l">
              <a:spcBef>
                <a:spcPts val="0"/>
              </a:spcBef>
              <a:spcAft>
                <a:spcPts val="0"/>
              </a:spcAft>
              <a:buClr>
                <a:srgbClr val="1A202C"/>
              </a:buClr>
              <a:buSzPts val="1667"/>
              <a:buFont typeface="Calibri"/>
              <a:buNone/>
            </a:pPr>
            <a:r>
              <a:rPr b="0" i="0" lang="en-US" sz="1967" u="none" cap="none" strike="noStrike">
                <a:solidFill>
                  <a:srgbClr val="1A202C"/>
                </a:solidFill>
                <a:latin typeface="Calibri"/>
                <a:ea typeface="Calibri"/>
                <a:cs typeface="Calibri"/>
                <a:sym typeface="Calibri"/>
              </a:rPr>
              <a:t>Scheduling tool that lets clients book calls directly in your calendar — eliminates time-zone confusion.</a:t>
            </a:r>
            <a:endParaRPr b="0" i="0" sz="1967" u="none" cap="none" strike="noStrike">
              <a:solidFill>
                <a:srgbClr val="000000"/>
              </a:solidFill>
              <a:latin typeface="Calibri"/>
              <a:ea typeface="Calibri"/>
              <a:cs typeface="Calibri"/>
              <a:sym typeface="Calibri"/>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BB03B">
                <a:alpha val="0"/>
              </a:srgbClr>
            </a:gs>
            <a:gs pos="100000">
              <a:srgbClr val="FBB03B">
                <a:alpha val="36078"/>
              </a:srgbClr>
            </a:gs>
          </a:gsLst>
          <a:path path="circle">
            <a:fillToRect b="50%" l="50%" r="50%" t="50%"/>
          </a:path>
          <a:tileRect/>
        </a:gradFill>
      </p:bgPr>
    </p:bg>
    <p:spTree>
      <p:nvGrpSpPr>
        <p:cNvPr id="785" name="Shape 785"/>
        <p:cNvGrpSpPr/>
        <p:nvPr/>
      </p:nvGrpSpPr>
      <p:grpSpPr>
        <a:xfrm>
          <a:off x="0" y="0"/>
          <a:ext cx="0" cy="0"/>
          <a:chOff x="0" y="0"/>
          <a:chExt cx="0" cy="0"/>
        </a:xfrm>
      </p:grpSpPr>
      <p:grpSp>
        <p:nvGrpSpPr>
          <p:cNvPr id="786" name="Google Shape;786;g3dec333fe1b_0_772"/>
          <p:cNvGrpSpPr/>
          <p:nvPr/>
        </p:nvGrpSpPr>
        <p:grpSpPr>
          <a:xfrm>
            <a:off x="1028700" y="811707"/>
            <a:ext cx="16230707" cy="8446648"/>
            <a:chOff x="0" y="-57150"/>
            <a:chExt cx="4274726" cy="2224617"/>
          </a:xfrm>
        </p:grpSpPr>
        <p:sp>
          <p:nvSpPr>
            <p:cNvPr id="787" name="Google Shape;787;g3dec333fe1b_0_772"/>
            <p:cNvSpPr/>
            <p:nvPr/>
          </p:nvSpPr>
          <p:spPr>
            <a:xfrm>
              <a:off x="0" y="0"/>
              <a:ext cx="4274726" cy="2167467"/>
            </a:xfrm>
            <a:custGeom>
              <a:rect b="b" l="l" r="r" t="t"/>
              <a:pathLst>
                <a:path extrusionOk="0" h="2167467" w="4274726">
                  <a:moveTo>
                    <a:pt x="0" y="0"/>
                  </a:moveTo>
                  <a:lnTo>
                    <a:pt x="4274726" y="0"/>
                  </a:lnTo>
                  <a:lnTo>
                    <a:pt x="4274726" y="2167467"/>
                  </a:lnTo>
                  <a:lnTo>
                    <a:pt x="0" y="2167467"/>
                  </a:lnTo>
                  <a:close/>
                </a:path>
              </a:pathLst>
            </a:custGeom>
            <a:noFill/>
            <a:ln cap="sq" cmpd="sng" w="19050">
              <a:solidFill>
                <a:srgbClr val="000000"/>
              </a:solidFill>
              <a:prstDash val="solid"/>
              <a:miter lim="8000"/>
              <a:headEnd len="sm" w="sm" type="none"/>
              <a:tailEnd len="sm" w="sm" type="none"/>
            </a:ln>
          </p:spPr>
        </p:sp>
        <p:sp>
          <p:nvSpPr>
            <p:cNvPr id="788" name="Google Shape;788;g3dec333fe1b_0_772"/>
            <p:cNvSpPr txBox="1"/>
            <p:nvPr/>
          </p:nvSpPr>
          <p:spPr>
            <a:xfrm>
              <a:off x="0" y="-57150"/>
              <a:ext cx="4274700" cy="22245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789" name="Google Shape;789;g3dec333fe1b_0_772"/>
          <p:cNvSpPr/>
          <p:nvPr/>
        </p:nvSpPr>
        <p:spPr>
          <a:xfrm>
            <a:off x="503196" y="243179"/>
            <a:ext cx="2983565" cy="665086"/>
          </a:xfrm>
          <a:custGeom>
            <a:rect b="b" l="l" r="r" t="t"/>
            <a:pathLst>
              <a:path extrusionOk="0" h="665086" w="2983565">
                <a:moveTo>
                  <a:pt x="0" y="0"/>
                </a:moveTo>
                <a:lnTo>
                  <a:pt x="2983565" y="0"/>
                </a:lnTo>
                <a:lnTo>
                  <a:pt x="2983565" y="665086"/>
                </a:lnTo>
                <a:lnTo>
                  <a:pt x="0" y="665086"/>
                </a:lnTo>
                <a:lnTo>
                  <a:pt x="0" y="0"/>
                </a:lnTo>
                <a:close/>
              </a:path>
            </a:pathLst>
          </a:custGeom>
          <a:blipFill rotWithShape="1">
            <a:blip r:embed="rId3">
              <a:alphaModFix/>
            </a:blip>
            <a:stretch>
              <a:fillRect b="0" l="0" r="0" t="0"/>
            </a:stretch>
          </a:blipFill>
          <a:ln>
            <a:noFill/>
          </a:ln>
        </p:spPr>
      </p:sp>
      <p:sp>
        <p:nvSpPr>
          <p:cNvPr id="790" name="Google Shape;790;g3dec333fe1b_0_772"/>
          <p:cNvSpPr txBox="1"/>
          <p:nvPr/>
        </p:nvSpPr>
        <p:spPr>
          <a:xfrm>
            <a:off x="11901982" y="600366"/>
            <a:ext cx="6386100" cy="283200"/>
          </a:xfrm>
          <a:prstGeom prst="rect">
            <a:avLst/>
          </a:prstGeom>
          <a:noFill/>
          <a:ln>
            <a:noFill/>
          </a:ln>
        </p:spPr>
        <p:txBody>
          <a:bodyPr anchorCtr="0" anchor="t" bIns="0" lIns="0" spcFirstLastPara="1" rIns="0" wrap="square" tIns="0">
            <a:spAutoFit/>
          </a:bodyPr>
          <a:lstStyle/>
          <a:p>
            <a:pPr indent="0" lvl="0" marL="0" marR="0" rtl="0" algn="ctr">
              <a:lnSpc>
                <a:spcPct val="140054"/>
              </a:lnSpc>
              <a:spcBef>
                <a:spcPts val="0"/>
              </a:spcBef>
              <a:spcAft>
                <a:spcPts val="0"/>
              </a:spcAft>
              <a:buNone/>
            </a:pPr>
            <a:r>
              <a:rPr b="0" i="0" lang="en-US" sz="1840" u="none" cap="none" strike="noStrike">
                <a:solidFill>
                  <a:srgbClr val="000000"/>
                </a:solidFill>
                <a:latin typeface="Roboto"/>
                <a:ea typeface="Roboto"/>
                <a:cs typeface="Roboto"/>
                <a:sym typeface="Roboto"/>
              </a:rPr>
              <a:t>2024-3-PL01-KA210-YOU-000294885</a:t>
            </a:r>
            <a:endParaRPr/>
          </a:p>
        </p:txBody>
      </p:sp>
      <p:pic>
        <p:nvPicPr>
          <p:cNvPr id="791" name="Google Shape;791;g3dec333fe1b_0_772" title="logo2.png"/>
          <p:cNvPicPr preferRelativeResize="0"/>
          <p:nvPr/>
        </p:nvPicPr>
        <p:blipFill rotWithShape="1">
          <a:blip r:embed="rId4">
            <a:alphaModFix/>
          </a:blip>
          <a:srcRect b="21968" l="0" r="0" t="25865"/>
          <a:stretch/>
        </p:blipFill>
        <p:spPr>
          <a:xfrm>
            <a:off x="15039350" y="8014350"/>
            <a:ext cx="1893475" cy="987800"/>
          </a:xfrm>
          <a:prstGeom prst="rect">
            <a:avLst/>
          </a:prstGeom>
          <a:noFill/>
          <a:ln>
            <a:noFill/>
          </a:ln>
        </p:spPr>
      </p:pic>
      <p:sp>
        <p:nvSpPr>
          <p:cNvPr id="792" name="Google Shape;792;g3dec333fe1b_0_772"/>
          <p:cNvSpPr/>
          <p:nvPr/>
        </p:nvSpPr>
        <p:spPr>
          <a:xfrm>
            <a:off x="1028700" y="1143000"/>
            <a:ext cx="16230600" cy="129900"/>
          </a:xfrm>
          <a:prstGeom prst="rect">
            <a:avLst/>
          </a:prstGeom>
          <a:solidFill>
            <a:srgbClr val="980000"/>
          </a:solidFill>
          <a:ln cap="flat" cmpd="sng" w="22550">
            <a:solidFill>
              <a:srgbClr val="980000"/>
            </a:solidFill>
            <a:prstDash val="solid"/>
            <a:round/>
            <a:headEnd len="sm" w="sm" type="none"/>
            <a:tailEnd len="sm" w="sm" type="none"/>
          </a:ln>
        </p:spPr>
        <p:txBody>
          <a:bodyPr anchorCtr="0" anchor="ctr" bIns="162275" lIns="162275" spcFirstLastPara="1" rIns="162275" wrap="square" tIns="162275">
            <a:noAutofit/>
          </a:bodyPr>
          <a:lstStyle/>
          <a:p>
            <a:pPr indent="0" lvl="0" marL="0" rtl="0" algn="l">
              <a:spcBef>
                <a:spcPts val="0"/>
              </a:spcBef>
              <a:spcAft>
                <a:spcPts val="0"/>
              </a:spcAft>
              <a:buNone/>
            </a:pPr>
            <a:r>
              <a:t/>
            </a:r>
            <a:endParaRPr/>
          </a:p>
        </p:txBody>
      </p:sp>
      <p:sp>
        <p:nvSpPr>
          <p:cNvPr id="793" name="Google Shape;793;g3dec333fe1b_0_772"/>
          <p:cNvSpPr/>
          <p:nvPr/>
        </p:nvSpPr>
        <p:spPr>
          <a:xfrm>
            <a:off x="1028700" y="10142871"/>
            <a:ext cx="16230600" cy="129900"/>
          </a:xfrm>
          <a:prstGeom prst="rect">
            <a:avLst/>
          </a:prstGeom>
          <a:solidFill>
            <a:srgbClr val="F4A623"/>
          </a:solidFill>
          <a:ln cap="flat" cmpd="sng" w="22550">
            <a:solidFill>
              <a:srgbClr val="F4A623"/>
            </a:solidFill>
            <a:prstDash val="solid"/>
            <a:round/>
            <a:headEnd len="sm" w="sm" type="none"/>
            <a:tailEnd len="sm" w="sm" type="none"/>
          </a:ln>
        </p:spPr>
        <p:txBody>
          <a:bodyPr anchorCtr="0" anchor="ctr" bIns="162275" lIns="162275" spcFirstLastPara="1" rIns="162275" wrap="square" tIns="162275">
            <a:noAutofit/>
          </a:bodyPr>
          <a:lstStyle/>
          <a:p>
            <a:pPr indent="0" lvl="0" marL="0" rtl="0" algn="l">
              <a:spcBef>
                <a:spcPts val="0"/>
              </a:spcBef>
              <a:spcAft>
                <a:spcPts val="0"/>
              </a:spcAft>
              <a:buNone/>
            </a:pPr>
            <a:r>
              <a:t/>
            </a:r>
            <a:endParaRPr/>
          </a:p>
        </p:txBody>
      </p:sp>
      <p:sp>
        <p:nvSpPr>
          <p:cNvPr id="794" name="Google Shape;794;g3dec333fe1b_0_772"/>
          <p:cNvSpPr/>
          <p:nvPr/>
        </p:nvSpPr>
        <p:spPr>
          <a:xfrm>
            <a:off x="1855262" y="1512823"/>
            <a:ext cx="4859100" cy="615300"/>
          </a:xfrm>
          <a:prstGeom prst="rect">
            <a:avLst/>
          </a:prstGeom>
          <a:noFill/>
          <a:ln>
            <a:noFill/>
          </a:ln>
        </p:spPr>
        <p:txBody>
          <a:bodyPr anchorCtr="0" anchor="ctr" bIns="80950" lIns="161950" spcFirstLastPara="1" rIns="161950" wrap="square" tIns="80950">
            <a:noAutofit/>
          </a:bodyPr>
          <a:lstStyle/>
          <a:p>
            <a:pPr indent="0" lvl="0" marL="0" marR="0" rtl="0" algn="l">
              <a:spcBef>
                <a:spcPts val="0"/>
              </a:spcBef>
              <a:spcAft>
                <a:spcPts val="0"/>
              </a:spcAft>
              <a:buClr>
                <a:srgbClr val="07C8A0"/>
              </a:buClr>
              <a:buSzPts val="1948"/>
              <a:buFont typeface="Trebuchet MS"/>
              <a:buNone/>
            </a:pPr>
            <a:r>
              <a:t/>
            </a:r>
            <a:endParaRPr b="0" i="0" sz="1948" u="none" cap="none" strike="noStrike">
              <a:solidFill>
                <a:srgbClr val="980000"/>
              </a:solidFill>
              <a:latin typeface="Calibri"/>
              <a:ea typeface="Calibri"/>
              <a:cs typeface="Calibri"/>
              <a:sym typeface="Calibri"/>
            </a:endParaRPr>
          </a:p>
        </p:txBody>
      </p:sp>
      <p:sp>
        <p:nvSpPr>
          <p:cNvPr id="795" name="Google Shape;795;g3dec333fe1b_0_772"/>
          <p:cNvSpPr/>
          <p:nvPr/>
        </p:nvSpPr>
        <p:spPr>
          <a:xfrm>
            <a:off x="1855246" y="1943725"/>
            <a:ext cx="11759400" cy="50280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0D1B4B"/>
              </a:buClr>
              <a:buSzPts val="2200"/>
              <a:buFont typeface="Trebuchet MS"/>
              <a:buNone/>
            </a:pPr>
            <a:r>
              <a:t/>
            </a:r>
            <a:endParaRPr b="0" i="0" sz="3600" u="none" cap="none" strike="noStrike">
              <a:solidFill>
                <a:srgbClr val="000000"/>
              </a:solidFill>
              <a:latin typeface="Calibri"/>
              <a:ea typeface="Calibri"/>
              <a:cs typeface="Calibri"/>
              <a:sym typeface="Calibri"/>
            </a:endParaRPr>
          </a:p>
        </p:txBody>
      </p:sp>
      <p:sp>
        <p:nvSpPr>
          <p:cNvPr id="796" name="Google Shape;796;g3dec333fe1b_0_772"/>
          <p:cNvSpPr/>
          <p:nvPr/>
        </p:nvSpPr>
        <p:spPr>
          <a:xfrm>
            <a:off x="1048710" y="1419076"/>
            <a:ext cx="15339000" cy="1054800"/>
          </a:xfrm>
          <a:prstGeom prst="rect">
            <a:avLst/>
          </a:prstGeom>
          <a:noFill/>
          <a:ln>
            <a:noFill/>
          </a:ln>
        </p:spPr>
        <p:txBody>
          <a:bodyPr anchorCtr="0" anchor="ctr" bIns="81125" lIns="162275" spcFirstLastPara="1" rIns="162275" wrap="square" tIns="81125">
            <a:noAutofit/>
          </a:bodyPr>
          <a:lstStyle/>
          <a:p>
            <a:pPr indent="0" lvl="0" marL="0" marR="0" rtl="0" algn="l">
              <a:spcBef>
                <a:spcPts val="0"/>
              </a:spcBef>
              <a:spcAft>
                <a:spcPts val="0"/>
              </a:spcAft>
              <a:buClr>
                <a:srgbClr val="0D1B4B"/>
              </a:buClr>
              <a:buSzPts val="4260"/>
              <a:buFont typeface="Trebuchet MS"/>
              <a:buNone/>
            </a:pPr>
            <a:r>
              <a:rPr b="1" i="0" lang="en-US" sz="4260" u="none" cap="none" strike="noStrike">
                <a:solidFill>
                  <a:srgbClr val="0D1B4B"/>
                </a:solidFill>
                <a:latin typeface="Trebuchet MS"/>
                <a:ea typeface="Trebuchet MS"/>
                <a:cs typeface="Trebuchet MS"/>
                <a:sym typeface="Trebuchet MS"/>
              </a:rPr>
              <a:t>Professional Email Communication Standards</a:t>
            </a:r>
            <a:endParaRPr b="0" i="0" sz="4260" u="none" cap="none" strike="noStrike">
              <a:solidFill>
                <a:srgbClr val="000000"/>
              </a:solidFill>
              <a:latin typeface="Calibri"/>
              <a:ea typeface="Calibri"/>
              <a:cs typeface="Calibri"/>
              <a:sym typeface="Calibri"/>
            </a:endParaRPr>
          </a:p>
        </p:txBody>
      </p:sp>
      <p:sp>
        <p:nvSpPr>
          <p:cNvPr id="797" name="Google Shape;797;g3dec333fe1b_0_772"/>
          <p:cNvSpPr/>
          <p:nvPr/>
        </p:nvSpPr>
        <p:spPr>
          <a:xfrm>
            <a:off x="1048710" y="2620040"/>
            <a:ext cx="14990700" cy="48600"/>
          </a:xfrm>
          <a:prstGeom prst="rect">
            <a:avLst/>
          </a:prstGeom>
          <a:solidFill>
            <a:srgbClr val="1A5CB0"/>
          </a:solidFill>
          <a:ln cap="flat" cmpd="sng" w="22550">
            <a:solidFill>
              <a:srgbClr val="1A5CB0"/>
            </a:solidFill>
            <a:prstDash val="solid"/>
            <a:round/>
            <a:headEnd len="sm" w="sm" type="none"/>
            <a:tailEnd len="sm" w="sm" type="none"/>
          </a:ln>
        </p:spPr>
        <p:txBody>
          <a:bodyPr anchorCtr="0" anchor="ctr" bIns="162275" lIns="162275" spcFirstLastPara="1" rIns="162275" wrap="square" tIns="162275">
            <a:noAutofit/>
          </a:bodyPr>
          <a:lstStyle/>
          <a:p>
            <a:pPr indent="0" lvl="0" marL="0" rtl="0" algn="l">
              <a:spcBef>
                <a:spcPts val="0"/>
              </a:spcBef>
              <a:spcAft>
                <a:spcPts val="0"/>
              </a:spcAft>
              <a:buNone/>
            </a:pPr>
            <a:r>
              <a:t/>
            </a:r>
            <a:endParaRPr/>
          </a:p>
        </p:txBody>
      </p:sp>
      <p:sp>
        <p:nvSpPr>
          <p:cNvPr id="798" name="Google Shape;798;g3dec333fe1b_0_772"/>
          <p:cNvSpPr/>
          <p:nvPr/>
        </p:nvSpPr>
        <p:spPr>
          <a:xfrm>
            <a:off x="1048710" y="2831037"/>
            <a:ext cx="15339000" cy="6978900"/>
          </a:xfrm>
          <a:prstGeom prst="rect">
            <a:avLst/>
          </a:prstGeom>
          <a:noFill/>
          <a:ln>
            <a:noFill/>
          </a:ln>
        </p:spPr>
        <p:txBody>
          <a:bodyPr anchorCtr="0" anchor="t" bIns="81125" lIns="162275" spcFirstLastPara="1" rIns="162275" wrap="square" tIns="81125">
            <a:noAutofit/>
          </a:bodyPr>
          <a:lstStyle/>
          <a:p>
            <a:pPr indent="-608648" lvl="0" marL="608648" marR="0" rtl="0" algn="l">
              <a:spcBef>
                <a:spcPts val="0"/>
              </a:spcBef>
              <a:spcAft>
                <a:spcPts val="0"/>
              </a:spcAft>
              <a:buClr>
                <a:srgbClr val="1A202C"/>
              </a:buClr>
              <a:buSzPts val="2663"/>
              <a:buFont typeface="Calibri"/>
              <a:buChar char="•"/>
            </a:pPr>
            <a:r>
              <a:rPr b="1" i="0" lang="en-US" sz="2663" u="none" cap="none" strike="noStrike">
                <a:solidFill>
                  <a:srgbClr val="1A202C"/>
                </a:solidFill>
                <a:latin typeface="Calibri"/>
                <a:ea typeface="Calibri"/>
                <a:cs typeface="Calibri"/>
                <a:sym typeface="Calibri"/>
              </a:rPr>
              <a:t>Structure of a professional email:</a:t>
            </a:r>
            <a:endParaRPr b="0" i="0" sz="2663" u="none" cap="none" strike="noStrike">
              <a:solidFill>
                <a:srgbClr val="000000"/>
              </a:solidFill>
              <a:latin typeface="Calibri"/>
              <a:ea typeface="Calibri"/>
              <a:cs typeface="Calibri"/>
              <a:sym typeface="Calibri"/>
            </a:endParaRPr>
          </a:p>
          <a:p>
            <a:pPr indent="-608648" lvl="0" marL="608648" marR="0" rtl="0" algn="l">
              <a:spcBef>
                <a:spcPts val="0"/>
              </a:spcBef>
              <a:spcAft>
                <a:spcPts val="0"/>
              </a:spcAft>
              <a:buClr>
                <a:srgbClr val="1A202C"/>
              </a:buClr>
              <a:buSzPts val="2663"/>
              <a:buFont typeface="Calibri"/>
              <a:buChar char="•"/>
            </a:pPr>
            <a:r>
              <a:rPr b="0" i="0" lang="en-US" sz="2663" u="none" cap="none" strike="noStrike">
                <a:solidFill>
                  <a:srgbClr val="1A202C"/>
                </a:solidFill>
                <a:latin typeface="Calibri"/>
                <a:ea typeface="Calibri"/>
                <a:cs typeface="Calibri"/>
                <a:sym typeface="Calibri"/>
              </a:rPr>
              <a:t>Subject line: Clear and specific — 'Project Update: Website Copy – Week 3'</a:t>
            </a:r>
            <a:endParaRPr b="0" i="0" sz="2663" u="none" cap="none" strike="noStrike">
              <a:solidFill>
                <a:srgbClr val="000000"/>
              </a:solidFill>
              <a:latin typeface="Calibri"/>
              <a:ea typeface="Calibri"/>
              <a:cs typeface="Calibri"/>
              <a:sym typeface="Calibri"/>
            </a:endParaRPr>
          </a:p>
          <a:p>
            <a:pPr indent="-608648" lvl="0" marL="608648" marR="0" rtl="0" algn="l">
              <a:spcBef>
                <a:spcPts val="0"/>
              </a:spcBef>
              <a:spcAft>
                <a:spcPts val="0"/>
              </a:spcAft>
              <a:buClr>
                <a:srgbClr val="1A202C"/>
              </a:buClr>
              <a:buSzPts val="2663"/>
              <a:buFont typeface="Calibri"/>
              <a:buChar char="•"/>
            </a:pPr>
            <a:r>
              <a:rPr b="0" i="0" lang="en-US" sz="2663" u="none" cap="none" strike="noStrike">
                <a:solidFill>
                  <a:srgbClr val="1A202C"/>
                </a:solidFill>
                <a:latin typeface="Calibri"/>
                <a:ea typeface="Calibri"/>
                <a:cs typeface="Calibri"/>
                <a:sym typeface="Calibri"/>
              </a:rPr>
              <a:t>Greeting: Dear [Name] / Hi [Name] — match client's formality</a:t>
            </a:r>
            <a:endParaRPr b="0" i="0" sz="2663" u="none" cap="none" strike="noStrike">
              <a:solidFill>
                <a:srgbClr val="000000"/>
              </a:solidFill>
              <a:latin typeface="Calibri"/>
              <a:ea typeface="Calibri"/>
              <a:cs typeface="Calibri"/>
              <a:sym typeface="Calibri"/>
            </a:endParaRPr>
          </a:p>
          <a:p>
            <a:pPr indent="-608648" lvl="0" marL="608648" marR="0" rtl="0" algn="l">
              <a:spcBef>
                <a:spcPts val="0"/>
              </a:spcBef>
              <a:spcAft>
                <a:spcPts val="0"/>
              </a:spcAft>
              <a:buClr>
                <a:srgbClr val="1A202C"/>
              </a:buClr>
              <a:buSzPts val="2663"/>
              <a:buFont typeface="Calibri"/>
              <a:buChar char="•"/>
            </a:pPr>
            <a:r>
              <a:rPr b="0" i="0" lang="en-US" sz="2663" u="none" cap="none" strike="noStrike">
                <a:solidFill>
                  <a:srgbClr val="1A202C"/>
                </a:solidFill>
                <a:latin typeface="Calibri"/>
                <a:ea typeface="Calibri"/>
                <a:cs typeface="Calibri"/>
                <a:sym typeface="Calibri"/>
              </a:rPr>
              <a:t>Body: One topic per email. Short paragraphs. No spelling errors.</a:t>
            </a:r>
            <a:endParaRPr b="0" i="0" sz="2663" u="none" cap="none" strike="noStrike">
              <a:solidFill>
                <a:srgbClr val="000000"/>
              </a:solidFill>
              <a:latin typeface="Calibri"/>
              <a:ea typeface="Calibri"/>
              <a:cs typeface="Calibri"/>
              <a:sym typeface="Calibri"/>
            </a:endParaRPr>
          </a:p>
          <a:p>
            <a:pPr indent="-608648" lvl="0" marL="608648" marR="0" rtl="0" algn="l">
              <a:spcBef>
                <a:spcPts val="0"/>
              </a:spcBef>
              <a:spcAft>
                <a:spcPts val="0"/>
              </a:spcAft>
              <a:buClr>
                <a:srgbClr val="1A202C"/>
              </a:buClr>
              <a:buSzPts val="2663"/>
              <a:buFont typeface="Calibri"/>
              <a:buChar char="•"/>
            </a:pPr>
            <a:r>
              <a:rPr b="0" i="0" lang="en-US" sz="2663" u="none" cap="none" strike="noStrike">
                <a:solidFill>
                  <a:srgbClr val="1A202C"/>
                </a:solidFill>
                <a:latin typeface="Calibri"/>
                <a:ea typeface="Calibri"/>
                <a:cs typeface="Calibri"/>
                <a:sym typeface="Calibri"/>
              </a:rPr>
              <a:t>Call to action: End with a clear next step — 'Please confirm by Friday'</a:t>
            </a:r>
            <a:endParaRPr b="0" i="0" sz="2663" u="none" cap="none" strike="noStrike">
              <a:solidFill>
                <a:srgbClr val="000000"/>
              </a:solidFill>
              <a:latin typeface="Calibri"/>
              <a:ea typeface="Calibri"/>
              <a:cs typeface="Calibri"/>
              <a:sym typeface="Calibri"/>
            </a:endParaRPr>
          </a:p>
          <a:p>
            <a:pPr indent="-608648" lvl="0" marL="608648" marR="0" rtl="0" algn="l">
              <a:spcBef>
                <a:spcPts val="0"/>
              </a:spcBef>
              <a:spcAft>
                <a:spcPts val="0"/>
              </a:spcAft>
              <a:buClr>
                <a:srgbClr val="1A202C"/>
              </a:buClr>
              <a:buSzPts val="2663"/>
              <a:buFont typeface="Calibri"/>
              <a:buChar char="•"/>
            </a:pPr>
            <a:r>
              <a:rPr b="0" i="0" lang="en-US" sz="2663" u="none" cap="none" strike="noStrike">
                <a:solidFill>
                  <a:srgbClr val="1A202C"/>
                </a:solidFill>
                <a:latin typeface="Calibri"/>
                <a:ea typeface="Calibri"/>
                <a:cs typeface="Calibri"/>
                <a:sym typeface="Calibri"/>
              </a:rPr>
              <a:t>Sign-off: Best regards / Kind regards + your name and contact</a:t>
            </a:r>
            <a:endParaRPr b="0" i="0" sz="2663" u="none" cap="none" strike="noStrike">
              <a:solidFill>
                <a:srgbClr val="000000"/>
              </a:solidFill>
              <a:latin typeface="Calibri"/>
              <a:ea typeface="Calibri"/>
              <a:cs typeface="Calibri"/>
              <a:sym typeface="Calibri"/>
            </a:endParaRPr>
          </a:p>
          <a:p>
            <a:pPr indent="-439579" lvl="0" marL="608648" marR="0" rtl="0" algn="l">
              <a:spcBef>
                <a:spcPts val="0"/>
              </a:spcBef>
              <a:spcAft>
                <a:spcPts val="0"/>
              </a:spcAft>
              <a:buClr>
                <a:srgbClr val="000000"/>
              </a:buClr>
              <a:buSzPts val="2663"/>
              <a:buFont typeface="Calibri"/>
              <a:buNone/>
            </a:pPr>
            <a:r>
              <a:t/>
            </a:r>
            <a:endParaRPr b="0" i="0" sz="2663" u="none" cap="none" strike="noStrike">
              <a:solidFill>
                <a:srgbClr val="000000"/>
              </a:solidFill>
              <a:latin typeface="Calibri"/>
              <a:ea typeface="Calibri"/>
              <a:cs typeface="Calibri"/>
              <a:sym typeface="Calibri"/>
            </a:endParaRPr>
          </a:p>
          <a:p>
            <a:pPr indent="-608648" lvl="0" marL="608648" marR="0" rtl="0" algn="l">
              <a:spcBef>
                <a:spcPts val="0"/>
              </a:spcBef>
              <a:spcAft>
                <a:spcPts val="0"/>
              </a:spcAft>
              <a:buClr>
                <a:srgbClr val="1A202C"/>
              </a:buClr>
              <a:buSzPts val="2663"/>
              <a:buFont typeface="Calibri"/>
              <a:buChar char="•"/>
            </a:pPr>
            <a:r>
              <a:rPr b="1" i="0" lang="en-US" sz="2663" u="none" cap="none" strike="noStrike">
                <a:solidFill>
                  <a:srgbClr val="1A202C"/>
                </a:solidFill>
                <a:latin typeface="Calibri"/>
                <a:ea typeface="Calibri"/>
                <a:cs typeface="Calibri"/>
                <a:sym typeface="Calibri"/>
              </a:rPr>
              <a:t>Never do:</a:t>
            </a:r>
            <a:endParaRPr b="0" i="0" sz="2663" u="none" cap="none" strike="noStrike">
              <a:solidFill>
                <a:srgbClr val="000000"/>
              </a:solidFill>
              <a:latin typeface="Calibri"/>
              <a:ea typeface="Calibri"/>
              <a:cs typeface="Calibri"/>
              <a:sym typeface="Calibri"/>
            </a:endParaRPr>
          </a:p>
          <a:p>
            <a:pPr indent="-608648" lvl="0" marL="608648" marR="0" rtl="0" algn="l">
              <a:spcBef>
                <a:spcPts val="0"/>
              </a:spcBef>
              <a:spcAft>
                <a:spcPts val="0"/>
              </a:spcAft>
              <a:buClr>
                <a:srgbClr val="1A202C"/>
              </a:buClr>
              <a:buSzPts val="2663"/>
              <a:buFont typeface="Calibri"/>
              <a:buChar char="•"/>
            </a:pPr>
            <a:r>
              <a:rPr b="0" i="0" lang="en-US" sz="2663" u="none" cap="none" strike="noStrike">
                <a:solidFill>
                  <a:srgbClr val="1A202C"/>
                </a:solidFill>
                <a:latin typeface="Calibri"/>
                <a:ea typeface="Calibri"/>
                <a:cs typeface="Calibri"/>
                <a:sym typeface="Calibri"/>
              </a:rPr>
              <a:t>Reply without reading the full email thread</a:t>
            </a:r>
            <a:endParaRPr b="0" i="0" sz="2663" u="none" cap="none" strike="noStrike">
              <a:solidFill>
                <a:srgbClr val="000000"/>
              </a:solidFill>
              <a:latin typeface="Calibri"/>
              <a:ea typeface="Calibri"/>
              <a:cs typeface="Calibri"/>
              <a:sym typeface="Calibri"/>
            </a:endParaRPr>
          </a:p>
          <a:p>
            <a:pPr indent="-608648" lvl="0" marL="608648" marR="0" rtl="0" algn="l">
              <a:spcBef>
                <a:spcPts val="0"/>
              </a:spcBef>
              <a:spcAft>
                <a:spcPts val="0"/>
              </a:spcAft>
              <a:buClr>
                <a:srgbClr val="1A202C"/>
              </a:buClr>
              <a:buSzPts val="2663"/>
              <a:buFont typeface="Calibri"/>
              <a:buChar char="•"/>
            </a:pPr>
            <a:r>
              <a:rPr b="0" i="0" lang="en-US" sz="2663" u="none" cap="none" strike="noStrike">
                <a:solidFill>
                  <a:srgbClr val="1A202C"/>
                </a:solidFill>
                <a:latin typeface="Calibri"/>
                <a:ea typeface="Calibri"/>
                <a:cs typeface="Calibri"/>
                <a:sym typeface="Calibri"/>
              </a:rPr>
              <a:t>Use slang, emojis, or ALL CAPS in professional emails</a:t>
            </a:r>
            <a:endParaRPr b="0" i="0" sz="2663" u="none" cap="none" strike="noStrike">
              <a:solidFill>
                <a:srgbClr val="000000"/>
              </a:solidFill>
              <a:latin typeface="Calibri"/>
              <a:ea typeface="Calibri"/>
              <a:cs typeface="Calibri"/>
              <a:sym typeface="Calibri"/>
            </a:endParaRPr>
          </a:p>
          <a:p>
            <a:pPr indent="-608648" lvl="0" marL="608648" marR="0" rtl="0" algn="l">
              <a:spcBef>
                <a:spcPts val="0"/>
              </a:spcBef>
              <a:spcAft>
                <a:spcPts val="0"/>
              </a:spcAft>
              <a:buClr>
                <a:srgbClr val="1A202C"/>
              </a:buClr>
              <a:buSzPts val="2663"/>
              <a:buFont typeface="Calibri"/>
              <a:buChar char="•"/>
            </a:pPr>
            <a:r>
              <a:rPr b="0" i="0" lang="en-US" sz="2663" u="none" cap="none" strike="noStrike">
                <a:solidFill>
                  <a:srgbClr val="1A202C"/>
                </a:solidFill>
                <a:latin typeface="Calibri"/>
                <a:ea typeface="Calibri"/>
                <a:cs typeface="Calibri"/>
                <a:sym typeface="Calibri"/>
              </a:rPr>
              <a:t>Go silent for more than 24 hours on an active project</a:t>
            </a:r>
            <a:endParaRPr b="0" i="0" sz="2663" u="none" cap="none" strike="noStrike">
              <a:solidFill>
                <a:srgbClr val="000000"/>
              </a:solidFill>
              <a:latin typeface="Calibri"/>
              <a:ea typeface="Calibri"/>
              <a:cs typeface="Calibri"/>
              <a:sym typeface="Calibri"/>
            </a:endParaRPr>
          </a:p>
        </p:txBody>
      </p:sp>
      <p:sp>
        <p:nvSpPr>
          <p:cNvPr id="799" name="Google Shape;799;g3dec333fe1b_0_772"/>
          <p:cNvSpPr/>
          <p:nvPr/>
        </p:nvSpPr>
        <p:spPr>
          <a:xfrm>
            <a:off x="-171450" y="9680350"/>
            <a:ext cx="17430900" cy="722100"/>
          </a:xfrm>
          <a:prstGeom prst="rect">
            <a:avLst/>
          </a:prstGeom>
          <a:solidFill>
            <a:srgbClr val="F5F7FA"/>
          </a:solidFill>
          <a:ln cap="flat" cmpd="sng" w="22550">
            <a:solidFill>
              <a:srgbClr val="F5F7FA"/>
            </a:solidFill>
            <a:prstDash val="solid"/>
            <a:round/>
            <a:headEnd len="sm" w="sm" type="none"/>
            <a:tailEnd len="sm" w="sm" type="none"/>
          </a:ln>
        </p:spPr>
        <p:txBody>
          <a:bodyPr anchorCtr="0" anchor="ctr" bIns="162275" lIns="162275" spcFirstLastPara="1" rIns="162275" wrap="square" tIns="162275">
            <a:noAutofit/>
          </a:bodyPr>
          <a:lstStyle/>
          <a:p>
            <a:pPr indent="0" lvl="0" marL="0" rtl="0" algn="l">
              <a:spcBef>
                <a:spcPts val="0"/>
              </a:spcBef>
              <a:spcAft>
                <a:spcPts val="0"/>
              </a:spcAft>
              <a:buNone/>
            </a:pPr>
            <a:r>
              <a:t/>
            </a:r>
            <a:endParaRPr/>
          </a:p>
        </p:txBody>
      </p:sp>
      <p:sp>
        <p:nvSpPr>
          <p:cNvPr id="800" name="Google Shape;800;g3dec333fe1b_0_772"/>
          <p:cNvSpPr/>
          <p:nvPr/>
        </p:nvSpPr>
        <p:spPr>
          <a:xfrm>
            <a:off x="700093" y="9696580"/>
            <a:ext cx="15687900" cy="681600"/>
          </a:xfrm>
          <a:prstGeom prst="rect">
            <a:avLst/>
          </a:prstGeom>
          <a:noFill/>
          <a:ln>
            <a:noFill/>
          </a:ln>
        </p:spPr>
        <p:txBody>
          <a:bodyPr anchorCtr="0" anchor="ctr" bIns="81125" lIns="162275" spcFirstLastPara="1" rIns="162275" wrap="square" tIns="81125">
            <a:noAutofit/>
          </a:bodyPr>
          <a:lstStyle/>
          <a:p>
            <a:pPr indent="0" lvl="0" marL="0" marR="0" rtl="0" algn="l">
              <a:spcBef>
                <a:spcPts val="0"/>
              </a:spcBef>
              <a:spcAft>
                <a:spcPts val="0"/>
              </a:spcAft>
              <a:buClr>
                <a:srgbClr val="4A5568"/>
              </a:buClr>
              <a:buSzPts val="1953"/>
              <a:buFont typeface="Calibri"/>
              <a:buNone/>
            </a:pPr>
            <a:r>
              <a:rPr b="0" i="1" lang="en-US" sz="1953" u="none" cap="none" strike="noStrike">
                <a:solidFill>
                  <a:srgbClr val="4A5568"/>
                </a:solidFill>
                <a:latin typeface="Calibri"/>
                <a:ea typeface="Calibri"/>
                <a:cs typeface="Calibri"/>
                <a:sym typeface="Calibri"/>
              </a:rPr>
              <a:t>💡  Your emails represent your brand. Every interaction is an opportunity to demonstrate professionalism.</a:t>
            </a:r>
            <a:endParaRPr b="0" i="0" sz="1953" u="none" cap="none" strike="noStrike">
              <a:solidFill>
                <a:srgbClr val="000000"/>
              </a:solidFill>
              <a:latin typeface="Calibri"/>
              <a:ea typeface="Calibri"/>
              <a:cs typeface="Calibri"/>
              <a:sym typeface="Calibri"/>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BB03B">
                <a:alpha val="0"/>
              </a:srgbClr>
            </a:gs>
            <a:gs pos="100000">
              <a:srgbClr val="FBB03B">
                <a:alpha val="36078"/>
              </a:srgbClr>
            </a:gs>
          </a:gsLst>
          <a:path path="circle">
            <a:fillToRect b="50%" l="50%" r="50%" t="50%"/>
          </a:path>
          <a:tileRect/>
        </a:gradFill>
      </p:bgPr>
    </p:bg>
    <p:spTree>
      <p:nvGrpSpPr>
        <p:cNvPr id="804" name="Shape 804"/>
        <p:cNvGrpSpPr/>
        <p:nvPr/>
      </p:nvGrpSpPr>
      <p:grpSpPr>
        <a:xfrm>
          <a:off x="0" y="0"/>
          <a:ext cx="0" cy="0"/>
          <a:chOff x="0" y="0"/>
          <a:chExt cx="0" cy="0"/>
        </a:xfrm>
      </p:grpSpPr>
      <p:grpSp>
        <p:nvGrpSpPr>
          <p:cNvPr id="805" name="Google Shape;805;g3dec333fe1b_0_961"/>
          <p:cNvGrpSpPr/>
          <p:nvPr/>
        </p:nvGrpSpPr>
        <p:grpSpPr>
          <a:xfrm>
            <a:off x="1028700" y="811707"/>
            <a:ext cx="16230707" cy="8446648"/>
            <a:chOff x="0" y="-57150"/>
            <a:chExt cx="4274726" cy="2224617"/>
          </a:xfrm>
        </p:grpSpPr>
        <p:sp>
          <p:nvSpPr>
            <p:cNvPr id="806" name="Google Shape;806;g3dec333fe1b_0_961"/>
            <p:cNvSpPr/>
            <p:nvPr/>
          </p:nvSpPr>
          <p:spPr>
            <a:xfrm>
              <a:off x="0" y="0"/>
              <a:ext cx="4274726" cy="2167467"/>
            </a:xfrm>
            <a:custGeom>
              <a:rect b="b" l="l" r="r" t="t"/>
              <a:pathLst>
                <a:path extrusionOk="0" h="2167467" w="4274726">
                  <a:moveTo>
                    <a:pt x="0" y="0"/>
                  </a:moveTo>
                  <a:lnTo>
                    <a:pt x="4274726" y="0"/>
                  </a:lnTo>
                  <a:lnTo>
                    <a:pt x="4274726" y="2167467"/>
                  </a:lnTo>
                  <a:lnTo>
                    <a:pt x="0" y="2167467"/>
                  </a:lnTo>
                  <a:close/>
                </a:path>
              </a:pathLst>
            </a:custGeom>
            <a:noFill/>
            <a:ln cap="sq" cmpd="sng" w="19050">
              <a:solidFill>
                <a:srgbClr val="000000"/>
              </a:solidFill>
              <a:prstDash val="solid"/>
              <a:miter lim="8000"/>
              <a:headEnd len="sm" w="sm" type="none"/>
              <a:tailEnd len="sm" w="sm" type="none"/>
            </a:ln>
          </p:spPr>
        </p:sp>
        <p:sp>
          <p:nvSpPr>
            <p:cNvPr id="807" name="Google Shape;807;g3dec333fe1b_0_961"/>
            <p:cNvSpPr txBox="1"/>
            <p:nvPr/>
          </p:nvSpPr>
          <p:spPr>
            <a:xfrm>
              <a:off x="0" y="-57150"/>
              <a:ext cx="4274700" cy="22245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808" name="Google Shape;808;g3dec333fe1b_0_961"/>
          <p:cNvSpPr/>
          <p:nvPr/>
        </p:nvSpPr>
        <p:spPr>
          <a:xfrm>
            <a:off x="503196" y="243179"/>
            <a:ext cx="2983565" cy="665086"/>
          </a:xfrm>
          <a:custGeom>
            <a:rect b="b" l="l" r="r" t="t"/>
            <a:pathLst>
              <a:path extrusionOk="0" h="665086" w="2983565">
                <a:moveTo>
                  <a:pt x="0" y="0"/>
                </a:moveTo>
                <a:lnTo>
                  <a:pt x="2983565" y="0"/>
                </a:lnTo>
                <a:lnTo>
                  <a:pt x="2983565" y="665086"/>
                </a:lnTo>
                <a:lnTo>
                  <a:pt x="0" y="665086"/>
                </a:lnTo>
                <a:lnTo>
                  <a:pt x="0" y="0"/>
                </a:lnTo>
                <a:close/>
              </a:path>
            </a:pathLst>
          </a:custGeom>
          <a:blipFill rotWithShape="1">
            <a:blip r:embed="rId3">
              <a:alphaModFix/>
            </a:blip>
            <a:stretch>
              <a:fillRect b="0" l="0" r="0" t="0"/>
            </a:stretch>
          </a:blipFill>
          <a:ln>
            <a:noFill/>
          </a:ln>
        </p:spPr>
      </p:sp>
      <p:sp>
        <p:nvSpPr>
          <p:cNvPr id="809" name="Google Shape;809;g3dec333fe1b_0_961"/>
          <p:cNvSpPr txBox="1"/>
          <p:nvPr/>
        </p:nvSpPr>
        <p:spPr>
          <a:xfrm>
            <a:off x="11901982" y="600366"/>
            <a:ext cx="6386100" cy="283200"/>
          </a:xfrm>
          <a:prstGeom prst="rect">
            <a:avLst/>
          </a:prstGeom>
          <a:noFill/>
          <a:ln>
            <a:noFill/>
          </a:ln>
        </p:spPr>
        <p:txBody>
          <a:bodyPr anchorCtr="0" anchor="t" bIns="0" lIns="0" spcFirstLastPara="1" rIns="0" wrap="square" tIns="0">
            <a:spAutoFit/>
          </a:bodyPr>
          <a:lstStyle/>
          <a:p>
            <a:pPr indent="0" lvl="0" marL="0" marR="0" rtl="0" algn="ctr">
              <a:lnSpc>
                <a:spcPct val="140054"/>
              </a:lnSpc>
              <a:spcBef>
                <a:spcPts val="0"/>
              </a:spcBef>
              <a:spcAft>
                <a:spcPts val="0"/>
              </a:spcAft>
              <a:buNone/>
            </a:pPr>
            <a:r>
              <a:rPr b="0" i="0" lang="en-US" sz="1840" u="none" cap="none" strike="noStrike">
                <a:solidFill>
                  <a:srgbClr val="000000"/>
                </a:solidFill>
                <a:latin typeface="Roboto"/>
                <a:ea typeface="Roboto"/>
                <a:cs typeface="Roboto"/>
                <a:sym typeface="Roboto"/>
              </a:rPr>
              <a:t>2024-3-PL01-KA210-YOU-000294885</a:t>
            </a:r>
            <a:endParaRPr/>
          </a:p>
        </p:txBody>
      </p:sp>
      <p:pic>
        <p:nvPicPr>
          <p:cNvPr id="810" name="Google Shape;810;g3dec333fe1b_0_961" title="logo2.png"/>
          <p:cNvPicPr preferRelativeResize="0"/>
          <p:nvPr/>
        </p:nvPicPr>
        <p:blipFill rotWithShape="1">
          <a:blip r:embed="rId4">
            <a:alphaModFix/>
          </a:blip>
          <a:srcRect b="21968" l="0" r="0" t="25865"/>
          <a:stretch/>
        </p:blipFill>
        <p:spPr>
          <a:xfrm>
            <a:off x="15039350" y="8014350"/>
            <a:ext cx="1893475" cy="987800"/>
          </a:xfrm>
          <a:prstGeom prst="rect">
            <a:avLst/>
          </a:prstGeom>
          <a:noFill/>
          <a:ln>
            <a:noFill/>
          </a:ln>
        </p:spPr>
      </p:pic>
      <p:sp>
        <p:nvSpPr>
          <p:cNvPr id="811" name="Google Shape;811;g3dec333fe1b_0_961"/>
          <p:cNvSpPr/>
          <p:nvPr/>
        </p:nvSpPr>
        <p:spPr>
          <a:xfrm>
            <a:off x="1028700" y="1143000"/>
            <a:ext cx="16230600" cy="129900"/>
          </a:xfrm>
          <a:prstGeom prst="rect">
            <a:avLst/>
          </a:prstGeom>
          <a:solidFill>
            <a:srgbClr val="980000"/>
          </a:solidFill>
          <a:ln cap="flat" cmpd="sng" w="22550">
            <a:solidFill>
              <a:srgbClr val="980000"/>
            </a:solidFill>
            <a:prstDash val="solid"/>
            <a:round/>
            <a:headEnd len="sm" w="sm" type="none"/>
            <a:tailEnd len="sm" w="sm" type="none"/>
          </a:ln>
        </p:spPr>
        <p:txBody>
          <a:bodyPr anchorCtr="0" anchor="ctr" bIns="162275" lIns="162275" spcFirstLastPara="1" rIns="162275" wrap="square" tIns="162275">
            <a:noAutofit/>
          </a:bodyPr>
          <a:lstStyle/>
          <a:p>
            <a:pPr indent="0" lvl="0" marL="0" rtl="0" algn="l">
              <a:spcBef>
                <a:spcPts val="0"/>
              </a:spcBef>
              <a:spcAft>
                <a:spcPts val="0"/>
              </a:spcAft>
              <a:buNone/>
            </a:pPr>
            <a:r>
              <a:t/>
            </a:r>
            <a:endParaRPr/>
          </a:p>
        </p:txBody>
      </p:sp>
      <p:sp>
        <p:nvSpPr>
          <p:cNvPr id="812" name="Google Shape;812;g3dec333fe1b_0_961"/>
          <p:cNvSpPr/>
          <p:nvPr/>
        </p:nvSpPr>
        <p:spPr>
          <a:xfrm>
            <a:off x="1028700" y="10142871"/>
            <a:ext cx="16230600" cy="129900"/>
          </a:xfrm>
          <a:prstGeom prst="rect">
            <a:avLst/>
          </a:prstGeom>
          <a:solidFill>
            <a:srgbClr val="F4A623"/>
          </a:solidFill>
          <a:ln cap="flat" cmpd="sng" w="22550">
            <a:solidFill>
              <a:srgbClr val="F4A623"/>
            </a:solidFill>
            <a:prstDash val="solid"/>
            <a:round/>
            <a:headEnd len="sm" w="sm" type="none"/>
            <a:tailEnd len="sm" w="sm" type="none"/>
          </a:ln>
        </p:spPr>
        <p:txBody>
          <a:bodyPr anchorCtr="0" anchor="ctr" bIns="162275" lIns="162275" spcFirstLastPara="1" rIns="162275" wrap="square" tIns="162275">
            <a:noAutofit/>
          </a:bodyPr>
          <a:lstStyle/>
          <a:p>
            <a:pPr indent="0" lvl="0" marL="0" rtl="0" algn="l">
              <a:spcBef>
                <a:spcPts val="0"/>
              </a:spcBef>
              <a:spcAft>
                <a:spcPts val="0"/>
              </a:spcAft>
              <a:buNone/>
            </a:pPr>
            <a:r>
              <a:t/>
            </a:r>
            <a:endParaRPr/>
          </a:p>
        </p:txBody>
      </p:sp>
      <p:sp>
        <p:nvSpPr>
          <p:cNvPr id="813" name="Google Shape;813;g3dec333fe1b_0_961"/>
          <p:cNvSpPr/>
          <p:nvPr/>
        </p:nvSpPr>
        <p:spPr>
          <a:xfrm>
            <a:off x="1855262" y="1512823"/>
            <a:ext cx="4859100" cy="615300"/>
          </a:xfrm>
          <a:prstGeom prst="rect">
            <a:avLst/>
          </a:prstGeom>
          <a:noFill/>
          <a:ln>
            <a:noFill/>
          </a:ln>
        </p:spPr>
        <p:txBody>
          <a:bodyPr anchorCtr="0" anchor="ctr" bIns="80950" lIns="161950" spcFirstLastPara="1" rIns="161950" wrap="square" tIns="80950">
            <a:noAutofit/>
          </a:bodyPr>
          <a:lstStyle/>
          <a:p>
            <a:pPr indent="0" lvl="0" marL="0" marR="0" rtl="0" algn="l">
              <a:spcBef>
                <a:spcPts val="0"/>
              </a:spcBef>
              <a:spcAft>
                <a:spcPts val="0"/>
              </a:spcAft>
              <a:buClr>
                <a:srgbClr val="07C8A0"/>
              </a:buClr>
              <a:buSzPts val="1948"/>
              <a:buFont typeface="Trebuchet MS"/>
              <a:buNone/>
            </a:pPr>
            <a:r>
              <a:t/>
            </a:r>
            <a:endParaRPr b="0" i="0" sz="1948" u="none" cap="none" strike="noStrike">
              <a:solidFill>
                <a:srgbClr val="980000"/>
              </a:solidFill>
              <a:latin typeface="Calibri"/>
              <a:ea typeface="Calibri"/>
              <a:cs typeface="Calibri"/>
              <a:sym typeface="Calibri"/>
            </a:endParaRPr>
          </a:p>
        </p:txBody>
      </p:sp>
      <p:sp>
        <p:nvSpPr>
          <p:cNvPr id="814" name="Google Shape;814;g3dec333fe1b_0_961"/>
          <p:cNvSpPr/>
          <p:nvPr/>
        </p:nvSpPr>
        <p:spPr>
          <a:xfrm>
            <a:off x="1855246" y="1943725"/>
            <a:ext cx="11759400" cy="50280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0D1B4B"/>
              </a:buClr>
              <a:buSzPts val="2200"/>
              <a:buFont typeface="Trebuchet MS"/>
              <a:buNone/>
            </a:pPr>
            <a:r>
              <a:t/>
            </a:r>
            <a:endParaRPr b="0" i="0" sz="3600" u="none" cap="none" strike="noStrike">
              <a:solidFill>
                <a:srgbClr val="000000"/>
              </a:solidFill>
              <a:latin typeface="Calibri"/>
              <a:ea typeface="Calibri"/>
              <a:cs typeface="Calibri"/>
              <a:sym typeface="Calibri"/>
            </a:endParaRPr>
          </a:p>
        </p:txBody>
      </p:sp>
      <p:sp>
        <p:nvSpPr>
          <p:cNvPr id="815" name="Google Shape;815;g3dec333fe1b_0_961"/>
          <p:cNvSpPr/>
          <p:nvPr/>
        </p:nvSpPr>
        <p:spPr>
          <a:xfrm>
            <a:off x="1865101" y="1637588"/>
            <a:ext cx="14557800" cy="50280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0D1B4B"/>
              </a:buClr>
              <a:buSzPts val="2200"/>
              <a:buFont typeface="Trebuchet MS"/>
              <a:buNone/>
            </a:pPr>
            <a:r>
              <a:rPr b="1" i="0" lang="en-US" sz="3100" u="none" cap="none" strike="noStrike">
                <a:solidFill>
                  <a:srgbClr val="0D1B4B"/>
                </a:solidFill>
                <a:latin typeface="Trebuchet MS"/>
                <a:ea typeface="Trebuchet MS"/>
                <a:cs typeface="Trebuchet MS"/>
                <a:sym typeface="Trebuchet MS"/>
              </a:rPr>
              <a:t>Project Management Tools — Choose the Right One</a:t>
            </a:r>
            <a:endParaRPr b="0" i="0" sz="3100" u="none" cap="none" strike="noStrike">
              <a:solidFill>
                <a:srgbClr val="000000"/>
              </a:solidFill>
              <a:latin typeface="Calibri"/>
              <a:ea typeface="Calibri"/>
              <a:cs typeface="Calibri"/>
              <a:sym typeface="Calibri"/>
            </a:endParaRPr>
          </a:p>
        </p:txBody>
      </p:sp>
      <p:graphicFrame>
        <p:nvGraphicFramePr>
          <p:cNvPr id="816" name="Google Shape;816;g3dec333fe1b_0_961"/>
          <p:cNvGraphicFramePr/>
          <p:nvPr/>
        </p:nvGraphicFramePr>
        <p:xfrm>
          <a:off x="1855210" y="2505083"/>
          <a:ext cx="3000000" cy="3000000"/>
        </p:xfrm>
        <a:graphic>
          <a:graphicData uri="http://schemas.openxmlformats.org/drawingml/2006/table">
            <a:tbl>
              <a:tblPr>
                <a:noFill/>
                <a:tableStyleId>{D449D7CD-0F8A-4B1C-9F38-E67037B35180}</a:tableStyleId>
              </a:tblPr>
              <a:tblGrid>
                <a:gridCol w="3697675"/>
                <a:gridCol w="3697675"/>
                <a:gridCol w="3697675"/>
                <a:gridCol w="3697675"/>
              </a:tblGrid>
              <a:tr h="824175">
                <a:tc>
                  <a:txBody>
                    <a:bodyPr/>
                    <a:lstStyle/>
                    <a:p>
                      <a:pPr indent="0" lvl="0" marL="0" marR="0" rtl="0" algn="ctr">
                        <a:spcBef>
                          <a:spcPts val="0"/>
                        </a:spcBef>
                        <a:spcAft>
                          <a:spcPts val="0"/>
                        </a:spcAft>
                        <a:buClr>
                          <a:srgbClr val="FFFFFF"/>
                        </a:buClr>
                        <a:buSzPts val="1300"/>
                        <a:buFont typeface="Trebuchet MS"/>
                        <a:buNone/>
                      </a:pPr>
                      <a:r>
                        <a:rPr b="1" lang="en-US" sz="2400" u="none" cap="none" strike="noStrike">
                          <a:solidFill>
                            <a:srgbClr val="FFFFFF"/>
                          </a:solidFill>
                          <a:latin typeface="Trebuchet MS"/>
                          <a:ea typeface="Trebuchet MS"/>
                          <a:cs typeface="Trebuchet MS"/>
                          <a:sym typeface="Trebuchet MS"/>
                        </a:rPr>
                        <a:t>Tool</a:t>
                      </a:r>
                      <a:endParaRPr sz="2400" u="none" cap="none" strike="noStrike">
                        <a:latin typeface="Trebuchet MS"/>
                        <a:ea typeface="Trebuchet MS"/>
                        <a:cs typeface="Trebuchet MS"/>
                        <a:sym typeface="Trebuchet MS"/>
                      </a:endParaRPr>
                    </a:p>
                  </a:txBody>
                  <a:tcPr marT="45725" marB="45725" marR="91450" marL="91450">
                    <a:lnL cap="flat" cmpd="sng" w="12700">
                      <a:solidFill>
                        <a:srgbClr val="D1D5DB"/>
                      </a:solidFill>
                      <a:prstDash val="solid"/>
                      <a:round/>
                      <a:headEnd len="sm" w="sm" type="none"/>
                      <a:tailEnd len="sm" w="sm" type="none"/>
                    </a:lnL>
                    <a:lnR cap="flat" cmpd="sng" w="12700">
                      <a:solidFill>
                        <a:srgbClr val="D1D5DB"/>
                      </a:solidFill>
                      <a:prstDash val="solid"/>
                      <a:round/>
                      <a:headEnd len="sm" w="sm" type="none"/>
                      <a:tailEnd len="sm" w="sm" type="none"/>
                    </a:lnR>
                    <a:lnT cap="flat" cmpd="sng" w="12700">
                      <a:solidFill>
                        <a:srgbClr val="D1D5DB"/>
                      </a:solidFill>
                      <a:prstDash val="solid"/>
                      <a:round/>
                      <a:headEnd len="sm" w="sm" type="none"/>
                      <a:tailEnd len="sm" w="sm" type="none"/>
                    </a:lnT>
                    <a:lnB cap="flat" cmpd="sng" w="12700">
                      <a:solidFill>
                        <a:srgbClr val="D1D5DB"/>
                      </a:solidFill>
                      <a:prstDash val="solid"/>
                      <a:round/>
                      <a:headEnd len="sm" w="sm" type="none"/>
                      <a:tailEnd len="sm" w="sm" type="none"/>
                    </a:lnB>
                    <a:solidFill>
                      <a:srgbClr val="1A5CB0"/>
                    </a:solidFill>
                  </a:tcPr>
                </a:tc>
                <a:tc>
                  <a:txBody>
                    <a:bodyPr/>
                    <a:lstStyle/>
                    <a:p>
                      <a:pPr indent="0" lvl="0" marL="0" marR="0" rtl="0" algn="ctr">
                        <a:spcBef>
                          <a:spcPts val="0"/>
                        </a:spcBef>
                        <a:spcAft>
                          <a:spcPts val="0"/>
                        </a:spcAft>
                        <a:buClr>
                          <a:srgbClr val="FFFFFF"/>
                        </a:buClr>
                        <a:buSzPts val="1300"/>
                        <a:buFont typeface="Trebuchet MS"/>
                        <a:buNone/>
                      </a:pPr>
                      <a:r>
                        <a:rPr b="1" lang="en-US" sz="2400" u="none" cap="none" strike="noStrike">
                          <a:solidFill>
                            <a:srgbClr val="FFFFFF"/>
                          </a:solidFill>
                          <a:latin typeface="Trebuchet MS"/>
                          <a:ea typeface="Trebuchet MS"/>
                          <a:cs typeface="Trebuchet MS"/>
                          <a:sym typeface="Trebuchet MS"/>
                        </a:rPr>
                        <a:t>Best For</a:t>
                      </a:r>
                      <a:endParaRPr sz="2400" u="none" cap="none" strike="noStrike">
                        <a:latin typeface="Trebuchet MS"/>
                        <a:ea typeface="Trebuchet MS"/>
                        <a:cs typeface="Trebuchet MS"/>
                        <a:sym typeface="Trebuchet MS"/>
                      </a:endParaRPr>
                    </a:p>
                  </a:txBody>
                  <a:tcPr marT="45725" marB="45725" marR="91450" marL="91450">
                    <a:lnL cap="flat" cmpd="sng" w="12700">
                      <a:solidFill>
                        <a:srgbClr val="D1D5DB"/>
                      </a:solidFill>
                      <a:prstDash val="solid"/>
                      <a:round/>
                      <a:headEnd len="sm" w="sm" type="none"/>
                      <a:tailEnd len="sm" w="sm" type="none"/>
                    </a:lnL>
                    <a:lnR cap="flat" cmpd="sng" w="12700">
                      <a:solidFill>
                        <a:srgbClr val="D1D5DB"/>
                      </a:solidFill>
                      <a:prstDash val="solid"/>
                      <a:round/>
                      <a:headEnd len="sm" w="sm" type="none"/>
                      <a:tailEnd len="sm" w="sm" type="none"/>
                    </a:lnR>
                    <a:lnT cap="flat" cmpd="sng" w="12700">
                      <a:solidFill>
                        <a:srgbClr val="D1D5DB"/>
                      </a:solidFill>
                      <a:prstDash val="solid"/>
                      <a:round/>
                      <a:headEnd len="sm" w="sm" type="none"/>
                      <a:tailEnd len="sm" w="sm" type="none"/>
                    </a:lnT>
                    <a:lnB cap="flat" cmpd="sng" w="12700">
                      <a:solidFill>
                        <a:srgbClr val="D1D5DB"/>
                      </a:solidFill>
                      <a:prstDash val="solid"/>
                      <a:round/>
                      <a:headEnd len="sm" w="sm" type="none"/>
                      <a:tailEnd len="sm" w="sm" type="none"/>
                    </a:lnB>
                    <a:solidFill>
                      <a:srgbClr val="1A5CB0"/>
                    </a:solidFill>
                  </a:tcPr>
                </a:tc>
                <a:tc>
                  <a:txBody>
                    <a:bodyPr/>
                    <a:lstStyle/>
                    <a:p>
                      <a:pPr indent="0" lvl="0" marL="0" marR="0" rtl="0" algn="ctr">
                        <a:spcBef>
                          <a:spcPts val="0"/>
                        </a:spcBef>
                        <a:spcAft>
                          <a:spcPts val="0"/>
                        </a:spcAft>
                        <a:buClr>
                          <a:srgbClr val="FFFFFF"/>
                        </a:buClr>
                        <a:buSzPts val="1300"/>
                        <a:buFont typeface="Trebuchet MS"/>
                        <a:buNone/>
                      </a:pPr>
                      <a:r>
                        <a:rPr b="1" lang="en-US" sz="2400" u="none" cap="none" strike="noStrike">
                          <a:solidFill>
                            <a:srgbClr val="FFFFFF"/>
                          </a:solidFill>
                          <a:latin typeface="Trebuchet MS"/>
                          <a:ea typeface="Trebuchet MS"/>
                          <a:cs typeface="Trebuchet MS"/>
                          <a:sym typeface="Trebuchet MS"/>
                        </a:rPr>
                        <a:t>Key Features</a:t>
                      </a:r>
                      <a:endParaRPr sz="2400" u="none" cap="none" strike="noStrike">
                        <a:latin typeface="Trebuchet MS"/>
                        <a:ea typeface="Trebuchet MS"/>
                        <a:cs typeface="Trebuchet MS"/>
                        <a:sym typeface="Trebuchet MS"/>
                      </a:endParaRPr>
                    </a:p>
                  </a:txBody>
                  <a:tcPr marT="45725" marB="45725" marR="91450" marL="91450">
                    <a:lnL cap="flat" cmpd="sng" w="12700">
                      <a:solidFill>
                        <a:srgbClr val="D1D5DB"/>
                      </a:solidFill>
                      <a:prstDash val="solid"/>
                      <a:round/>
                      <a:headEnd len="sm" w="sm" type="none"/>
                      <a:tailEnd len="sm" w="sm" type="none"/>
                    </a:lnL>
                    <a:lnR cap="flat" cmpd="sng" w="12700">
                      <a:solidFill>
                        <a:srgbClr val="D1D5DB"/>
                      </a:solidFill>
                      <a:prstDash val="solid"/>
                      <a:round/>
                      <a:headEnd len="sm" w="sm" type="none"/>
                      <a:tailEnd len="sm" w="sm" type="none"/>
                    </a:lnR>
                    <a:lnT cap="flat" cmpd="sng" w="12700">
                      <a:solidFill>
                        <a:srgbClr val="D1D5DB"/>
                      </a:solidFill>
                      <a:prstDash val="solid"/>
                      <a:round/>
                      <a:headEnd len="sm" w="sm" type="none"/>
                      <a:tailEnd len="sm" w="sm" type="none"/>
                    </a:lnT>
                    <a:lnB cap="flat" cmpd="sng" w="12700">
                      <a:solidFill>
                        <a:srgbClr val="D1D5DB"/>
                      </a:solidFill>
                      <a:prstDash val="solid"/>
                      <a:round/>
                      <a:headEnd len="sm" w="sm" type="none"/>
                      <a:tailEnd len="sm" w="sm" type="none"/>
                    </a:lnB>
                    <a:solidFill>
                      <a:srgbClr val="1A5CB0"/>
                    </a:solidFill>
                  </a:tcPr>
                </a:tc>
                <a:tc>
                  <a:txBody>
                    <a:bodyPr/>
                    <a:lstStyle/>
                    <a:p>
                      <a:pPr indent="0" lvl="0" marL="0" marR="0" rtl="0" algn="ctr">
                        <a:spcBef>
                          <a:spcPts val="0"/>
                        </a:spcBef>
                        <a:spcAft>
                          <a:spcPts val="0"/>
                        </a:spcAft>
                        <a:buClr>
                          <a:srgbClr val="FFFFFF"/>
                        </a:buClr>
                        <a:buSzPts val="1300"/>
                        <a:buFont typeface="Trebuchet MS"/>
                        <a:buNone/>
                      </a:pPr>
                      <a:r>
                        <a:rPr b="1" lang="en-US" sz="2400" u="none" cap="none" strike="noStrike">
                          <a:solidFill>
                            <a:srgbClr val="FFFFFF"/>
                          </a:solidFill>
                          <a:latin typeface="Trebuchet MS"/>
                          <a:ea typeface="Trebuchet MS"/>
                          <a:cs typeface="Trebuchet MS"/>
                          <a:sym typeface="Trebuchet MS"/>
                        </a:rPr>
                        <a:t>Free Plan?</a:t>
                      </a:r>
                      <a:endParaRPr sz="2400" u="none" cap="none" strike="noStrike">
                        <a:latin typeface="Trebuchet MS"/>
                        <a:ea typeface="Trebuchet MS"/>
                        <a:cs typeface="Trebuchet MS"/>
                        <a:sym typeface="Trebuchet MS"/>
                      </a:endParaRPr>
                    </a:p>
                  </a:txBody>
                  <a:tcPr marT="45725" marB="45725" marR="91450" marL="91450">
                    <a:lnL cap="flat" cmpd="sng" w="12700">
                      <a:solidFill>
                        <a:srgbClr val="D1D5DB"/>
                      </a:solidFill>
                      <a:prstDash val="solid"/>
                      <a:round/>
                      <a:headEnd len="sm" w="sm" type="none"/>
                      <a:tailEnd len="sm" w="sm" type="none"/>
                    </a:lnL>
                    <a:lnR cap="flat" cmpd="sng" w="12700">
                      <a:solidFill>
                        <a:srgbClr val="D1D5DB"/>
                      </a:solidFill>
                      <a:prstDash val="solid"/>
                      <a:round/>
                      <a:headEnd len="sm" w="sm" type="none"/>
                      <a:tailEnd len="sm" w="sm" type="none"/>
                    </a:lnR>
                    <a:lnT cap="flat" cmpd="sng" w="12700">
                      <a:solidFill>
                        <a:srgbClr val="D1D5DB"/>
                      </a:solidFill>
                      <a:prstDash val="solid"/>
                      <a:round/>
                      <a:headEnd len="sm" w="sm" type="none"/>
                      <a:tailEnd len="sm" w="sm" type="none"/>
                    </a:lnT>
                    <a:lnB cap="flat" cmpd="sng" w="12700">
                      <a:solidFill>
                        <a:srgbClr val="D1D5DB"/>
                      </a:solidFill>
                      <a:prstDash val="solid"/>
                      <a:round/>
                      <a:headEnd len="sm" w="sm" type="none"/>
                      <a:tailEnd len="sm" w="sm" type="none"/>
                    </a:lnB>
                    <a:solidFill>
                      <a:srgbClr val="1A5CB0"/>
                    </a:solidFill>
                  </a:tcPr>
                </a:tc>
              </a:tr>
              <a:tr h="780850">
                <a:tc>
                  <a:txBody>
                    <a:bodyPr/>
                    <a:lstStyle/>
                    <a:p>
                      <a:pPr indent="0" lvl="0" marL="0" marR="0" rtl="0" algn="l">
                        <a:spcBef>
                          <a:spcPts val="0"/>
                        </a:spcBef>
                        <a:spcAft>
                          <a:spcPts val="0"/>
                        </a:spcAft>
                        <a:buClr>
                          <a:srgbClr val="1A202C"/>
                        </a:buClr>
                        <a:buSzPts val="1200"/>
                        <a:buFont typeface="Calibri"/>
                        <a:buNone/>
                      </a:pPr>
                      <a:r>
                        <a:rPr lang="en-US" sz="2400" u="none" cap="none" strike="noStrike">
                          <a:solidFill>
                            <a:srgbClr val="1A202C"/>
                          </a:solidFill>
                          <a:latin typeface="Calibri"/>
                          <a:ea typeface="Calibri"/>
                          <a:cs typeface="Calibri"/>
                          <a:sym typeface="Calibri"/>
                        </a:rPr>
                        <a:t>Trello</a:t>
                      </a:r>
                      <a:endParaRPr sz="2400" u="none" cap="none" strike="noStrike">
                        <a:latin typeface="Calibri"/>
                        <a:ea typeface="Calibri"/>
                        <a:cs typeface="Calibri"/>
                        <a:sym typeface="Calibri"/>
                      </a:endParaRPr>
                    </a:p>
                  </a:txBody>
                  <a:tcPr marT="45725" marB="45725" marR="91450" marL="91450">
                    <a:lnL cap="flat" cmpd="sng" w="12700">
                      <a:solidFill>
                        <a:srgbClr val="D1D5DB"/>
                      </a:solidFill>
                      <a:prstDash val="solid"/>
                      <a:round/>
                      <a:headEnd len="sm" w="sm" type="none"/>
                      <a:tailEnd len="sm" w="sm" type="none"/>
                    </a:lnL>
                    <a:lnR cap="flat" cmpd="sng" w="12700">
                      <a:solidFill>
                        <a:srgbClr val="D1D5DB"/>
                      </a:solidFill>
                      <a:prstDash val="solid"/>
                      <a:round/>
                      <a:headEnd len="sm" w="sm" type="none"/>
                      <a:tailEnd len="sm" w="sm" type="none"/>
                    </a:lnR>
                    <a:lnT cap="flat" cmpd="sng" w="12700">
                      <a:solidFill>
                        <a:srgbClr val="D1D5DB"/>
                      </a:solidFill>
                      <a:prstDash val="solid"/>
                      <a:round/>
                      <a:headEnd len="sm" w="sm" type="none"/>
                      <a:tailEnd len="sm" w="sm" type="none"/>
                    </a:lnT>
                    <a:lnB cap="flat" cmpd="sng" w="12700">
                      <a:solidFill>
                        <a:srgbClr val="D1D5DB"/>
                      </a:solidFill>
                      <a:prstDash val="solid"/>
                      <a:round/>
                      <a:headEnd len="sm" w="sm" type="none"/>
                      <a:tailEnd len="sm" w="sm" type="none"/>
                    </a:lnB>
                    <a:solidFill>
                      <a:srgbClr val="FFF8F2"/>
                    </a:solidFill>
                  </a:tcPr>
                </a:tc>
                <a:tc>
                  <a:txBody>
                    <a:bodyPr/>
                    <a:lstStyle/>
                    <a:p>
                      <a:pPr indent="0" lvl="0" marL="0" marR="0" rtl="0" algn="l">
                        <a:spcBef>
                          <a:spcPts val="0"/>
                        </a:spcBef>
                        <a:spcAft>
                          <a:spcPts val="0"/>
                        </a:spcAft>
                        <a:buClr>
                          <a:srgbClr val="1A202C"/>
                        </a:buClr>
                        <a:buSzPts val="1200"/>
                        <a:buFont typeface="Calibri"/>
                        <a:buNone/>
                      </a:pPr>
                      <a:r>
                        <a:rPr lang="en-US" sz="2400" u="none" cap="none" strike="noStrike">
                          <a:solidFill>
                            <a:srgbClr val="1A202C"/>
                          </a:solidFill>
                          <a:latin typeface="Calibri"/>
                          <a:ea typeface="Calibri"/>
                          <a:cs typeface="Calibri"/>
                          <a:sym typeface="Calibri"/>
                        </a:rPr>
                        <a:t>Visual task management</a:t>
                      </a:r>
                      <a:endParaRPr sz="2400" u="none" cap="none" strike="noStrike">
                        <a:latin typeface="Calibri"/>
                        <a:ea typeface="Calibri"/>
                        <a:cs typeface="Calibri"/>
                        <a:sym typeface="Calibri"/>
                      </a:endParaRPr>
                    </a:p>
                  </a:txBody>
                  <a:tcPr marT="45725" marB="45725" marR="91450" marL="91450">
                    <a:lnL cap="flat" cmpd="sng" w="12700">
                      <a:solidFill>
                        <a:srgbClr val="D1D5DB"/>
                      </a:solidFill>
                      <a:prstDash val="solid"/>
                      <a:round/>
                      <a:headEnd len="sm" w="sm" type="none"/>
                      <a:tailEnd len="sm" w="sm" type="none"/>
                    </a:lnL>
                    <a:lnR cap="flat" cmpd="sng" w="12700">
                      <a:solidFill>
                        <a:srgbClr val="D1D5DB"/>
                      </a:solidFill>
                      <a:prstDash val="solid"/>
                      <a:round/>
                      <a:headEnd len="sm" w="sm" type="none"/>
                      <a:tailEnd len="sm" w="sm" type="none"/>
                    </a:lnR>
                    <a:lnT cap="flat" cmpd="sng" w="12700">
                      <a:solidFill>
                        <a:srgbClr val="D1D5DB"/>
                      </a:solidFill>
                      <a:prstDash val="solid"/>
                      <a:round/>
                      <a:headEnd len="sm" w="sm" type="none"/>
                      <a:tailEnd len="sm" w="sm" type="none"/>
                    </a:lnT>
                    <a:lnB cap="flat" cmpd="sng" w="12700">
                      <a:solidFill>
                        <a:srgbClr val="D1D5DB"/>
                      </a:solidFill>
                      <a:prstDash val="solid"/>
                      <a:round/>
                      <a:headEnd len="sm" w="sm" type="none"/>
                      <a:tailEnd len="sm" w="sm" type="none"/>
                    </a:lnB>
                    <a:solidFill>
                      <a:srgbClr val="FFF8F2"/>
                    </a:solidFill>
                  </a:tcPr>
                </a:tc>
                <a:tc>
                  <a:txBody>
                    <a:bodyPr/>
                    <a:lstStyle/>
                    <a:p>
                      <a:pPr indent="0" lvl="0" marL="0" marR="0" rtl="0" algn="l">
                        <a:spcBef>
                          <a:spcPts val="0"/>
                        </a:spcBef>
                        <a:spcAft>
                          <a:spcPts val="0"/>
                        </a:spcAft>
                        <a:buClr>
                          <a:srgbClr val="1A202C"/>
                        </a:buClr>
                        <a:buSzPts val="1200"/>
                        <a:buFont typeface="Calibri"/>
                        <a:buNone/>
                      </a:pPr>
                      <a:r>
                        <a:rPr lang="en-US" sz="2400" u="none" cap="none" strike="noStrike">
                          <a:solidFill>
                            <a:srgbClr val="1A202C"/>
                          </a:solidFill>
                          <a:latin typeface="Calibri"/>
                          <a:ea typeface="Calibri"/>
                          <a:cs typeface="Calibri"/>
                          <a:sym typeface="Calibri"/>
                        </a:rPr>
                        <a:t>Kanban boards, cards, checklists, deadlines</a:t>
                      </a:r>
                      <a:endParaRPr sz="2400" u="none" cap="none" strike="noStrike">
                        <a:latin typeface="Calibri"/>
                        <a:ea typeface="Calibri"/>
                        <a:cs typeface="Calibri"/>
                        <a:sym typeface="Calibri"/>
                      </a:endParaRPr>
                    </a:p>
                  </a:txBody>
                  <a:tcPr marT="45725" marB="45725" marR="91450" marL="91450">
                    <a:lnL cap="flat" cmpd="sng" w="12700">
                      <a:solidFill>
                        <a:srgbClr val="D1D5DB"/>
                      </a:solidFill>
                      <a:prstDash val="solid"/>
                      <a:round/>
                      <a:headEnd len="sm" w="sm" type="none"/>
                      <a:tailEnd len="sm" w="sm" type="none"/>
                    </a:lnL>
                    <a:lnR cap="flat" cmpd="sng" w="12700">
                      <a:solidFill>
                        <a:srgbClr val="D1D5DB"/>
                      </a:solidFill>
                      <a:prstDash val="solid"/>
                      <a:round/>
                      <a:headEnd len="sm" w="sm" type="none"/>
                      <a:tailEnd len="sm" w="sm" type="none"/>
                    </a:lnR>
                    <a:lnT cap="flat" cmpd="sng" w="12700">
                      <a:solidFill>
                        <a:srgbClr val="D1D5DB"/>
                      </a:solidFill>
                      <a:prstDash val="solid"/>
                      <a:round/>
                      <a:headEnd len="sm" w="sm" type="none"/>
                      <a:tailEnd len="sm" w="sm" type="none"/>
                    </a:lnT>
                    <a:lnB cap="flat" cmpd="sng" w="12700">
                      <a:solidFill>
                        <a:srgbClr val="D1D5DB"/>
                      </a:solidFill>
                      <a:prstDash val="solid"/>
                      <a:round/>
                      <a:headEnd len="sm" w="sm" type="none"/>
                      <a:tailEnd len="sm" w="sm" type="none"/>
                    </a:lnB>
                    <a:solidFill>
                      <a:srgbClr val="FFF8F2"/>
                    </a:solidFill>
                  </a:tcPr>
                </a:tc>
                <a:tc>
                  <a:txBody>
                    <a:bodyPr/>
                    <a:lstStyle/>
                    <a:p>
                      <a:pPr indent="0" lvl="0" marL="0" marR="0" rtl="0" algn="l">
                        <a:spcBef>
                          <a:spcPts val="0"/>
                        </a:spcBef>
                        <a:spcAft>
                          <a:spcPts val="0"/>
                        </a:spcAft>
                        <a:buClr>
                          <a:srgbClr val="1A202C"/>
                        </a:buClr>
                        <a:buSzPts val="1200"/>
                        <a:buFont typeface="Calibri"/>
                        <a:buNone/>
                      </a:pPr>
                      <a:r>
                        <a:rPr lang="en-US" sz="2400" u="none" cap="none" strike="noStrike">
                          <a:solidFill>
                            <a:srgbClr val="1A202C"/>
                          </a:solidFill>
                          <a:latin typeface="Calibri"/>
                          <a:ea typeface="Calibri"/>
                          <a:cs typeface="Calibri"/>
                          <a:sym typeface="Calibri"/>
                        </a:rPr>
                        <a:t>Yes — generous</a:t>
                      </a:r>
                      <a:endParaRPr sz="2400" u="none" cap="none" strike="noStrike">
                        <a:latin typeface="Calibri"/>
                        <a:ea typeface="Calibri"/>
                        <a:cs typeface="Calibri"/>
                        <a:sym typeface="Calibri"/>
                      </a:endParaRPr>
                    </a:p>
                  </a:txBody>
                  <a:tcPr marT="45725" marB="45725" marR="91450" marL="91450">
                    <a:lnL cap="flat" cmpd="sng" w="12700">
                      <a:solidFill>
                        <a:srgbClr val="D1D5DB"/>
                      </a:solidFill>
                      <a:prstDash val="solid"/>
                      <a:round/>
                      <a:headEnd len="sm" w="sm" type="none"/>
                      <a:tailEnd len="sm" w="sm" type="none"/>
                    </a:lnL>
                    <a:lnR cap="flat" cmpd="sng" w="12700">
                      <a:solidFill>
                        <a:srgbClr val="D1D5DB"/>
                      </a:solidFill>
                      <a:prstDash val="solid"/>
                      <a:round/>
                      <a:headEnd len="sm" w="sm" type="none"/>
                      <a:tailEnd len="sm" w="sm" type="none"/>
                    </a:lnR>
                    <a:lnT cap="flat" cmpd="sng" w="12700">
                      <a:solidFill>
                        <a:srgbClr val="D1D5DB"/>
                      </a:solidFill>
                      <a:prstDash val="solid"/>
                      <a:round/>
                      <a:headEnd len="sm" w="sm" type="none"/>
                      <a:tailEnd len="sm" w="sm" type="none"/>
                    </a:lnT>
                    <a:lnB cap="flat" cmpd="sng" w="12700">
                      <a:solidFill>
                        <a:srgbClr val="D1D5DB"/>
                      </a:solidFill>
                      <a:prstDash val="solid"/>
                      <a:round/>
                      <a:headEnd len="sm" w="sm" type="none"/>
                      <a:tailEnd len="sm" w="sm" type="none"/>
                    </a:lnB>
                    <a:solidFill>
                      <a:srgbClr val="FFF8F2"/>
                    </a:solidFill>
                  </a:tcPr>
                </a:tc>
              </a:tr>
              <a:tr h="780850">
                <a:tc>
                  <a:txBody>
                    <a:bodyPr/>
                    <a:lstStyle/>
                    <a:p>
                      <a:pPr indent="0" lvl="0" marL="0" marR="0" rtl="0" algn="l">
                        <a:spcBef>
                          <a:spcPts val="0"/>
                        </a:spcBef>
                        <a:spcAft>
                          <a:spcPts val="0"/>
                        </a:spcAft>
                        <a:buClr>
                          <a:srgbClr val="1A202C"/>
                        </a:buClr>
                        <a:buSzPts val="1200"/>
                        <a:buFont typeface="Calibri"/>
                        <a:buNone/>
                      </a:pPr>
                      <a:r>
                        <a:rPr lang="en-US" sz="2400" u="none" cap="none" strike="noStrike">
                          <a:solidFill>
                            <a:srgbClr val="1A202C"/>
                          </a:solidFill>
                          <a:latin typeface="Calibri"/>
                          <a:ea typeface="Calibri"/>
                          <a:cs typeface="Calibri"/>
                          <a:sym typeface="Calibri"/>
                        </a:rPr>
                        <a:t>Asana</a:t>
                      </a:r>
                      <a:endParaRPr sz="2400" u="none" cap="none" strike="noStrike">
                        <a:latin typeface="Calibri"/>
                        <a:ea typeface="Calibri"/>
                        <a:cs typeface="Calibri"/>
                        <a:sym typeface="Calibri"/>
                      </a:endParaRPr>
                    </a:p>
                  </a:txBody>
                  <a:tcPr marT="45725" marB="45725" marR="91450" marL="91450">
                    <a:lnL cap="flat" cmpd="sng" w="12700">
                      <a:solidFill>
                        <a:srgbClr val="D1D5DB"/>
                      </a:solidFill>
                      <a:prstDash val="solid"/>
                      <a:round/>
                      <a:headEnd len="sm" w="sm" type="none"/>
                      <a:tailEnd len="sm" w="sm" type="none"/>
                    </a:lnL>
                    <a:lnR cap="flat" cmpd="sng" w="12700">
                      <a:solidFill>
                        <a:srgbClr val="D1D5DB"/>
                      </a:solidFill>
                      <a:prstDash val="solid"/>
                      <a:round/>
                      <a:headEnd len="sm" w="sm" type="none"/>
                      <a:tailEnd len="sm" w="sm" type="none"/>
                    </a:lnR>
                    <a:lnT cap="flat" cmpd="sng" w="12700">
                      <a:solidFill>
                        <a:srgbClr val="D1D5DB"/>
                      </a:solidFill>
                      <a:prstDash val="solid"/>
                      <a:round/>
                      <a:headEnd len="sm" w="sm" type="none"/>
                      <a:tailEnd len="sm" w="sm" type="none"/>
                    </a:lnT>
                    <a:lnB cap="flat" cmpd="sng" w="12700">
                      <a:solidFill>
                        <a:srgbClr val="D1D5DB"/>
                      </a:solidFill>
                      <a:prstDash val="solid"/>
                      <a:round/>
                      <a:headEnd len="sm" w="sm" type="none"/>
                      <a:tailEnd len="sm" w="sm" type="none"/>
                    </a:lnB>
                    <a:solidFill>
                      <a:srgbClr val="FFF8F2"/>
                    </a:solidFill>
                  </a:tcPr>
                </a:tc>
                <a:tc>
                  <a:txBody>
                    <a:bodyPr/>
                    <a:lstStyle/>
                    <a:p>
                      <a:pPr indent="0" lvl="0" marL="0" marR="0" rtl="0" algn="l">
                        <a:spcBef>
                          <a:spcPts val="0"/>
                        </a:spcBef>
                        <a:spcAft>
                          <a:spcPts val="0"/>
                        </a:spcAft>
                        <a:buClr>
                          <a:srgbClr val="1A202C"/>
                        </a:buClr>
                        <a:buSzPts val="1200"/>
                        <a:buFont typeface="Calibri"/>
                        <a:buNone/>
                      </a:pPr>
                      <a:r>
                        <a:rPr lang="en-US" sz="2400" u="none" cap="none" strike="noStrike">
                          <a:solidFill>
                            <a:srgbClr val="1A202C"/>
                          </a:solidFill>
                          <a:latin typeface="Calibri"/>
                          <a:ea typeface="Calibri"/>
                          <a:cs typeface="Calibri"/>
                          <a:sym typeface="Calibri"/>
                        </a:rPr>
                        <a:t>Team projects &amp; workflows</a:t>
                      </a:r>
                      <a:endParaRPr sz="2400" u="none" cap="none" strike="noStrike">
                        <a:latin typeface="Calibri"/>
                        <a:ea typeface="Calibri"/>
                        <a:cs typeface="Calibri"/>
                        <a:sym typeface="Calibri"/>
                      </a:endParaRPr>
                    </a:p>
                  </a:txBody>
                  <a:tcPr marT="45725" marB="45725" marR="91450" marL="91450">
                    <a:lnL cap="flat" cmpd="sng" w="12700">
                      <a:solidFill>
                        <a:srgbClr val="D1D5DB"/>
                      </a:solidFill>
                      <a:prstDash val="solid"/>
                      <a:round/>
                      <a:headEnd len="sm" w="sm" type="none"/>
                      <a:tailEnd len="sm" w="sm" type="none"/>
                    </a:lnL>
                    <a:lnR cap="flat" cmpd="sng" w="12700">
                      <a:solidFill>
                        <a:srgbClr val="D1D5DB"/>
                      </a:solidFill>
                      <a:prstDash val="solid"/>
                      <a:round/>
                      <a:headEnd len="sm" w="sm" type="none"/>
                      <a:tailEnd len="sm" w="sm" type="none"/>
                    </a:lnR>
                    <a:lnT cap="flat" cmpd="sng" w="12700">
                      <a:solidFill>
                        <a:srgbClr val="D1D5DB"/>
                      </a:solidFill>
                      <a:prstDash val="solid"/>
                      <a:round/>
                      <a:headEnd len="sm" w="sm" type="none"/>
                      <a:tailEnd len="sm" w="sm" type="none"/>
                    </a:lnT>
                    <a:lnB cap="flat" cmpd="sng" w="12700">
                      <a:solidFill>
                        <a:srgbClr val="D1D5DB"/>
                      </a:solidFill>
                      <a:prstDash val="solid"/>
                      <a:round/>
                      <a:headEnd len="sm" w="sm" type="none"/>
                      <a:tailEnd len="sm" w="sm" type="none"/>
                    </a:lnB>
                    <a:solidFill>
                      <a:srgbClr val="FFF8F2"/>
                    </a:solidFill>
                  </a:tcPr>
                </a:tc>
                <a:tc>
                  <a:txBody>
                    <a:bodyPr/>
                    <a:lstStyle/>
                    <a:p>
                      <a:pPr indent="0" lvl="0" marL="0" marR="0" rtl="0" algn="l">
                        <a:spcBef>
                          <a:spcPts val="0"/>
                        </a:spcBef>
                        <a:spcAft>
                          <a:spcPts val="0"/>
                        </a:spcAft>
                        <a:buClr>
                          <a:srgbClr val="1A202C"/>
                        </a:buClr>
                        <a:buSzPts val="1200"/>
                        <a:buFont typeface="Calibri"/>
                        <a:buNone/>
                      </a:pPr>
                      <a:r>
                        <a:rPr lang="en-US" sz="2400" u="none" cap="none" strike="noStrike">
                          <a:solidFill>
                            <a:srgbClr val="1A202C"/>
                          </a:solidFill>
                          <a:latin typeface="Calibri"/>
                          <a:ea typeface="Calibri"/>
                          <a:cs typeface="Calibri"/>
                          <a:sym typeface="Calibri"/>
                        </a:rPr>
                        <a:t>Tasks, milestones, timelines, automations</a:t>
                      </a:r>
                      <a:endParaRPr sz="2400" u="none" cap="none" strike="noStrike">
                        <a:latin typeface="Calibri"/>
                        <a:ea typeface="Calibri"/>
                        <a:cs typeface="Calibri"/>
                        <a:sym typeface="Calibri"/>
                      </a:endParaRPr>
                    </a:p>
                  </a:txBody>
                  <a:tcPr marT="45725" marB="45725" marR="91450" marL="91450">
                    <a:lnL cap="flat" cmpd="sng" w="12700">
                      <a:solidFill>
                        <a:srgbClr val="D1D5DB"/>
                      </a:solidFill>
                      <a:prstDash val="solid"/>
                      <a:round/>
                      <a:headEnd len="sm" w="sm" type="none"/>
                      <a:tailEnd len="sm" w="sm" type="none"/>
                    </a:lnL>
                    <a:lnR cap="flat" cmpd="sng" w="12700">
                      <a:solidFill>
                        <a:srgbClr val="D1D5DB"/>
                      </a:solidFill>
                      <a:prstDash val="solid"/>
                      <a:round/>
                      <a:headEnd len="sm" w="sm" type="none"/>
                      <a:tailEnd len="sm" w="sm" type="none"/>
                    </a:lnR>
                    <a:lnT cap="flat" cmpd="sng" w="12700">
                      <a:solidFill>
                        <a:srgbClr val="D1D5DB"/>
                      </a:solidFill>
                      <a:prstDash val="solid"/>
                      <a:round/>
                      <a:headEnd len="sm" w="sm" type="none"/>
                      <a:tailEnd len="sm" w="sm" type="none"/>
                    </a:lnT>
                    <a:lnB cap="flat" cmpd="sng" w="12700">
                      <a:solidFill>
                        <a:srgbClr val="D1D5DB"/>
                      </a:solidFill>
                      <a:prstDash val="solid"/>
                      <a:round/>
                      <a:headEnd len="sm" w="sm" type="none"/>
                      <a:tailEnd len="sm" w="sm" type="none"/>
                    </a:lnB>
                    <a:solidFill>
                      <a:srgbClr val="FFF8F2"/>
                    </a:solidFill>
                  </a:tcPr>
                </a:tc>
                <a:tc>
                  <a:txBody>
                    <a:bodyPr/>
                    <a:lstStyle/>
                    <a:p>
                      <a:pPr indent="0" lvl="0" marL="0" marR="0" rtl="0" algn="l">
                        <a:spcBef>
                          <a:spcPts val="0"/>
                        </a:spcBef>
                        <a:spcAft>
                          <a:spcPts val="0"/>
                        </a:spcAft>
                        <a:buClr>
                          <a:srgbClr val="1A202C"/>
                        </a:buClr>
                        <a:buSzPts val="1200"/>
                        <a:buFont typeface="Calibri"/>
                        <a:buNone/>
                      </a:pPr>
                      <a:r>
                        <a:rPr lang="en-US" sz="2400" u="none" cap="none" strike="noStrike">
                          <a:solidFill>
                            <a:srgbClr val="1A202C"/>
                          </a:solidFill>
                          <a:latin typeface="Calibri"/>
                          <a:ea typeface="Calibri"/>
                          <a:cs typeface="Calibri"/>
                          <a:sym typeface="Calibri"/>
                        </a:rPr>
                        <a:t>Yes — up to 15 users</a:t>
                      </a:r>
                      <a:endParaRPr sz="2400" u="none" cap="none" strike="noStrike">
                        <a:latin typeface="Calibri"/>
                        <a:ea typeface="Calibri"/>
                        <a:cs typeface="Calibri"/>
                        <a:sym typeface="Calibri"/>
                      </a:endParaRPr>
                    </a:p>
                  </a:txBody>
                  <a:tcPr marT="45725" marB="45725" marR="91450" marL="91450">
                    <a:lnL cap="flat" cmpd="sng" w="12700">
                      <a:solidFill>
                        <a:srgbClr val="D1D5DB"/>
                      </a:solidFill>
                      <a:prstDash val="solid"/>
                      <a:round/>
                      <a:headEnd len="sm" w="sm" type="none"/>
                      <a:tailEnd len="sm" w="sm" type="none"/>
                    </a:lnL>
                    <a:lnR cap="flat" cmpd="sng" w="12700">
                      <a:solidFill>
                        <a:srgbClr val="D1D5DB"/>
                      </a:solidFill>
                      <a:prstDash val="solid"/>
                      <a:round/>
                      <a:headEnd len="sm" w="sm" type="none"/>
                      <a:tailEnd len="sm" w="sm" type="none"/>
                    </a:lnR>
                    <a:lnT cap="flat" cmpd="sng" w="12700">
                      <a:solidFill>
                        <a:srgbClr val="D1D5DB"/>
                      </a:solidFill>
                      <a:prstDash val="solid"/>
                      <a:round/>
                      <a:headEnd len="sm" w="sm" type="none"/>
                      <a:tailEnd len="sm" w="sm" type="none"/>
                    </a:lnT>
                    <a:lnB cap="flat" cmpd="sng" w="12700">
                      <a:solidFill>
                        <a:srgbClr val="D1D5DB"/>
                      </a:solidFill>
                      <a:prstDash val="solid"/>
                      <a:round/>
                      <a:headEnd len="sm" w="sm" type="none"/>
                      <a:tailEnd len="sm" w="sm" type="none"/>
                    </a:lnB>
                    <a:solidFill>
                      <a:srgbClr val="FFF8F2"/>
                    </a:solidFill>
                  </a:tcPr>
                </a:tc>
              </a:tr>
              <a:tr h="780850">
                <a:tc>
                  <a:txBody>
                    <a:bodyPr/>
                    <a:lstStyle/>
                    <a:p>
                      <a:pPr indent="0" lvl="0" marL="0" marR="0" rtl="0" algn="l">
                        <a:spcBef>
                          <a:spcPts val="0"/>
                        </a:spcBef>
                        <a:spcAft>
                          <a:spcPts val="0"/>
                        </a:spcAft>
                        <a:buClr>
                          <a:srgbClr val="1A202C"/>
                        </a:buClr>
                        <a:buSzPts val="1200"/>
                        <a:buFont typeface="Calibri"/>
                        <a:buNone/>
                      </a:pPr>
                      <a:r>
                        <a:rPr lang="en-US" sz="2400" u="none" cap="none" strike="noStrike">
                          <a:solidFill>
                            <a:srgbClr val="1A202C"/>
                          </a:solidFill>
                          <a:latin typeface="Calibri"/>
                          <a:ea typeface="Calibri"/>
                          <a:cs typeface="Calibri"/>
                          <a:sym typeface="Calibri"/>
                        </a:rPr>
                        <a:t>Notion</a:t>
                      </a:r>
                      <a:endParaRPr sz="2400" u="none" cap="none" strike="noStrike">
                        <a:latin typeface="Calibri"/>
                        <a:ea typeface="Calibri"/>
                        <a:cs typeface="Calibri"/>
                        <a:sym typeface="Calibri"/>
                      </a:endParaRPr>
                    </a:p>
                  </a:txBody>
                  <a:tcPr marT="45725" marB="45725" marR="91450" marL="91450">
                    <a:lnL cap="flat" cmpd="sng" w="12700">
                      <a:solidFill>
                        <a:srgbClr val="D1D5DB"/>
                      </a:solidFill>
                      <a:prstDash val="solid"/>
                      <a:round/>
                      <a:headEnd len="sm" w="sm" type="none"/>
                      <a:tailEnd len="sm" w="sm" type="none"/>
                    </a:lnL>
                    <a:lnR cap="flat" cmpd="sng" w="12700">
                      <a:solidFill>
                        <a:srgbClr val="D1D5DB"/>
                      </a:solidFill>
                      <a:prstDash val="solid"/>
                      <a:round/>
                      <a:headEnd len="sm" w="sm" type="none"/>
                      <a:tailEnd len="sm" w="sm" type="none"/>
                    </a:lnR>
                    <a:lnT cap="flat" cmpd="sng" w="12700">
                      <a:solidFill>
                        <a:srgbClr val="D1D5DB"/>
                      </a:solidFill>
                      <a:prstDash val="solid"/>
                      <a:round/>
                      <a:headEnd len="sm" w="sm" type="none"/>
                      <a:tailEnd len="sm" w="sm" type="none"/>
                    </a:lnT>
                    <a:lnB cap="flat" cmpd="sng" w="12700">
                      <a:solidFill>
                        <a:srgbClr val="D1D5DB"/>
                      </a:solidFill>
                      <a:prstDash val="solid"/>
                      <a:round/>
                      <a:headEnd len="sm" w="sm" type="none"/>
                      <a:tailEnd len="sm" w="sm" type="none"/>
                    </a:lnB>
                    <a:solidFill>
                      <a:srgbClr val="FFF8F2"/>
                    </a:solidFill>
                  </a:tcPr>
                </a:tc>
                <a:tc>
                  <a:txBody>
                    <a:bodyPr/>
                    <a:lstStyle/>
                    <a:p>
                      <a:pPr indent="0" lvl="0" marL="0" marR="0" rtl="0" algn="l">
                        <a:spcBef>
                          <a:spcPts val="0"/>
                        </a:spcBef>
                        <a:spcAft>
                          <a:spcPts val="0"/>
                        </a:spcAft>
                        <a:buClr>
                          <a:srgbClr val="1A202C"/>
                        </a:buClr>
                        <a:buSzPts val="1200"/>
                        <a:buFont typeface="Calibri"/>
                        <a:buNone/>
                      </a:pPr>
                      <a:r>
                        <a:rPr lang="en-US" sz="2400" u="none" cap="none" strike="noStrike">
                          <a:solidFill>
                            <a:srgbClr val="1A202C"/>
                          </a:solidFill>
                          <a:latin typeface="Calibri"/>
                          <a:ea typeface="Calibri"/>
                          <a:cs typeface="Calibri"/>
                          <a:sym typeface="Calibri"/>
                        </a:rPr>
                        <a:t>Docs + tasks in one place</a:t>
                      </a:r>
                      <a:endParaRPr sz="2400" u="none" cap="none" strike="noStrike">
                        <a:latin typeface="Calibri"/>
                        <a:ea typeface="Calibri"/>
                        <a:cs typeface="Calibri"/>
                        <a:sym typeface="Calibri"/>
                      </a:endParaRPr>
                    </a:p>
                  </a:txBody>
                  <a:tcPr marT="45725" marB="45725" marR="91450" marL="91450">
                    <a:lnL cap="flat" cmpd="sng" w="12700">
                      <a:solidFill>
                        <a:srgbClr val="D1D5DB"/>
                      </a:solidFill>
                      <a:prstDash val="solid"/>
                      <a:round/>
                      <a:headEnd len="sm" w="sm" type="none"/>
                      <a:tailEnd len="sm" w="sm" type="none"/>
                    </a:lnL>
                    <a:lnR cap="flat" cmpd="sng" w="12700">
                      <a:solidFill>
                        <a:srgbClr val="D1D5DB"/>
                      </a:solidFill>
                      <a:prstDash val="solid"/>
                      <a:round/>
                      <a:headEnd len="sm" w="sm" type="none"/>
                      <a:tailEnd len="sm" w="sm" type="none"/>
                    </a:lnR>
                    <a:lnT cap="flat" cmpd="sng" w="12700">
                      <a:solidFill>
                        <a:srgbClr val="D1D5DB"/>
                      </a:solidFill>
                      <a:prstDash val="solid"/>
                      <a:round/>
                      <a:headEnd len="sm" w="sm" type="none"/>
                      <a:tailEnd len="sm" w="sm" type="none"/>
                    </a:lnT>
                    <a:lnB cap="flat" cmpd="sng" w="12700">
                      <a:solidFill>
                        <a:srgbClr val="D1D5DB"/>
                      </a:solidFill>
                      <a:prstDash val="solid"/>
                      <a:round/>
                      <a:headEnd len="sm" w="sm" type="none"/>
                      <a:tailEnd len="sm" w="sm" type="none"/>
                    </a:lnB>
                    <a:solidFill>
                      <a:srgbClr val="FFF8F2"/>
                    </a:solidFill>
                  </a:tcPr>
                </a:tc>
                <a:tc>
                  <a:txBody>
                    <a:bodyPr/>
                    <a:lstStyle/>
                    <a:p>
                      <a:pPr indent="0" lvl="0" marL="0" marR="0" rtl="0" algn="l">
                        <a:spcBef>
                          <a:spcPts val="0"/>
                        </a:spcBef>
                        <a:spcAft>
                          <a:spcPts val="0"/>
                        </a:spcAft>
                        <a:buClr>
                          <a:srgbClr val="1A202C"/>
                        </a:buClr>
                        <a:buSzPts val="1200"/>
                        <a:buFont typeface="Calibri"/>
                        <a:buNone/>
                      </a:pPr>
                      <a:r>
                        <a:rPr lang="en-US" sz="2400" u="none" cap="none" strike="noStrike">
                          <a:solidFill>
                            <a:srgbClr val="1A202C"/>
                          </a:solidFill>
                          <a:latin typeface="Calibri"/>
                          <a:ea typeface="Calibri"/>
                          <a:cs typeface="Calibri"/>
                          <a:sym typeface="Calibri"/>
                        </a:rPr>
                        <a:t>Databases, wikis, calendars, project tracking</a:t>
                      </a:r>
                      <a:endParaRPr sz="2400" u="none" cap="none" strike="noStrike">
                        <a:latin typeface="Calibri"/>
                        <a:ea typeface="Calibri"/>
                        <a:cs typeface="Calibri"/>
                        <a:sym typeface="Calibri"/>
                      </a:endParaRPr>
                    </a:p>
                  </a:txBody>
                  <a:tcPr marT="45725" marB="45725" marR="91450" marL="91450">
                    <a:lnL cap="flat" cmpd="sng" w="12700">
                      <a:solidFill>
                        <a:srgbClr val="D1D5DB"/>
                      </a:solidFill>
                      <a:prstDash val="solid"/>
                      <a:round/>
                      <a:headEnd len="sm" w="sm" type="none"/>
                      <a:tailEnd len="sm" w="sm" type="none"/>
                    </a:lnL>
                    <a:lnR cap="flat" cmpd="sng" w="12700">
                      <a:solidFill>
                        <a:srgbClr val="D1D5DB"/>
                      </a:solidFill>
                      <a:prstDash val="solid"/>
                      <a:round/>
                      <a:headEnd len="sm" w="sm" type="none"/>
                      <a:tailEnd len="sm" w="sm" type="none"/>
                    </a:lnR>
                    <a:lnT cap="flat" cmpd="sng" w="12700">
                      <a:solidFill>
                        <a:srgbClr val="D1D5DB"/>
                      </a:solidFill>
                      <a:prstDash val="solid"/>
                      <a:round/>
                      <a:headEnd len="sm" w="sm" type="none"/>
                      <a:tailEnd len="sm" w="sm" type="none"/>
                    </a:lnT>
                    <a:lnB cap="flat" cmpd="sng" w="12700">
                      <a:solidFill>
                        <a:srgbClr val="D1D5DB"/>
                      </a:solidFill>
                      <a:prstDash val="solid"/>
                      <a:round/>
                      <a:headEnd len="sm" w="sm" type="none"/>
                      <a:tailEnd len="sm" w="sm" type="none"/>
                    </a:lnB>
                    <a:solidFill>
                      <a:srgbClr val="FFF8F2"/>
                    </a:solidFill>
                  </a:tcPr>
                </a:tc>
                <a:tc>
                  <a:txBody>
                    <a:bodyPr/>
                    <a:lstStyle/>
                    <a:p>
                      <a:pPr indent="0" lvl="0" marL="0" marR="0" rtl="0" algn="l">
                        <a:spcBef>
                          <a:spcPts val="0"/>
                        </a:spcBef>
                        <a:spcAft>
                          <a:spcPts val="0"/>
                        </a:spcAft>
                        <a:buClr>
                          <a:srgbClr val="1A202C"/>
                        </a:buClr>
                        <a:buSzPts val="1200"/>
                        <a:buFont typeface="Calibri"/>
                        <a:buNone/>
                      </a:pPr>
                      <a:r>
                        <a:rPr lang="en-US" sz="2400" u="none" cap="none" strike="noStrike">
                          <a:solidFill>
                            <a:srgbClr val="1A202C"/>
                          </a:solidFill>
                          <a:latin typeface="Calibri"/>
                          <a:ea typeface="Calibri"/>
                          <a:cs typeface="Calibri"/>
                          <a:sym typeface="Calibri"/>
                        </a:rPr>
                        <a:t>Yes — personal use</a:t>
                      </a:r>
                      <a:endParaRPr sz="2400" u="none" cap="none" strike="noStrike">
                        <a:latin typeface="Calibri"/>
                        <a:ea typeface="Calibri"/>
                        <a:cs typeface="Calibri"/>
                        <a:sym typeface="Calibri"/>
                      </a:endParaRPr>
                    </a:p>
                  </a:txBody>
                  <a:tcPr marT="45725" marB="45725" marR="91450" marL="91450">
                    <a:lnL cap="flat" cmpd="sng" w="12700">
                      <a:solidFill>
                        <a:srgbClr val="D1D5DB"/>
                      </a:solidFill>
                      <a:prstDash val="solid"/>
                      <a:round/>
                      <a:headEnd len="sm" w="sm" type="none"/>
                      <a:tailEnd len="sm" w="sm" type="none"/>
                    </a:lnL>
                    <a:lnR cap="flat" cmpd="sng" w="12700">
                      <a:solidFill>
                        <a:srgbClr val="D1D5DB"/>
                      </a:solidFill>
                      <a:prstDash val="solid"/>
                      <a:round/>
                      <a:headEnd len="sm" w="sm" type="none"/>
                      <a:tailEnd len="sm" w="sm" type="none"/>
                    </a:lnR>
                    <a:lnT cap="flat" cmpd="sng" w="12700">
                      <a:solidFill>
                        <a:srgbClr val="D1D5DB"/>
                      </a:solidFill>
                      <a:prstDash val="solid"/>
                      <a:round/>
                      <a:headEnd len="sm" w="sm" type="none"/>
                      <a:tailEnd len="sm" w="sm" type="none"/>
                    </a:lnT>
                    <a:lnB cap="flat" cmpd="sng" w="12700">
                      <a:solidFill>
                        <a:srgbClr val="D1D5DB"/>
                      </a:solidFill>
                      <a:prstDash val="solid"/>
                      <a:round/>
                      <a:headEnd len="sm" w="sm" type="none"/>
                      <a:tailEnd len="sm" w="sm" type="none"/>
                    </a:lnB>
                    <a:solidFill>
                      <a:srgbClr val="FFF8F2"/>
                    </a:solidFill>
                  </a:tcPr>
                </a:tc>
              </a:tr>
              <a:tr h="780850">
                <a:tc>
                  <a:txBody>
                    <a:bodyPr/>
                    <a:lstStyle/>
                    <a:p>
                      <a:pPr indent="0" lvl="0" marL="0" marR="0" rtl="0" algn="l">
                        <a:spcBef>
                          <a:spcPts val="0"/>
                        </a:spcBef>
                        <a:spcAft>
                          <a:spcPts val="0"/>
                        </a:spcAft>
                        <a:buClr>
                          <a:srgbClr val="1A202C"/>
                        </a:buClr>
                        <a:buSzPts val="1200"/>
                        <a:buFont typeface="Calibri"/>
                        <a:buNone/>
                      </a:pPr>
                      <a:r>
                        <a:rPr lang="en-US" sz="2400" u="none" cap="none" strike="noStrike">
                          <a:solidFill>
                            <a:srgbClr val="1A202C"/>
                          </a:solidFill>
                          <a:latin typeface="Calibri"/>
                          <a:ea typeface="Calibri"/>
                          <a:cs typeface="Calibri"/>
                          <a:sym typeface="Calibri"/>
                        </a:rPr>
                        <a:t>ClickUp</a:t>
                      </a:r>
                      <a:endParaRPr sz="2400" u="none" cap="none" strike="noStrike">
                        <a:latin typeface="Calibri"/>
                        <a:ea typeface="Calibri"/>
                        <a:cs typeface="Calibri"/>
                        <a:sym typeface="Calibri"/>
                      </a:endParaRPr>
                    </a:p>
                  </a:txBody>
                  <a:tcPr marT="45725" marB="45725" marR="91450" marL="91450">
                    <a:lnL cap="flat" cmpd="sng" w="12700">
                      <a:solidFill>
                        <a:srgbClr val="D1D5DB"/>
                      </a:solidFill>
                      <a:prstDash val="solid"/>
                      <a:round/>
                      <a:headEnd len="sm" w="sm" type="none"/>
                      <a:tailEnd len="sm" w="sm" type="none"/>
                    </a:lnL>
                    <a:lnR cap="flat" cmpd="sng" w="12700">
                      <a:solidFill>
                        <a:srgbClr val="D1D5DB"/>
                      </a:solidFill>
                      <a:prstDash val="solid"/>
                      <a:round/>
                      <a:headEnd len="sm" w="sm" type="none"/>
                      <a:tailEnd len="sm" w="sm" type="none"/>
                    </a:lnR>
                    <a:lnT cap="flat" cmpd="sng" w="12700">
                      <a:solidFill>
                        <a:srgbClr val="D1D5DB"/>
                      </a:solidFill>
                      <a:prstDash val="solid"/>
                      <a:round/>
                      <a:headEnd len="sm" w="sm" type="none"/>
                      <a:tailEnd len="sm" w="sm" type="none"/>
                    </a:lnT>
                    <a:lnB cap="flat" cmpd="sng" w="12700">
                      <a:solidFill>
                        <a:srgbClr val="D1D5DB"/>
                      </a:solidFill>
                      <a:prstDash val="solid"/>
                      <a:round/>
                      <a:headEnd len="sm" w="sm" type="none"/>
                      <a:tailEnd len="sm" w="sm" type="none"/>
                    </a:lnB>
                    <a:solidFill>
                      <a:srgbClr val="FFF8F2"/>
                    </a:solidFill>
                  </a:tcPr>
                </a:tc>
                <a:tc>
                  <a:txBody>
                    <a:bodyPr/>
                    <a:lstStyle/>
                    <a:p>
                      <a:pPr indent="0" lvl="0" marL="0" marR="0" rtl="0" algn="l">
                        <a:spcBef>
                          <a:spcPts val="0"/>
                        </a:spcBef>
                        <a:spcAft>
                          <a:spcPts val="0"/>
                        </a:spcAft>
                        <a:buClr>
                          <a:srgbClr val="1A202C"/>
                        </a:buClr>
                        <a:buSzPts val="1200"/>
                        <a:buFont typeface="Calibri"/>
                        <a:buNone/>
                      </a:pPr>
                      <a:r>
                        <a:rPr lang="en-US" sz="2400" u="none" cap="none" strike="noStrike">
                          <a:solidFill>
                            <a:srgbClr val="1A202C"/>
                          </a:solidFill>
                          <a:latin typeface="Calibri"/>
                          <a:ea typeface="Calibri"/>
                          <a:cs typeface="Calibri"/>
                          <a:sym typeface="Calibri"/>
                        </a:rPr>
                        <a:t>All-in-one work management</a:t>
                      </a:r>
                      <a:endParaRPr sz="2400" u="none" cap="none" strike="noStrike">
                        <a:latin typeface="Calibri"/>
                        <a:ea typeface="Calibri"/>
                        <a:cs typeface="Calibri"/>
                        <a:sym typeface="Calibri"/>
                      </a:endParaRPr>
                    </a:p>
                  </a:txBody>
                  <a:tcPr marT="45725" marB="45725" marR="91450" marL="91450">
                    <a:lnL cap="flat" cmpd="sng" w="12700">
                      <a:solidFill>
                        <a:srgbClr val="D1D5DB"/>
                      </a:solidFill>
                      <a:prstDash val="solid"/>
                      <a:round/>
                      <a:headEnd len="sm" w="sm" type="none"/>
                      <a:tailEnd len="sm" w="sm" type="none"/>
                    </a:lnL>
                    <a:lnR cap="flat" cmpd="sng" w="12700">
                      <a:solidFill>
                        <a:srgbClr val="D1D5DB"/>
                      </a:solidFill>
                      <a:prstDash val="solid"/>
                      <a:round/>
                      <a:headEnd len="sm" w="sm" type="none"/>
                      <a:tailEnd len="sm" w="sm" type="none"/>
                    </a:lnR>
                    <a:lnT cap="flat" cmpd="sng" w="12700">
                      <a:solidFill>
                        <a:srgbClr val="D1D5DB"/>
                      </a:solidFill>
                      <a:prstDash val="solid"/>
                      <a:round/>
                      <a:headEnd len="sm" w="sm" type="none"/>
                      <a:tailEnd len="sm" w="sm" type="none"/>
                    </a:lnT>
                    <a:lnB cap="flat" cmpd="sng" w="12700">
                      <a:solidFill>
                        <a:srgbClr val="D1D5DB"/>
                      </a:solidFill>
                      <a:prstDash val="solid"/>
                      <a:round/>
                      <a:headEnd len="sm" w="sm" type="none"/>
                      <a:tailEnd len="sm" w="sm" type="none"/>
                    </a:lnB>
                    <a:solidFill>
                      <a:srgbClr val="FFF8F2"/>
                    </a:solidFill>
                  </a:tcPr>
                </a:tc>
                <a:tc>
                  <a:txBody>
                    <a:bodyPr/>
                    <a:lstStyle/>
                    <a:p>
                      <a:pPr indent="0" lvl="0" marL="0" marR="0" rtl="0" algn="l">
                        <a:spcBef>
                          <a:spcPts val="0"/>
                        </a:spcBef>
                        <a:spcAft>
                          <a:spcPts val="0"/>
                        </a:spcAft>
                        <a:buClr>
                          <a:srgbClr val="1A202C"/>
                        </a:buClr>
                        <a:buSzPts val="1200"/>
                        <a:buFont typeface="Calibri"/>
                        <a:buNone/>
                      </a:pPr>
                      <a:r>
                        <a:rPr lang="en-US" sz="2400" u="none" cap="none" strike="noStrike">
                          <a:solidFill>
                            <a:srgbClr val="1A202C"/>
                          </a:solidFill>
                          <a:latin typeface="Calibri"/>
                          <a:ea typeface="Calibri"/>
                          <a:cs typeface="Calibri"/>
                          <a:sym typeface="Calibri"/>
                        </a:rPr>
                        <a:t>Time tracking, goals, Gantt charts</a:t>
                      </a:r>
                      <a:endParaRPr sz="2400" u="none" cap="none" strike="noStrike">
                        <a:latin typeface="Calibri"/>
                        <a:ea typeface="Calibri"/>
                        <a:cs typeface="Calibri"/>
                        <a:sym typeface="Calibri"/>
                      </a:endParaRPr>
                    </a:p>
                  </a:txBody>
                  <a:tcPr marT="45725" marB="45725" marR="91450" marL="91450">
                    <a:lnL cap="flat" cmpd="sng" w="12700">
                      <a:solidFill>
                        <a:srgbClr val="D1D5DB"/>
                      </a:solidFill>
                      <a:prstDash val="solid"/>
                      <a:round/>
                      <a:headEnd len="sm" w="sm" type="none"/>
                      <a:tailEnd len="sm" w="sm" type="none"/>
                    </a:lnL>
                    <a:lnR cap="flat" cmpd="sng" w="12700">
                      <a:solidFill>
                        <a:srgbClr val="D1D5DB"/>
                      </a:solidFill>
                      <a:prstDash val="solid"/>
                      <a:round/>
                      <a:headEnd len="sm" w="sm" type="none"/>
                      <a:tailEnd len="sm" w="sm" type="none"/>
                    </a:lnR>
                    <a:lnT cap="flat" cmpd="sng" w="12700">
                      <a:solidFill>
                        <a:srgbClr val="D1D5DB"/>
                      </a:solidFill>
                      <a:prstDash val="solid"/>
                      <a:round/>
                      <a:headEnd len="sm" w="sm" type="none"/>
                      <a:tailEnd len="sm" w="sm" type="none"/>
                    </a:lnT>
                    <a:lnB cap="flat" cmpd="sng" w="12700">
                      <a:solidFill>
                        <a:srgbClr val="D1D5DB"/>
                      </a:solidFill>
                      <a:prstDash val="solid"/>
                      <a:round/>
                      <a:headEnd len="sm" w="sm" type="none"/>
                      <a:tailEnd len="sm" w="sm" type="none"/>
                    </a:lnB>
                    <a:solidFill>
                      <a:srgbClr val="FFF8F2"/>
                    </a:solidFill>
                  </a:tcPr>
                </a:tc>
                <a:tc>
                  <a:txBody>
                    <a:bodyPr/>
                    <a:lstStyle/>
                    <a:p>
                      <a:pPr indent="0" lvl="0" marL="0" marR="0" rtl="0" algn="l">
                        <a:spcBef>
                          <a:spcPts val="0"/>
                        </a:spcBef>
                        <a:spcAft>
                          <a:spcPts val="0"/>
                        </a:spcAft>
                        <a:buClr>
                          <a:srgbClr val="1A202C"/>
                        </a:buClr>
                        <a:buSzPts val="1200"/>
                        <a:buFont typeface="Calibri"/>
                        <a:buNone/>
                      </a:pPr>
                      <a:r>
                        <a:rPr lang="en-US" sz="2400" u="none" cap="none" strike="noStrike">
                          <a:solidFill>
                            <a:srgbClr val="1A202C"/>
                          </a:solidFill>
                          <a:latin typeface="Calibri"/>
                          <a:ea typeface="Calibri"/>
                          <a:cs typeface="Calibri"/>
                          <a:sym typeface="Calibri"/>
                        </a:rPr>
                        <a:t>Yes — feature-rich</a:t>
                      </a:r>
                      <a:endParaRPr sz="2400" u="none" cap="none" strike="noStrike">
                        <a:latin typeface="Calibri"/>
                        <a:ea typeface="Calibri"/>
                        <a:cs typeface="Calibri"/>
                        <a:sym typeface="Calibri"/>
                      </a:endParaRPr>
                    </a:p>
                  </a:txBody>
                  <a:tcPr marT="45725" marB="45725" marR="91450" marL="91450">
                    <a:lnL cap="flat" cmpd="sng" w="12700">
                      <a:solidFill>
                        <a:srgbClr val="D1D5DB"/>
                      </a:solidFill>
                      <a:prstDash val="solid"/>
                      <a:round/>
                      <a:headEnd len="sm" w="sm" type="none"/>
                      <a:tailEnd len="sm" w="sm" type="none"/>
                    </a:lnL>
                    <a:lnR cap="flat" cmpd="sng" w="12700">
                      <a:solidFill>
                        <a:srgbClr val="D1D5DB"/>
                      </a:solidFill>
                      <a:prstDash val="solid"/>
                      <a:round/>
                      <a:headEnd len="sm" w="sm" type="none"/>
                      <a:tailEnd len="sm" w="sm" type="none"/>
                    </a:lnR>
                    <a:lnT cap="flat" cmpd="sng" w="12700">
                      <a:solidFill>
                        <a:srgbClr val="D1D5DB"/>
                      </a:solidFill>
                      <a:prstDash val="solid"/>
                      <a:round/>
                      <a:headEnd len="sm" w="sm" type="none"/>
                      <a:tailEnd len="sm" w="sm" type="none"/>
                    </a:lnT>
                    <a:lnB cap="flat" cmpd="sng" w="12700">
                      <a:solidFill>
                        <a:srgbClr val="D1D5DB"/>
                      </a:solidFill>
                      <a:prstDash val="solid"/>
                      <a:round/>
                      <a:headEnd len="sm" w="sm" type="none"/>
                      <a:tailEnd len="sm" w="sm" type="none"/>
                    </a:lnB>
                    <a:solidFill>
                      <a:srgbClr val="FFF8F2"/>
                    </a:solidFill>
                  </a:tcPr>
                </a:tc>
              </a:tr>
              <a:tr h="780850">
                <a:tc>
                  <a:txBody>
                    <a:bodyPr/>
                    <a:lstStyle/>
                    <a:p>
                      <a:pPr indent="0" lvl="0" marL="0" marR="0" rtl="0" algn="l">
                        <a:spcBef>
                          <a:spcPts val="0"/>
                        </a:spcBef>
                        <a:spcAft>
                          <a:spcPts val="0"/>
                        </a:spcAft>
                        <a:buClr>
                          <a:srgbClr val="1A202C"/>
                        </a:buClr>
                        <a:buSzPts val="1200"/>
                        <a:buFont typeface="Calibri"/>
                        <a:buNone/>
                      </a:pPr>
                      <a:r>
                        <a:rPr lang="en-US" sz="2400" u="none" cap="none" strike="noStrike">
                          <a:solidFill>
                            <a:srgbClr val="1A202C"/>
                          </a:solidFill>
                          <a:latin typeface="Calibri"/>
                          <a:ea typeface="Calibri"/>
                          <a:cs typeface="Calibri"/>
                          <a:sym typeface="Calibri"/>
                        </a:rPr>
                        <a:t>Monday.com</a:t>
                      </a:r>
                      <a:endParaRPr sz="2400" u="none" cap="none" strike="noStrike">
                        <a:latin typeface="Calibri"/>
                        <a:ea typeface="Calibri"/>
                        <a:cs typeface="Calibri"/>
                        <a:sym typeface="Calibri"/>
                      </a:endParaRPr>
                    </a:p>
                  </a:txBody>
                  <a:tcPr marT="45725" marB="45725" marR="91450" marL="91450">
                    <a:lnL cap="flat" cmpd="sng" w="12700">
                      <a:solidFill>
                        <a:srgbClr val="D1D5DB"/>
                      </a:solidFill>
                      <a:prstDash val="solid"/>
                      <a:round/>
                      <a:headEnd len="sm" w="sm" type="none"/>
                      <a:tailEnd len="sm" w="sm" type="none"/>
                    </a:lnL>
                    <a:lnR cap="flat" cmpd="sng" w="12700">
                      <a:solidFill>
                        <a:srgbClr val="D1D5DB"/>
                      </a:solidFill>
                      <a:prstDash val="solid"/>
                      <a:round/>
                      <a:headEnd len="sm" w="sm" type="none"/>
                      <a:tailEnd len="sm" w="sm" type="none"/>
                    </a:lnR>
                    <a:lnT cap="flat" cmpd="sng" w="12700">
                      <a:solidFill>
                        <a:srgbClr val="D1D5DB"/>
                      </a:solidFill>
                      <a:prstDash val="solid"/>
                      <a:round/>
                      <a:headEnd len="sm" w="sm" type="none"/>
                      <a:tailEnd len="sm" w="sm" type="none"/>
                    </a:lnT>
                    <a:lnB cap="flat" cmpd="sng" w="12700">
                      <a:solidFill>
                        <a:srgbClr val="D1D5DB"/>
                      </a:solidFill>
                      <a:prstDash val="solid"/>
                      <a:round/>
                      <a:headEnd len="sm" w="sm" type="none"/>
                      <a:tailEnd len="sm" w="sm" type="none"/>
                    </a:lnB>
                    <a:solidFill>
                      <a:srgbClr val="FFF8F2"/>
                    </a:solidFill>
                  </a:tcPr>
                </a:tc>
                <a:tc>
                  <a:txBody>
                    <a:bodyPr/>
                    <a:lstStyle/>
                    <a:p>
                      <a:pPr indent="0" lvl="0" marL="0" marR="0" rtl="0" algn="l">
                        <a:spcBef>
                          <a:spcPts val="0"/>
                        </a:spcBef>
                        <a:spcAft>
                          <a:spcPts val="0"/>
                        </a:spcAft>
                        <a:buClr>
                          <a:srgbClr val="1A202C"/>
                        </a:buClr>
                        <a:buSzPts val="1200"/>
                        <a:buFont typeface="Calibri"/>
                        <a:buNone/>
                      </a:pPr>
                      <a:r>
                        <a:rPr lang="en-US" sz="2400" u="none" cap="none" strike="noStrike">
                          <a:solidFill>
                            <a:srgbClr val="1A202C"/>
                          </a:solidFill>
                          <a:latin typeface="Calibri"/>
                          <a:ea typeface="Calibri"/>
                          <a:cs typeface="Calibri"/>
                          <a:sym typeface="Calibri"/>
                        </a:rPr>
                        <a:t>Client-facing project boards</a:t>
                      </a:r>
                      <a:endParaRPr sz="2400" u="none" cap="none" strike="noStrike">
                        <a:latin typeface="Calibri"/>
                        <a:ea typeface="Calibri"/>
                        <a:cs typeface="Calibri"/>
                        <a:sym typeface="Calibri"/>
                      </a:endParaRPr>
                    </a:p>
                  </a:txBody>
                  <a:tcPr marT="45725" marB="45725" marR="91450" marL="91450">
                    <a:lnL cap="flat" cmpd="sng" w="12700">
                      <a:solidFill>
                        <a:srgbClr val="D1D5DB"/>
                      </a:solidFill>
                      <a:prstDash val="solid"/>
                      <a:round/>
                      <a:headEnd len="sm" w="sm" type="none"/>
                      <a:tailEnd len="sm" w="sm" type="none"/>
                    </a:lnL>
                    <a:lnR cap="flat" cmpd="sng" w="12700">
                      <a:solidFill>
                        <a:srgbClr val="D1D5DB"/>
                      </a:solidFill>
                      <a:prstDash val="solid"/>
                      <a:round/>
                      <a:headEnd len="sm" w="sm" type="none"/>
                      <a:tailEnd len="sm" w="sm" type="none"/>
                    </a:lnR>
                    <a:lnT cap="flat" cmpd="sng" w="12700">
                      <a:solidFill>
                        <a:srgbClr val="D1D5DB"/>
                      </a:solidFill>
                      <a:prstDash val="solid"/>
                      <a:round/>
                      <a:headEnd len="sm" w="sm" type="none"/>
                      <a:tailEnd len="sm" w="sm" type="none"/>
                    </a:lnT>
                    <a:lnB cap="flat" cmpd="sng" w="12700">
                      <a:solidFill>
                        <a:srgbClr val="D1D5DB"/>
                      </a:solidFill>
                      <a:prstDash val="solid"/>
                      <a:round/>
                      <a:headEnd len="sm" w="sm" type="none"/>
                      <a:tailEnd len="sm" w="sm" type="none"/>
                    </a:lnB>
                    <a:solidFill>
                      <a:srgbClr val="FFF8F2"/>
                    </a:solidFill>
                  </a:tcPr>
                </a:tc>
                <a:tc>
                  <a:txBody>
                    <a:bodyPr/>
                    <a:lstStyle/>
                    <a:p>
                      <a:pPr indent="0" lvl="0" marL="0" marR="0" rtl="0" algn="l">
                        <a:spcBef>
                          <a:spcPts val="0"/>
                        </a:spcBef>
                        <a:spcAft>
                          <a:spcPts val="0"/>
                        </a:spcAft>
                        <a:buClr>
                          <a:srgbClr val="1A202C"/>
                        </a:buClr>
                        <a:buSzPts val="1200"/>
                        <a:buFont typeface="Calibri"/>
                        <a:buNone/>
                      </a:pPr>
                      <a:r>
                        <a:rPr lang="en-US" sz="2400" u="none" cap="none" strike="noStrike">
                          <a:solidFill>
                            <a:srgbClr val="1A202C"/>
                          </a:solidFill>
                          <a:latin typeface="Calibri"/>
                          <a:ea typeface="Calibri"/>
                          <a:cs typeface="Calibri"/>
                          <a:sym typeface="Calibri"/>
                        </a:rPr>
                        <a:t>Visual timelines, status columns, dashboards</a:t>
                      </a:r>
                      <a:endParaRPr sz="2400" u="none" cap="none" strike="noStrike">
                        <a:latin typeface="Calibri"/>
                        <a:ea typeface="Calibri"/>
                        <a:cs typeface="Calibri"/>
                        <a:sym typeface="Calibri"/>
                      </a:endParaRPr>
                    </a:p>
                  </a:txBody>
                  <a:tcPr marT="45725" marB="45725" marR="91450" marL="91450">
                    <a:lnL cap="flat" cmpd="sng" w="12700">
                      <a:solidFill>
                        <a:srgbClr val="D1D5DB"/>
                      </a:solidFill>
                      <a:prstDash val="solid"/>
                      <a:round/>
                      <a:headEnd len="sm" w="sm" type="none"/>
                      <a:tailEnd len="sm" w="sm" type="none"/>
                    </a:lnL>
                    <a:lnR cap="flat" cmpd="sng" w="12700">
                      <a:solidFill>
                        <a:srgbClr val="D1D5DB"/>
                      </a:solidFill>
                      <a:prstDash val="solid"/>
                      <a:round/>
                      <a:headEnd len="sm" w="sm" type="none"/>
                      <a:tailEnd len="sm" w="sm" type="none"/>
                    </a:lnR>
                    <a:lnT cap="flat" cmpd="sng" w="12700">
                      <a:solidFill>
                        <a:srgbClr val="D1D5DB"/>
                      </a:solidFill>
                      <a:prstDash val="solid"/>
                      <a:round/>
                      <a:headEnd len="sm" w="sm" type="none"/>
                      <a:tailEnd len="sm" w="sm" type="none"/>
                    </a:lnT>
                    <a:lnB cap="flat" cmpd="sng" w="12700">
                      <a:solidFill>
                        <a:srgbClr val="D1D5DB"/>
                      </a:solidFill>
                      <a:prstDash val="solid"/>
                      <a:round/>
                      <a:headEnd len="sm" w="sm" type="none"/>
                      <a:tailEnd len="sm" w="sm" type="none"/>
                    </a:lnB>
                    <a:solidFill>
                      <a:srgbClr val="FFF8F2"/>
                    </a:solidFill>
                  </a:tcPr>
                </a:tc>
                <a:tc>
                  <a:txBody>
                    <a:bodyPr/>
                    <a:lstStyle/>
                    <a:p>
                      <a:pPr indent="0" lvl="0" marL="0" marR="0" rtl="0" algn="l">
                        <a:spcBef>
                          <a:spcPts val="0"/>
                        </a:spcBef>
                        <a:spcAft>
                          <a:spcPts val="0"/>
                        </a:spcAft>
                        <a:buClr>
                          <a:srgbClr val="1A202C"/>
                        </a:buClr>
                        <a:buSzPts val="1200"/>
                        <a:buFont typeface="Calibri"/>
                        <a:buNone/>
                      </a:pPr>
                      <a:r>
                        <a:rPr lang="en-US" sz="2400" u="none" cap="none" strike="noStrike">
                          <a:solidFill>
                            <a:srgbClr val="1A202C"/>
                          </a:solidFill>
                          <a:latin typeface="Calibri"/>
                          <a:ea typeface="Calibri"/>
                          <a:cs typeface="Calibri"/>
                          <a:sym typeface="Calibri"/>
                        </a:rPr>
                        <a:t>Free trial only</a:t>
                      </a:r>
                      <a:endParaRPr sz="2400" u="none" cap="none" strike="noStrike">
                        <a:latin typeface="Calibri"/>
                        <a:ea typeface="Calibri"/>
                        <a:cs typeface="Calibri"/>
                        <a:sym typeface="Calibri"/>
                      </a:endParaRPr>
                    </a:p>
                  </a:txBody>
                  <a:tcPr marT="45725" marB="45725" marR="91450" marL="91450">
                    <a:lnL cap="flat" cmpd="sng" w="12700">
                      <a:solidFill>
                        <a:srgbClr val="D1D5DB"/>
                      </a:solidFill>
                      <a:prstDash val="solid"/>
                      <a:round/>
                      <a:headEnd len="sm" w="sm" type="none"/>
                      <a:tailEnd len="sm" w="sm" type="none"/>
                    </a:lnL>
                    <a:lnR cap="flat" cmpd="sng" w="12700">
                      <a:solidFill>
                        <a:srgbClr val="D1D5DB"/>
                      </a:solidFill>
                      <a:prstDash val="solid"/>
                      <a:round/>
                      <a:headEnd len="sm" w="sm" type="none"/>
                      <a:tailEnd len="sm" w="sm" type="none"/>
                    </a:lnR>
                    <a:lnT cap="flat" cmpd="sng" w="12700">
                      <a:solidFill>
                        <a:srgbClr val="D1D5DB"/>
                      </a:solidFill>
                      <a:prstDash val="solid"/>
                      <a:round/>
                      <a:headEnd len="sm" w="sm" type="none"/>
                      <a:tailEnd len="sm" w="sm" type="none"/>
                    </a:lnT>
                    <a:lnB cap="flat" cmpd="sng" w="12700">
                      <a:solidFill>
                        <a:srgbClr val="D1D5DB"/>
                      </a:solidFill>
                      <a:prstDash val="solid"/>
                      <a:round/>
                      <a:headEnd len="sm" w="sm" type="none"/>
                      <a:tailEnd len="sm" w="sm" type="none"/>
                    </a:lnB>
                    <a:solidFill>
                      <a:srgbClr val="FFF8F2"/>
                    </a:solidFill>
                  </a:tcPr>
                </a:tc>
              </a:tr>
              <a:tr h="100000">
                <a:tc>
                  <a:txBody>
                    <a:bodyPr/>
                    <a:lstStyle/>
                    <a:p>
                      <a:pPr indent="0" lvl="0" marL="0" marR="0" rtl="0" algn="l">
                        <a:spcBef>
                          <a:spcPts val="0"/>
                        </a:spcBef>
                        <a:spcAft>
                          <a:spcPts val="0"/>
                        </a:spcAft>
                        <a:buClr>
                          <a:srgbClr val="1A202C"/>
                        </a:buClr>
                        <a:buSzPts val="1200"/>
                        <a:buFont typeface="Calibri"/>
                        <a:buNone/>
                      </a:pPr>
                      <a:r>
                        <a:rPr lang="en-US" sz="2400" u="none" cap="none" strike="noStrike">
                          <a:solidFill>
                            <a:srgbClr val="1A202C"/>
                          </a:solidFill>
                          <a:latin typeface="Calibri"/>
                          <a:ea typeface="Calibri"/>
                          <a:cs typeface="Calibri"/>
                          <a:sym typeface="Calibri"/>
                        </a:rPr>
                        <a:t>Todoist</a:t>
                      </a:r>
                      <a:endParaRPr sz="2400" u="none" cap="none" strike="noStrike">
                        <a:latin typeface="Calibri"/>
                        <a:ea typeface="Calibri"/>
                        <a:cs typeface="Calibri"/>
                        <a:sym typeface="Calibri"/>
                      </a:endParaRPr>
                    </a:p>
                  </a:txBody>
                  <a:tcPr marT="45725" marB="45725" marR="91450" marL="91450">
                    <a:lnL cap="flat" cmpd="sng" w="12700">
                      <a:solidFill>
                        <a:srgbClr val="D1D5DB"/>
                      </a:solidFill>
                      <a:prstDash val="solid"/>
                      <a:round/>
                      <a:headEnd len="sm" w="sm" type="none"/>
                      <a:tailEnd len="sm" w="sm" type="none"/>
                    </a:lnL>
                    <a:lnR cap="flat" cmpd="sng" w="12700">
                      <a:solidFill>
                        <a:srgbClr val="D1D5DB"/>
                      </a:solidFill>
                      <a:prstDash val="solid"/>
                      <a:round/>
                      <a:headEnd len="sm" w="sm" type="none"/>
                      <a:tailEnd len="sm" w="sm" type="none"/>
                    </a:lnR>
                    <a:lnT cap="flat" cmpd="sng" w="12700">
                      <a:solidFill>
                        <a:srgbClr val="D1D5DB"/>
                      </a:solidFill>
                      <a:prstDash val="solid"/>
                      <a:round/>
                      <a:headEnd len="sm" w="sm" type="none"/>
                      <a:tailEnd len="sm" w="sm" type="none"/>
                    </a:lnT>
                    <a:lnB cap="flat" cmpd="sng" w="12700">
                      <a:solidFill>
                        <a:srgbClr val="D1D5DB"/>
                      </a:solidFill>
                      <a:prstDash val="solid"/>
                      <a:round/>
                      <a:headEnd len="sm" w="sm" type="none"/>
                      <a:tailEnd len="sm" w="sm" type="none"/>
                    </a:lnB>
                    <a:solidFill>
                      <a:srgbClr val="FFF8F2"/>
                    </a:solidFill>
                  </a:tcPr>
                </a:tc>
                <a:tc>
                  <a:txBody>
                    <a:bodyPr/>
                    <a:lstStyle/>
                    <a:p>
                      <a:pPr indent="0" lvl="0" marL="0" marR="0" rtl="0" algn="l">
                        <a:spcBef>
                          <a:spcPts val="0"/>
                        </a:spcBef>
                        <a:spcAft>
                          <a:spcPts val="0"/>
                        </a:spcAft>
                        <a:buClr>
                          <a:srgbClr val="1A202C"/>
                        </a:buClr>
                        <a:buSzPts val="1200"/>
                        <a:buFont typeface="Calibri"/>
                        <a:buNone/>
                      </a:pPr>
                      <a:r>
                        <a:rPr lang="en-US" sz="2400" u="none" cap="none" strike="noStrike">
                          <a:solidFill>
                            <a:srgbClr val="1A202C"/>
                          </a:solidFill>
                          <a:latin typeface="Calibri"/>
                          <a:ea typeface="Calibri"/>
                          <a:cs typeface="Calibri"/>
                          <a:sym typeface="Calibri"/>
                        </a:rPr>
                        <a:t>Simple task lists</a:t>
                      </a:r>
                      <a:endParaRPr sz="2400" u="none" cap="none" strike="noStrike">
                        <a:latin typeface="Calibri"/>
                        <a:ea typeface="Calibri"/>
                        <a:cs typeface="Calibri"/>
                        <a:sym typeface="Calibri"/>
                      </a:endParaRPr>
                    </a:p>
                  </a:txBody>
                  <a:tcPr marT="45725" marB="45725" marR="91450" marL="91450">
                    <a:lnL cap="flat" cmpd="sng" w="12700">
                      <a:solidFill>
                        <a:srgbClr val="D1D5DB"/>
                      </a:solidFill>
                      <a:prstDash val="solid"/>
                      <a:round/>
                      <a:headEnd len="sm" w="sm" type="none"/>
                      <a:tailEnd len="sm" w="sm" type="none"/>
                    </a:lnL>
                    <a:lnR cap="flat" cmpd="sng" w="12700">
                      <a:solidFill>
                        <a:srgbClr val="D1D5DB"/>
                      </a:solidFill>
                      <a:prstDash val="solid"/>
                      <a:round/>
                      <a:headEnd len="sm" w="sm" type="none"/>
                      <a:tailEnd len="sm" w="sm" type="none"/>
                    </a:lnR>
                    <a:lnT cap="flat" cmpd="sng" w="12700">
                      <a:solidFill>
                        <a:srgbClr val="D1D5DB"/>
                      </a:solidFill>
                      <a:prstDash val="solid"/>
                      <a:round/>
                      <a:headEnd len="sm" w="sm" type="none"/>
                      <a:tailEnd len="sm" w="sm" type="none"/>
                    </a:lnT>
                    <a:lnB cap="flat" cmpd="sng" w="12700">
                      <a:solidFill>
                        <a:srgbClr val="D1D5DB"/>
                      </a:solidFill>
                      <a:prstDash val="solid"/>
                      <a:round/>
                      <a:headEnd len="sm" w="sm" type="none"/>
                      <a:tailEnd len="sm" w="sm" type="none"/>
                    </a:lnB>
                    <a:solidFill>
                      <a:srgbClr val="FFF8F2"/>
                    </a:solidFill>
                  </a:tcPr>
                </a:tc>
                <a:tc>
                  <a:txBody>
                    <a:bodyPr/>
                    <a:lstStyle/>
                    <a:p>
                      <a:pPr indent="0" lvl="0" marL="0" marR="0" rtl="0" algn="l">
                        <a:spcBef>
                          <a:spcPts val="0"/>
                        </a:spcBef>
                        <a:spcAft>
                          <a:spcPts val="0"/>
                        </a:spcAft>
                        <a:buClr>
                          <a:srgbClr val="1A202C"/>
                        </a:buClr>
                        <a:buSzPts val="1200"/>
                        <a:buFont typeface="Calibri"/>
                        <a:buNone/>
                      </a:pPr>
                      <a:r>
                        <a:rPr lang="en-US" sz="2400" u="none" cap="none" strike="noStrike">
                          <a:solidFill>
                            <a:srgbClr val="1A202C"/>
                          </a:solidFill>
                          <a:latin typeface="Calibri"/>
                          <a:ea typeface="Calibri"/>
                          <a:cs typeface="Calibri"/>
                          <a:sym typeface="Calibri"/>
                        </a:rPr>
                        <a:t>Daily tasks, priorities, deadlines, streaks</a:t>
                      </a:r>
                      <a:endParaRPr sz="2400" u="none" cap="none" strike="noStrike">
                        <a:latin typeface="Calibri"/>
                        <a:ea typeface="Calibri"/>
                        <a:cs typeface="Calibri"/>
                        <a:sym typeface="Calibri"/>
                      </a:endParaRPr>
                    </a:p>
                  </a:txBody>
                  <a:tcPr marT="45725" marB="45725" marR="91450" marL="91450">
                    <a:lnL cap="flat" cmpd="sng" w="12700">
                      <a:solidFill>
                        <a:srgbClr val="D1D5DB"/>
                      </a:solidFill>
                      <a:prstDash val="solid"/>
                      <a:round/>
                      <a:headEnd len="sm" w="sm" type="none"/>
                      <a:tailEnd len="sm" w="sm" type="none"/>
                    </a:lnL>
                    <a:lnR cap="flat" cmpd="sng" w="12700">
                      <a:solidFill>
                        <a:srgbClr val="D1D5DB"/>
                      </a:solidFill>
                      <a:prstDash val="solid"/>
                      <a:round/>
                      <a:headEnd len="sm" w="sm" type="none"/>
                      <a:tailEnd len="sm" w="sm" type="none"/>
                    </a:lnR>
                    <a:lnT cap="flat" cmpd="sng" w="12700">
                      <a:solidFill>
                        <a:srgbClr val="D1D5DB"/>
                      </a:solidFill>
                      <a:prstDash val="solid"/>
                      <a:round/>
                      <a:headEnd len="sm" w="sm" type="none"/>
                      <a:tailEnd len="sm" w="sm" type="none"/>
                    </a:lnT>
                    <a:lnB cap="flat" cmpd="sng" w="12700">
                      <a:solidFill>
                        <a:srgbClr val="D1D5DB"/>
                      </a:solidFill>
                      <a:prstDash val="solid"/>
                      <a:round/>
                      <a:headEnd len="sm" w="sm" type="none"/>
                      <a:tailEnd len="sm" w="sm" type="none"/>
                    </a:lnB>
                    <a:solidFill>
                      <a:srgbClr val="FFF8F2"/>
                    </a:solidFill>
                  </a:tcPr>
                </a:tc>
                <a:tc>
                  <a:txBody>
                    <a:bodyPr/>
                    <a:lstStyle/>
                    <a:p>
                      <a:pPr indent="0" lvl="0" marL="0" marR="0" rtl="0" algn="l">
                        <a:spcBef>
                          <a:spcPts val="0"/>
                        </a:spcBef>
                        <a:spcAft>
                          <a:spcPts val="0"/>
                        </a:spcAft>
                        <a:buClr>
                          <a:srgbClr val="1A202C"/>
                        </a:buClr>
                        <a:buSzPts val="1200"/>
                        <a:buFont typeface="Calibri"/>
                        <a:buNone/>
                      </a:pPr>
                      <a:r>
                        <a:rPr lang="en-US" sz="2400" u="none" cap="none" strike="noStrike">
                          <a:solidFill>
                            <a:srgbClr val="1A202C"/>
                          </a:solidFill>
                          <a:latin typeface="Calibri"/>
                          <a:ea typeface="Calibri"/>
                          <a:cs typeface="Calibri"/>
                          <a:sym typeface="Calibri"/>
                        </a:rPr>
                        <a:t>Yes — basic tier</a:t>
                      </a:r>
                      <a:endParaRPr sz="2400" u="none" cap="none" strike="noStrike">
                        <a:latin typeface="Calibri"/>
                        <a:ea typeface="Calibri"/>
                        <a:cs typeface="Calibri"/>
                        <a:sym typeface="Calibri"/>
                      </a:endParaRPr>
                    </a:p>
                  </a:txBody>
                  <a:tcPr marT="45725" marB="45725" marR="91450" marL="91450">
                    <a:lnL cap="flat" cmpd="sng" w="12700">
                      <a:solidFill>
                        <a:srgbClr val="D1D5DB"/>
                      </a:solidFill>
                      <a:prstDash val="solid"/>
                      <a:round/>
                      <a:headEnd len="sm" w="sm" type="none"/>
                      <a:tailEnd len="sm" w="sm" type="none"/>
                    </a:lnL>
                    <a:lnR cap="flat" cmpd="sng" w="12700">
                      <a:solidFill>
                        <a:srgbClr val="D1D5DB"/>
                      </a:solidFill>
                      <a:prstDash val="solid"/>
                      <a:round/>
                      <a:headEnd len="sm" w="sm" type="none"/>
                      <a:tailEnd len="sm" w="sm" type="none"/>
                    </a:lnR>
                    <a:lnT cap="flat" cmpd="sng" w="12700">
                      <a:solidFill>
                        <a:srgbClr val="D1D5DB"/>
                      </a:solidFill>
                      <a:prstDash val="solid"/>
                      <a:round/>
                      <a:headEnd len="sm" w="sm" type="none"/>
                      <a:tailEnd len="sm" w="sm" type="none"/>
                    </a:lnT>
                    <a:lnB cap="flat" cmpd="sng" w="12700">
                      <a:solidFill>
                        <a:srgbClr val="D1D5DB"/>
                      </a:solidFill>
                      <a:prstDash val="solid"/>
                      <a:round/>
                      <a:headEnd len="sm" w="sm" type="none"/>
                      <a:tailEnd len="sm" w="sm" type="none"/>
                    </a:lnB>
                    <a:solidFill>
                      <a:srgbClr val="FFF8F2"/>
                    </a:solidFill>
                  </a:tcPr>
                </a:tc>
              </a:tr>
            </a:tbl>
          </a:graphicData>
        </a:graphic>
      </p:graphicFrame>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BB03B">
                <a:alpha val="0"/>
              </a:srgbClr>
            </a:gs>
            <a:gs pos="100000">
              <a:srgbClr val="FBB03B">
                <a:alpha val="36078"/>
              </a:srgbClr>
            </a:gs>
          </a:gsLst>
          <a:path path="circle">
            <a:fillToRect b="50%" l="50%" r="50%" t="50%"/>
          </a:path>
          <a:tileRect/>
        </a:gradFill>
      </p:bgPr>
    </p:bg>
    <p:spTree>
      <p:nvGrpSpPr>
        <p:cNvPr id="820" name="Shape 820"/>
        <p:cNvGrpSpPr/>
        <p:nvPr/>
      </p:nvGrpSpPr>
      <p:grpSpPr>
        <a:xfrm>
          <a:off x="0" y="0"/>
          <a:ext cx="0" cy="0"/>
          <a:chOff x="0" y="0"/>
          <a:chExt cx="0" cy="0"/>
        </a:xfrm>
      </p:grpSpPr>
      <p:grpSp>
        <p:nvGrpSpPr>
          <p:cNvPr id="821" name="Google Shape;821;g3dec333fe1b_0_948"/>
          <p:cNvGrpSpPr/>
          <p:nvPr/>
        </p:nvGrpSpPr>
        <p:grpSpPr>
          <a:xfrm>
            <a:off x="1028700" y="811707"/>
            <a:ext cx="16230707" cy="8446648"/>
            <a:chOff x="0" y="-57150"/>
            <a:chExt cx="4274726" cy="2224617"/>
          </a:xfrm>
        </p:grpSpPr>
        <p:sp>
          <p:nvSpPr>
            <p:cNvPr id="822" name="Google Shape;822;g3dec333fe1b_0_948"/>
            <p:cNvSpPr/>
            <p:nvPr/>
          </p:nvSpPr>
          <p:spPr>
            <a:xfrm>
              <a:off x="0" y="0"/>
              <a:ext cx="4274726" cy="2167467"/>
            </a:xfrm>
            <a:custGeom>
              <a:rect b="b" l="l" r="r" t="t"/>
              <a:pathLst>
                <a:path extrusionOk="0" h="2167467" w="4274726">
                  <a:moveTo>
                    <a:pt x="0" y="0"/>
                  </a:moveTo>
                  <a:lnTo>
                    <a:pt x="4274726" y="0"/>
                  </a:lnTo>
                  <a:lnTo>
                    <a:pt x="4274726" y="2167467"/>
                  </a:lnTo>
                  <a:lnTo>
                    <a:pt x="0" y="2167467"/>
                  </a:lnTo>
                  <a:close/>
                </a:path>
              </a:pathLst>
            </a:custGeom>
            <a:noFill/>
            <a:ln cap="sq" cmpd="sng" w="19050">
              <a:solidFill>
                <a:srgbClr val="000000"/>
              </a:solidFill>
              <a:prstDash val="solid"/>
              <a:miter lim="8000"/>
              <a:headEnd len="sm" w="sm" type="none"/>
              <a:tailEnd len="sm" w="sm" type="none"/>
            </a:ln>
          </p:spPr>
        </p:sp>
        <p:sp>
          <p:nvSpPr>
            <p:cNvPr id="823" name="Google Shape;823;g3dec333fe1b_0_948"/>
            <p:cNvSpPr txBox="1"/>
            <p:nvPr/>
          </p:nvSpPr>
          <p:spPr>
            <a:xfrm>
              <a:off x="0" y="-57150"/>
              <a:ext cx="4274700" cy="22245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824" name="Google Shape;824;g3dec333fe1b_0_948"/>
          <p:cNvSpPr/>
          <p:nvPr/>
        </p:nvSpPr>
        <p:spPr>
          <a:xfrm>
            <a:off x="503196" y="243179"/>
            <a:ext cx="2983565" cy="665086"/>
          </a:xfrm>
          <a:custGeom>
            <a:rect b="b" l="l" r="r" t="t"/>
            <a:pathLst>
              <a:path extrusionOk="0" h="665086" w="2983565">
                <a:moveTo>
                  <a:pt x="0" y="0"/>
                </a:moveTo>
                <a:lnTo>
                  <a:pt x="2983565" y="0"/>
                </a:lnTo>
                <a:lnTo>
                  <a:pt x="2983565" y="665086"/>
                </a:lnTo>
                <a:lnTo>
                  <a:pt x="0" y="665086"/>
                </a:lnTo>
                <a:lnTo>
                  <a:pt x="0" y="0"/>
                </a:lnTo>
                <a:close/>
              </a:path>
            </a:pathLst>
          </a:custGeom>
          <a:blipFill rotWithShape="1">
            <a:blip r:embed="rId3">
              <a:alphaModFix/>
            </a:blip>
            <a:stretch>
              <a:fillRect b="0" l="0" r="0" t="0"/>
            </a:stretch>
          </a:blipFill>
          <a:ln>
            <a:noFill/>
          </a:ln>
        </p:spPr>
      </p:sp>
      <p:sp>
        <p:nvSpPr>
          <p:cNvPr id="825" name="Google Shape;825;g3dec333fe1b_0_948"/>
          <p:cNvSpPr txBox="1"/>
          <p:nvPr/>
        </p:nvSpPr>
        <p:spPr>
          <a:xfrm>
            <a:off x="11901982" y="600366"/>
            <a:ext cx="6386100" cy="283200"/>
          </a:xfrm>
          <a:prstGeom prst="rect">
            <a:avLst/>
          </a:prstGeom>
          <a:noFill/>
          <a:ln>
            <a:noFill/>
          </a:ln>
        </p:spPr>
        <p:txBody>
          <a:bodyPr anchorCtr="0" anchor="t" bIns="0" lIns="0" spcFirstLastPara="1" rIns="0" wrap="square" tIns="0">
            <a:spAutoFit/>
          </a:bodyPr>
          <a:lstStyle/>
          <a:p>
            <a:pPr indent="0" lvl="0" marL="0" marR="0" rtl="0" algn="ctr">
              <a:lnSpc>
                <a:spcPct val="140054"/>
              </a:lnSpc>
              <a:spcBef>
                <a:spcPts val="0"/>
              </a:spcBef>
              <a:spcAft>
                <a:spcPts val="0"/>
              </a:spcAft>
              <a:buNone/>
            </a:pPr>
            <a:r>
              <a:rPr b="0" i="0" lang="en-US" sz="1840" u="none" cap="none" strike="noStrike">
                <a:solidFill>
                  <a:srgbClr val="000000"/>
                </a:solidFill>
                <a:latin typeface="Roboto"/>
                <a:ea typeface="Roboto"/>
                <a:cs typeface="Roboto"/>
                <a:sym typeface="Roboto"/>
              </a:rPr>
              <a:t>2024-3-PL01-KA210-YOU-000294885</a:t>
            </a:r>
            <a:endParaRPr/>
          </a:p>
        </p:txBody>
      </p:sp>
      <p:pic>
        <p:nvPicPr>
          <p:cNvPr id="826" name="Google Shape;826;g3dec333fe1b_0_948" title="logo2.png"/>
          <p:cNvPicPr preferRelativeResize="0"/>
          <p:nvPr/>
        </p:nvPicPr>
        <p:blipFill rotWithShape="1">
          <a:blip r:embed="rId4">
            <a:alphaModFix/>
          </a:blip>
          <a:srcRect b="21968" l="0" r="0" t="25865"/>
          <a:stretch/>
        </p:blipFill>
        <p:spPr>
          <a:xfrm>
            <a:off x="15039350" y="8014350"/>
            <a:ext cx="1893475" cy="987800"/>
          </a:xfrm>
          <a:prstGeom prst="rect">
            <a:avLst/>
          </a:prstGeom>
          <a:noFill/>
          <a:ln>
            <a:noFill/>
          </a:ln>
        </p:spPr>
      </p:pic>
      <p:sp>
        <p:nvSpPr>
          <p:cNvPr id="827" name="Google Shape;827;g3dec333fe1b_0_948"/>
          <p:cNvSpPr/>
          <p:nvPr/>
        </p:nvSpPr>
        <p:spPr>
          <a:xfrm>
            <a:off x="1028700" y="1143000"/>
            <a:ext cx="16230600" cy="129900"/>
          </a:xfrm>
          <a:prstGeom prst="rect">
            <a:avLst/>
          </a:prstGeom>
          <a:solidFill>
            <a:srgbClr val="980000"/>
          </a:solidFill>
          <a:ln cap="flat" cmpd="sng" w="22550">
            <a:solidFill>
              <a:srgbClr val="980000"/>
            </a:solidFill>
            <a:prstDash val="solid"/>
            <a:round/>
            <a:headEnd len="sm" w="sm" type="none"/>
            <a:tailEnd len="sm" w="sm" type="none"/>
          </a:ln>
        </p:spPr>
        <p:txBody>
          <a:bodyPr anchorCtr="0" anchor="ctr" bIns="162275" lIns="162275" spcFirstLastPara="1" rIns="162275" wrap="square" tIns="162275">
            <a:noAutofit/>
          </a:bodyPr>
          <a:lstStyle/>
          <a:p>
            <a:pPr indent="0" lvl="0" marL="0" rtl="0" algn="l">
              <a:spcBef>
                <a:spcPts val="0"/>
              </a:spcBef>
              <a:spcAft>
                <a:spcPts val="0"/>
              </a:spcAft>
              <a:buNone/>
            </a:pPr>
            <a:r>
              <a:t/>
            </a:r>
            <a:endParaRPr/>
          </a:p>
        </p:txBody>
      </p:sp>
      <p:sp>
        <p:nvSpPr>
          <p:cNvPr id="828" name="Google Shape;828;g3dec333fe1b_0_948"/>
          <p:cNvSpPr/>
          <p:nvPr/>
        </p:nvSpPr>
        <p:spPr>
          <a:xfrm>
            <a:off x="1028700" y="10142871"/>
            <a:ext cx="16230600" cy="129900"/>
          </a:xfrm>
          <a:prstGeom prst="rect">
            <a:avLst/>
          </a:prstGeom>
          <a:solidFill>
            <a:srgbClr val="F4A623"/>
          </a:solidFill>
          <a:ln cap="flat" cmpd="sng" w="22550">
            <a:solidFill>
              <a:srgbClr val="F4A623"/>
            </a:solidFill>
            <a:prstDash val="solid"/>
            <a:round/>
            <a:headEnd len="sm" w="sm" type="none"/>
            <a:tailEnd len="sm" w="sm" type="none"/>
          </a:ln>
        </p:spPr>
        <p:txBody>
          <a:bodyPr anchorCtr="0" anchor="ctr" bIns="162275" lIns="162275" spcFirstLastPara="1" rIns="162275" wrap="square" tIns="162275">
            <a:noAutofit/>
          </a:bodyPr>
          <a:lstStyle/>
          <a:p>
            <a:pPr indent="0" lvl="0" marL="0" rtl="0" algn="l">
              <a:spcBef>
                <a:spcPts val="0"/>
              </a:spcBef>
              <a:spcAft>
                <a:spcPts val="0"/>
              </a:spcAft>
              <a:buNone/>
            </a:pPr>
            <a:r>
              <a:t/>
            </a:r>
            <a:endParaRPr/>
          </a:p>
        </p:txBody>
      </p:sp>
      <p:sp>
        <p:nvSpPr>
          <p:cNvPr id="829" name="Google Shape;829;g3dec333fe1b_0_948"/>
          <p:cNvSpPr/>
          <p:nvPr/>
        </p:nvSpPr>
        <p:spPr>
          <a:xfrm>
            <a:off x="1855262" y="1512823"/>
            <a:ext cx="4859100" cy="615300"/>
          </a:xfrm>
          <a:prstGeom prst="rect">
            <a:avLst/>
          </a:prstGeom>
          <a:noFill/>
          <a:ln>
            <a:noFill/>
          </a:ln>
        </p:spPr>
        <p:txBody>
          <a:bodyPr anchorCtr="0" anchor="ctr" bIns="80950" lIns="161950" spcFirstLastPara="1" rIns="161950" wrap="square" tIns="80950">
            <a:noAutofit/>
          </a:bodyPr>
          <a:lstStyle/>
          <a:p>
            <a:pPr indent="0" lvl="0" marL="0" marR="0" rtl="0" algn="l">
              <a:spcBef>
                <a:spcPts val="0"/>
              </a:spcBef>
              <a:spcAft>
                <a:spcPts val="0"/>
              </a:spcAft>
              <a:buClr>
                <a:srgbClr val="07C8A0"/>
              </a:buClr>
              <a:buSzPts val="1948"/>
              <a:buFont typeface="Trebuchet MS"/>
              <a:buNone/>
            </a:pPr>
            <a:r>
              <a:t/>
            </a:r>
            <a:endParaRPr b="0" i="0" sz="1948" u="none" cap="none" strike="noStrike">
              <a:solidFill>
                <a:srgbClr val="980000"/>
              </a:solidFill>
              <a:latin typeface="Calibri"/>
              <a:ea typeface="Calibri"/>
              <a:cs typeface="Calibri"/>
              <a:sym typeface="Calibri"/>
            </a:endParaRPr>
          </a:p>
        </p:txBody>
      </p:sp>
      <p:sp>
        <p:nvSpPr>
          <p:cNvPr id="830" name="Google Shape;830;g3dec333fe1b_0_948"/>
          <p:cNvSpPr/>
          <p:nvPr/>
        </p:nvSpPr>
        <p:spPr>
          <a:xfrm>
            <a:off x="1855246" y="1943725"/>
            <a:ext cx="11759400" cy="50280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0D1B4B"/>
              </a:buClr>
              <a:buSzPts val="2200"/>
              <a:buFont typeface="Trebuchet MS"/>
              <a:buNone/>
            </a:pPr>
            <a:r>
              <a:t/>
            </a:r>
            <a:endParaRPr b="0" i="0" sz="3600" u="none" cap="none" strike="noStrike">
              <a:solidFill>
                <a:srgbClr val="000000"/>
              </a:solidFill>
              <a:latin typeface="Calibri"/>
              <a:ea typeface="Calibri"/>
              <a:cs typeface="Calibri"/>
              <a:sym typeface="Calibri"/>
            </a:endParaRPr>
          </a:p>
        </p:txBody>
      </p:sp>
      <p:sp>
        <p:nvSpPr>
          <p:cNvPr id="831" name="Google Shape;831;g3dec333fe1b_0_948"/>
          <p:cNvSpPr/>
          <p:nvPr/>
        </p:nvSpPr>
        <p:spPr>
          <a:xfrm>
            <a:off x="1163854" y="1734120"/>
            <a:ext cx="3303300" cy="693600"/>
          </a:xfrm>
          <a:prstGeom prst="rect">
            <a:avLst/>
          </a:prstGeom>
          <a:solidFill>
            <a:srgbClr val="F4A623"/>
          </a:solidFill>
          <a:ln cap="flat" cmpd="sng" w="22950">
            <a:solidFill>
              <a:srgbClr val="F4A623"/>
            </a:solidFill>
            <a:prstDash val="solid"/>
            <a:round/>
            <a:headEnd len="sm" w="sm" type="none"/>
            <a:tailEnd len="sm" w="sm" type="none"/>
          </a:ln>
        </p:spPr>
        <p:txBody>
          <a:bodyPr anchorCtr="0" anchor="ctr" bIns="165125" lIns="165125" spcFirstLastPara="1" rIns="165125" wrap="square" tIns="165125">
            <a:noAutofit/>
          </a:bodyPr>
          <a:lstStyle/>
          <a:p>
            <a:pPr indent="0" lvl="0" marL="0" rtl="0" algn="l">
              <a:spcBef>
                <a:spcPts val="0"/>
              </a:spcBef>
              <a:spcAft>
                <a:spcPts val="0"/>
              </a:spcAft>
              <a:buNone/>
            </a:pPr>
            <a:r>
              <a:t/>
            </a:r>
            <a:endParaRPr/>
          </a:p>
        </p:txBody>
      </p:sp>
      <p:sp>
        <p:nvSpPr>
          <p:cNvPr id="832" name="Google Shape;832;g3dec333fe1b_0_948"/>
          <p:cNvSpPr/>
          <p:nvPr/>
        </p:nvSpPr>
        <p:spPr>
          <a:xfrm>
            <a:off x="1163854" y="1734120"/>
            <a:ext cx="3303300" cy="6936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0D1B4B"/>
              </a:buClr>
              <a:buSzPts val="2168"/>
              <a:buFont typeface="Trebuchet MS"/>
              <a:buNone/>
            </a:pPr>
            <a:r>
              <a:rPr b="1" i="0" lang="en-US" sz="2168" u="none" cap="none" strike="noStrike">
                <a:solidFill>
                  <a:srgbClr val="0D1B4B"/>
                </a:solidFill>
                <a:latin typeface="Trebuchet MS"/>
                <a:ea typeface="Trebuchet MS"/>
                <a:cs typeface="Trebuchet MS"/>
                <a:sym typeface="Trebuchet MS"/>
              </a:rPr>
              <a:t>🛠 HANDS-ON EXERCISE</a:t>
            </a:r>
            <a:endParaRPr b="0" i="0" sz="2168" u="none" cap="none" strike="noStrike">
              <a:solidFill>
                <a:srgbClr val="000000"/>
              </a:solidFill>
              <a:latin typeface="Calibri"/>
              <a:ea typeface="Calibri"/>
              <a:cs typeface="Calibri"/>
              <a:sym typeface="Calibri"/>
            </a:endParaRPr>
          </a:p>
        </p:txBody>
      </p:sp>
      <p:sp>
        <p:nvSpPr>
          <p:cNvPr id="833" name="Google Shape;833;g3dec333fe1b_0_948"/>
          <p:cNvSpPr/>
          <p:nvPr/>
        </p:nvSpPr>
        <p:spPr>
          <a:xfrm>
            <a:off x="4797451" y="1684571"/>
            <a:ext cx="11561400" cy="908100"/>
          </a:xfrm>
          <a:prstGeom prst="rect">
            <a:avLst/>
          </a:prstGeom>
          <a:noFill/>
          <a:ln>
            <a:noFill/>
          </a:ln>
        </p:spPr>
        <p:txBody>
          <a:bodyPr anchorCtr="0" anchor="ctr" bIns="82550" lIns="165125" spcFirstLastPara="1" rIns="165125" wrap="square" tIns="82550">
            <a:noAutofit/>
          </a:bodyPr>
          <a:lstStyle/>
          <a:p>
            <a:pPr indent="0" lvl="0" marL="0" marR="0" rtl="0" algn="l">
              <a:spcBef>
                <a:spcPts val="0"/>
              </a:spcBef>
              <a:spcAft>
                <a:spcPts val="0"/>
              </a:spcAft>
              <a:buClr>
                <a:srgbClr val="0D1B4B"/>
              </a:buClr>
              <a:buSzPts val="3974"/>
              <a:buFont typeface="Trebuchet MS"/>
              <a:buNone/>
            </a:pPr>
            <a:r>
              <a:rPr b="1" i="0" lang="en-US" sz="3974" u="none" cap="none" strike="noStrike">
                <a:solidFill>
                  <a:srgbClr val="0D1B4B"/>
                </a:solidFill>
                <a:latin typeface="Trebuchet MS"/>
                <a:ea typeface="Trebuchet MS"/>
                <a:cs typeface="Trebuchet MS"/>
                <a:sym typeface="Trebuchet MS"/>
              </a:rPr>
              <a:t>Set Up Your First Trello Board for a Freelance Project</a:t>
            </a:r>
            <a:endParaRPr b="0" i="0" sz="3974" u="none" cap="none" strike="noStrike">
              <a:solidFill>
                <a:srgbClr val="000000"/>
              </a:solidFill>
              <a:latin typeface="Calibri"/>
              <a:ea typeface="Calibri"/>
              <a:cs typeface="Calibri"/>
              <a:sym typeface="Calibri"/>
            </a:endParaRPr>
          </a:p>
        </p:txBody>
      </p:sp>
      <p:sp>
        <p:nvSpPr>
          <p:cNvPr id="834" name="Google Shape;834;g3dec333fe1b_0_948"/>
          <p:cNvSpPr/>
          <p:nvPr/>
        </p:nvSpPr>
        <p:spPr>
          <a:xfrm>
            <a:off x="1028700" y="2840725"/>
            <a:ext cx="16230600" cy="1651500"/>
          </a:xfrm>
          <a:prstGeom prst="rect">
            <a:avLst/>
          </a:prstGeom>
          <a:solidFill>
            <a:srgbClr val="1A5CB0"/>
          </a:solidFill>
          <a:ln cap="flat" cmpd="sng" w="22950">
            <a:solidFill>
              <a:srgbClr val="1A5CB0"/>
            </a:solidFill>
            <a:prstDash val="solid"/>
            <a:round/>
            <a:headEnd len="sm" w="sm" type="none"/>
            <a:tailEnd len="sm" w="sm" type="none"/>
          </a:ln>
          <a:effectLst>
            <a:outerShdw blurRad="183515" rotWithShape="0" algn="bl" dir="8100000" dist="68818">
              <a:srgbClr val="000000">
                <a:alpha val="12160"/>
              </a:srgbClr>
            </a:outerShdw>
          </a:effectLst>
        </p:spPr>
        <p:txBody>
          <a:bodyPr anchorCtr="0" anchor="ctr" bIns="165125" lIns="165125" spcFirstLastPara="1" rIns="165125" wrap="square" tIns="165125">
            <a:noAutofit/>
          </a:bodyPr>
          <a:lstStyle/>
          <a:p>
            <a:pPr indent="0" lvl="0" marL="0" rtl="0" algn="l">
              <a:spcBef>
                <a:spcPts val="0"/>
              </a:spcBef>
              <a:spcAft>
                <a:spcPts val="0"/>
              </a:spcAft>
              <a:buNone/>
            </a:pPr>
            <a:r>
              <a:t/>
            </a:r>
            <a:endParaRPr/>
          </a:p>
        </p:txBody>
      </p:sp>
      <p:sp>
        <p:nvSpPr>
          <p:cNvPr id="835" name="Google Shape;835;g3dec333fe1b_0_948"/>
          <p:cNvSpPr/>
          <p:nvPr/>
        </p:nvSpPr>
        <p:spPr>
          <a:xfrm>
            <a:off x="1411600" y="2840725"/>
            <a:ext cx="15847800" cy="1651500"/>
          </a:xfrm>
          <a:prstGeom prst="rect">
            <a:avLst/>
          </a:prstGeom>
          <a:noFill/>
          <a:ln>
            <a:noFill/>
          </a:ln>
        </p:spPr>
        <p:txBody>
          <a:bodyPr anchorCtr="0" anchor="ctr" bIns="82550" lIns="165125" spcFirstLastPara="1" rIns="165125" wrap="square" tIns="82550">
            <a:noAutofit/>
          </a:bodyPr>
          <a:lstStyle/>
          <a:p>
            <a:pPr indent="0" lvl="0" marL="0" marR="0" rtl="0" algn="l">
              <a:spcBef>
                <a:spcPts val="0"/>
              </a:spcBef>
              <a:spcAft>
                <a:spcPts val="0"/>
              </a:spcAft>
              <a:buClr>
                <a:srgbClr val="FFFFFF"/>
              </a:buClr>
              <a:buSzPts val="2709"/>
              <a:buFont typeface="Calibri"/>
              <a:buNone/>
            </a:pPr>
            <a:r>
              <a:rPr b="0" i="1" lang="en-US" sz="2709" u="none" cap="none" strike="noStrike">
                <a:solidFill>
                  <a:srgbClr val="FFFFFF"/>
                </a:solidFill>
                <a:latin typeface="Calibri"/>
                <a:ea typeface="Calibri"/>
                <a:cs typeface="Calibri"/>
                <a:sym typeface="Calibri"/>
              </a:rPr>
              <a:t>Build a project management board that you can use immediately for your first freelance gig.</a:t>
            </a:r>
            <a:endParaRPr b="0" i="0" sz="2709" u="none" cap="none" strike="noStrike">
              <a:solidFill>
                <a:srgbClr val="000000"/>
              </a:solidFill>
              <a:latin typeface="Calibri"/>
              <a:ea typeface="Calibri"/>
              <a:cs typeface="Calibri"/>
              <a:sym typeface="Calibri"/>
            </a:endParaRPr>
          </a:p>
        </p:txBody>
      </p:sp>
      <p:sp>
        <p:nvSpPr>
          <p:cNvPr id="836" name="Google Shape;836;g3dec333fe1b_0_948"/>
          <p:cNvSpPr/>
          <p:nvPr/>
        </p:nvSpPr>
        <p:spPr>
          <a:xfrm>
            <a:off x="1329018" y="4822680"/>
            <a:ext cx="15030000" cy="5450100"/>
          </a:xfrm>
          <a:prstGeom prst="rect">
            <a:avLst/>
          </a:prstGeom>
          <a:noFill/>
          <a:ln>
            <a:noFill/>
          </a:ln>
        </p:spPr>
        <p:txBody>
          <a:bodyPr anchorCtr="0" anchor="t" bIns="82550" lIns="165125" spcFirstLastPara="1" rIns="165125" wrap="square" tIns="82550">
            <a:noAutofit/>
          </a:bodyPr>
          <a:lstStyle/>
          <a:p>
            <a:pPr indent="-619363" lvl="0" marL="619364" marR="0" rtl="0" algn="l">
              <a:spcBef>
                <a:spcPts val="0"/>
              </a:spcBef>
              <a:spcAft>
                <a:spcPts val="0"/>
              </a:spcAft>
              <a:buClr>
                <a:srgbClr val="1A202C"/>
              </a:buClr>
              <a:buSzPts val="2529"/>
              <a:buFont typeface="Calibri"/>
              <a:buAutoNum type="arabicPeriod"/>
            </a:pPr>
            <a:r>
              <a:rPr b="0" i="0" lang="en-US" sz="2529" u="none" cap="none" strike="noStrike">
                <a:solidFill>
                  <a:srgbClr val="1A202C"/>
                </a:solidFill>
                <a:latin typeface="Calibri"/>
                <a:ea typeface="Calibri"/>
                <a:cs typeface="Calibri"/>
                <a:sym typeface="Calibri"/>
              </a:rPr>
              <a:t>Step 1: Create a free Trello account at trello.com</a:t>
            </a:r>
            <a:endParaRPr b="0" i="0" sz="2529" u="none" cap="none" strike="noStrike">
              <a:solidFill>
                <a:srgbClr val="000000"/>
              </a:solidFill>
              <a:latin typeface="Calibri"/>
              <a:ea typeface="Calibri"/>
              <a:cs typeface="Calibri"/>
              <a:sym typeface="Calibri"/>
            </a:endParaRPr>
          </a:p>
          <a:p>
            <a:pPr indent="-619363" lvl="0" marL="619364" marR="0" rtl="0" algn="l">
              <a:spcBef>
                <a:spcPts val="0"/>
              </a:spcBef>
              <a:spcAft>
                <a:spcPts val="0"/>
              </a:spcAft>
              <a:buClr>
                <a:srgbClr val="1A202C"/>
              </a:buClr>
              <a:buSzPts val="2529"/>
              <a:buFont typeface="Calibri"/>
              <a:buAutoNum type="arabicPeriod"/>
            </a:pPr>
            <a:r>
              <a:rPr b="0" i="0" lang="en-US" sz="2529" u="none" cap="none" strike="noStrike">
                <a:solidFill>
                  <a:srgbClr val="1A202C"/>
                </a:solidFill>
                <a:latin typeface="Calibri"/>
                <a:ea typeface="Calibri"/>
                <a:cs typeface="Calibri"/>
                <a:sym typeface="Calibri"/>
              </a:rPr>
              <a:t>Step 2: Create a board called 'Client Project – [Your Name]'</a:t>
            </a:r>
            <a:endParaRPr b="0" i="0" sz="2529" u="none" cap="none" strike="noStrike">
              <a:solidFill>
                <a:srgbClr val="000000"/>
              </a:solidFill>
              <a:latin typeface="Calibri"/>
              <a:ea typeface="Calibri"/>
              <a:cs typeface="Calibri"/>
              <a:sym typeface="Calibri"/>
            </a:endParaRPr>
          </a:p>
          <a:p>
            <a:pPr indent="-619363" lvl="0" marL="619364" marR="0" rtl="0" algn="l">
              <a:spcBef>
                <a:spcPts val="0"/>
              </a:spcBef>
              <a:spcAft>
                <a:spcPts val="0"/>
              </a:spcAft>
              <a:buClr>
                <a:srgbClr val="1A202C"/>
              </a:buClr>
              <a:buSzPts val="2529"/>
              <a:buFont typeface="Calibri"/>
              <a:buAutoNum type="arabicPeriod"/>
            </a:pPr>
            <a:r>
              <a:rPr b="0" i="0" lang="en-US" sz="2529" u="none" cap="none" strike="noStrike">
                <a:solidFill>
                  <a:srgbClr val="1A202C"/>
                </a:solidFill>
                <a:latin typeface="Calibri"/>
                <a:ea typeface="Calibri"/>
                <a:cs typeface="Calibri"/>
                <a:sym typeface="Calibri"/>
              </a:rPr>
              <a:t>Step 3: Add 4 lists: Backlog | In Progress | Review | Completed</a:t>
            </a:r>
            <a:endParaRPr b="0" i="0" sz="2529" u="none" cap="none" strike="noStrike">
              <a:solidFill>
                <a:srgbClr val="000000"/>
              </a:solidFill>
              <a:latin typeface="Calibri"/>
              <a:ea typeface="Calibri"/>
              <a:cs typeface="Calibri"/>
              <a:sym typeface="Calibri"/>
            </a:endParaRPr>
          </a:p>
          <a:p>
            <a:pPr indent="-619363" lvl="0" marL="619364" marR="0" rtl="0" algn="l">
              <a:spcBef>
                <a:spcPts val="0"/>
              </a:spcBef>
              <a:spcAft>
                <a:spcPts val="0"/>
              </a:spcAft>
              <a:buClr>
                <a:srgbClr val="1A202C"/>
              </a:buClr>
              <a:buSzPts val="2529"/>
              <a:buFont typeface="Calibri"/>
              <a:buAutoNum type="arabicPeriod"/>
            </a:pPr>
            <a:r>
              <a:rPr b="0" i="0" lang="en-US" sz="2529" u="none" cap="none" strike="noStrike">
                <a:solidFill>
                  <a:srgbClr val="1A202C"/>
                </a:solidFill>
                <a:latin typeface="Calibri"/>
                <a:ea typeface="Calibri"/>
                <a:cs typeface="Calibri"/>
                <a:sym typeface="Calibri"/>
              </a:rPr>
              <a:t>Step 4: Create 5 sample task cards (e.g., 'Write intro paragraph', 'Design logo draft')</a:t>
            </a:r>
            <a:endParaRPr b="0" i="0" sz="2529" u="none" cap="none" strike="noStrike">
              <a:solidFill>
                <a:srgbClr val="000000"/>
              </a:solidFill>
              <a:latin typeface="Calibri"/>
              <a:ea typeface="Calibri"/>
              <a:cs typeface="Calibri"/>
              <a:sym typeface="Calibri"/>
            </a:endParaRPr>
          </a:p>
          <a:p>
            <a:pPr indent="-619363" lvl="0" marL="619364" marR="0" rtl="0" algn="l">
              <a:spcBef>
                <a:spcPts val="0"/>
              </a:spcBef>
              <a:spcAft>
                <a:spcPts val="0"/>
              </a:spcAft>
              <a:buClr>
                <a:srgbClr val="1A202C"/>
              </a:buClr>
              <a:buSzPts val="2529"/>
              <a:buFont typeface="Calibri"/>
              <a:buAutoNum type="arabicPeriod"/>
            </a:pPr>
            <a:r>
              <a:rPr b="0" i="0" lang="en-US" sz="2529" u="none" cap="none" strike="noStrike">
                <a:solidFill>
                  <a:srgbClr val="1A202C"/>
                </a:solidFill>
                <a:latin typeface="Calibri"/>
                <a:ea typeface="Calibri"/>
                <a:cs typeface="Calibri"/>
                <a:sym typeface="Calibri"/>
              </a:rPr>
              <a:t>Step 5: Set a due date and description for each card</a:t>
            </a:r>
            <a:endParaRPr b="0" i="0" sz="2529" u="none" cap="none" strike="noStrike">
              <a:solidFill>
                <a:srgbClr val="000000"/>
              </a:solidFill>
              <a:latin typeface="Calibri"/>
              <a:ea typeface="Calibri"/>
              <a:cs typeface="Calibri"/>
              <a:sym typeface="Calibri"/>
            </a:endParaRPr>
          </a:p>
          <a:p>
            <a:pPr indent="-619363" lvl="0" marL="619364" marR="0" rtl="0" algn="l">
              <a:spcBef>
                <a:spcPts val="0"/>
              </a:spcBef>
              <a:spcAft>
                <a:spcPts val="0"/>
              </a:spcAft>
              <a:buClr>
                <a:srgbClr val="1A202C"/>
              </a:buClr>
              <a:buSzPts val="2529"/>
              <a:buFont typeface="Calibri"/>
              <a:buAutoNum type="arabicPeriod"/>
            </a:pPr>
            <a:r>
              <a:rPr b="0" i="0" lang="en-US" sz="2529" u="none" cap="none" strike="noStrike">
                <a:solidFill>
                  <a:srgbClr val="1A202C"/>
                </a:solidFill>
                <a:latin typeface="Calibri"/>
                <a:ea typeface="Calibri"/>
                <a:cs typeface="Calibri"/>
                <a:sym typeface="Calibri"/>
              </a:rPr>
              <a:t>Step 6: Invite the facilitator as a board member and share the board link</a:t>
            </a:r>
            <a:endParaRPr b="0" i="0" sz="2529" u="none" cap="none" strike="noStrike">
              <a:solidFill>
                <a:srgbClr val="000000"/>
              </a:solidFill>
              <a:latin typeface="Calibri"/>
              <a:ea typeface="Calibri"/>
              <a:cs typeface="Calibri"/>
              <a:sym typeface="Calibri"/>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BB03B">
                <a:alpha val="0"/>
              </a:srgbClr>
            </a:gs>
            <a:gs pos="100000">
              <a:srgbClr val="FBB03B">
                <a:alpha val="36078"/>
              </a:srgbClr>
            </a:gs>
          </a:gsLst>
          <a:path path="circle">
            <a:fillToRect b="50%" l="50%" r="50%" t="50%"/>
          </a:path>
          <a:tileRect/>
        </a:gradFill>
      </p:bgPr>
    </p:bg>
    <p:spTree>
      <p:nvGrpSpPr>
        <p:cNvPr id="840" name="Shape 840"/>
        <p:cNvGrpSpPr/>
        <p:nvPr/>
      </p:nvGrpSpPr>
      <p:grpSpPr>
        <a:xfrm>
          <a:off x="0" y="0"/>
          <a:ext cx="0" cy="0"/>
          <a:chOff x="0" y="0"/>
          <a:chExt cx="0" cy="0"/>
        </a:xfrm>
      </p:grpSpPr>
      <p:grpSp>
        <p:nvGrpSpPr>
          <p:cNvPr id="841" name="Google Shape;841;g3dec333fe1b_0_935"/>
          <p:cNvGrpSpPr/>
          <p:nvPr/>
        </p:nvGrpSpPr>
        <p:grpSpPr>
          <a:xfrm>
            <a:off x="1028700" y="811707"/>
            <a:ext cx="16230707" cy="8446648"/>
            <a:chOff x="0" y="-57150"/>
            <a:chExt cx="4274726" cy="2224617"/>
          </a:xfrm>
        </p:grpSpPr>
        <p:sp>
          <p:nvSpPr>
            <p:cNvPr id="842" name="Google Shape;842;g3dec333fe1b_0_935"/>
            <p:cNvSpPr/>
            <p:nvPr/>
          </p:nvSpPr>
          <p:spPr>
            <a:xfrm>
              <a:off x="0" y="0"/>
              <a:ext cx="4274726" cy="2167467"/>
            </a:xfrm>
            <a:custGeom>
              <a:rect b="b" l="l" r="r" t="t"/>
              <a:pathLst>
                <a:path extrusionOk="0" h="2167467" w="4274726">
                  <a:moveTo>
                    <a:pt x="0" y="0"/>
                  </a:moveTo>
                  <a:lnTo>
                    <a:pt x="4274726" y="0"/>
                  </a:lnTo>
                  <a:lnTo>
                    <a:pt x="4274726" y="2167467"/>
                  </a:lnTo>
                  <a:lnTo>
                    <a:pt x="0" y="2167467"/>
                  </a:lnTo>
                  <a:close/>
                </a:path>
              </a:pathLst>
            </a:custGeom>
            <a:noFill/>
            <a:ln cap="sq" cmpd="sng" w="19050">
              <a:solidFill>
                <a:srgbClr val="000000"/>
              </a:solidFill>
              <a:prstDash val="solid"/>
              <a:miter lim="8000"/>
              <a:headEnd len="sm" w="sm" type="none"/>
              <a:tailEnd len="sm" w="sm" type="none"/>
            </a:ln>
          </p:spPr>
        </p:sp>
        <p:sp>
          <p:nvSpPr>
            <p:cNvPr id="843" name="Google Shape;843;g3dec333fe1b_0_935"/>
            <p:cNvSpPr txBox="1"/>
            <p:nvPr/>
          </p:nvSpPr>
          <p:spPr>
            <a:xfrm>
              <a:off x="0" y="-57150"/>
              <a:ext cx="4274700" cy="22245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844" name="Google Shape;844;g3dec333fe1b_0_935"/>
          <p:cNvSpPr/>
          <p:nvPr/>
        </p:nvSpPr>
        <p:spPr>
          <a:xfrm>
            <a:off x="503196" y="243179"/>
            <a:ext cx="2983565" cy="665086"/>
          </a:xfrm>
          <a:custGeom>
            <a:rect b="b" l="l" r="r" t="t"/>
            <a:pathLst>
              <a:path extrusionOk="0" h="665086" w="2983565">
                <a:moveTo>
                  <a:pt x="0" y="0"/>
                </a:moveTo>
                <a:lnTo>
                  <a:pt x="2983565" y="0"/>
                </a:lnTo>
                <a:lnTo>
                  <a:pt x="2983565" y="665086"/>
                </a:lnTo>
                <a:lnTo>
                  <a:pt x="0" y="665086"/>
                </a:lnTo>
                <a:lnTo>
                  <a:pt x="0" y="0"/>
                </a:lnTo>
                <a:close/>
              </a:path>
            </a:pathLst>
          </a:custGeom>
          <a:blipFill rotWithShape="1">
            <a:blip r:embed="rId3">
              <a:alphaModFix/>
            </a:blip>
            <a:stretch>
              <a:fillRect b="0" l="0" r="0" t="0"/>
            </a:stretch>
          </a:blipFill>
          <a:ln>
            <a:noFill/>
          </a:ln>
        </p:spPr>
      </p:sp>
      <p:sp>
        <p:nvSpPr>
          <p:cNvPr id="845" name="Google Shape;845;g3dec333fe1b_0_935"/>
          <p:cNvSpPr txBox="1"/>
          <p:nvPr/>
        </p:nvSpPr>
        <p:spPr>
          <a:xfrm>
            <a:off x="11901982" y="600366"/>
            <a:ext cx="6386100" cy="283200"/>
          </a:xfrm>
          <a:prstGeom prst="rect">
            <a:avLst/>
          </a:prstGeom>
          <a:noFill/>
          <a:ln>
            <a:noFill/>
          </a:ln>
        </p:spPr>
        <p:txBody>
          <a:bodyPr anchorCtr="0" anchor="t" bIns="0" lIns="0" spcFirstLastPara="1" rIns="0" wrap="square" tIns="0">
            <a:spAutoFit/>
          </a:bodyPr>
          <a:lstStyle/>
          <a:p>
            <a:pPr indent="0" lvl="0" marL="0" marR="0" rtl="0" algn="ctr">
              <a:lnSpc>
                <a:spcPct val="140054"/>
              </a:lnSpc>
              <a:spcBef>
                <a:spcPts val="0"/>
              </a:spcBef>
              <a:spcAft>
                <a:spcPts val="0"/>
              </a:spcAft>
              <a:buNone/>
            </a:pPr>
            <a:r>
              <a:rPr b="0" i="0" lang="en-US" sz="1840" u="none" cap="none" strike="noStrike">
                <a:solidFill>
                  <a:srgbClr val="000000"/>
                </a:solidFill>
                <a:latin typeface="Roboto"/>
                <a:ea typeface="Roboto"/>
                <a:cs typeface="Roboto"/>
                <a:sym typeface="Roboto"/>
              </a:rPr>
              <a:t>2024-3-PL01-KA210-YOU-000294885</a:t>
            </a:r>
            <a:endParaRPr/>
          </a:p>
        </p:txBody>
      </p:sp>
      <p:pic>
        <p:nvPicPr>
          <p:cNvPr id="846" name="Google Shape;846;g3dec333fe1b_0_935" title="logo2.png"/>
          <p:cNvPicPr preferRelativeResize="0"/>
          <p:nvPr/>
        </p:nvPicPr>
        <p:blipFill rotWithShape="1">
          <a:blip r:embed="rId4">
            <a:alphaModFix/>
          </a:blip>
          <a:srcRect b="21968" l="0" r="0" t="25865"/>
          <a:stretch/>
        </p:blipFill>
        <p:spPr>
          <a:xfrm>
            <a:off x="15050000" y="8182838"/>
            <a:ext cx="1893475" cy="987800"/>
          </a:xfrm>
          <a:prstGeom prst="rect">
            <a:avLst/>
          </a:prstGeom>
          <a:noFill/>
          <a:ln>
            <a:noFill/>
          </a:ln>
        </p:spPr>
      </p:pic>
      <p:sp>
        <p:nvSpPr>
          <p:cNvPr id="847" name="Google Shape;847;g3dec333fe1b_0_935"/>
          <p:cNvSpPr/>
          <p:nvPr/>
        </p:nvSpPr>
        <p:spPr>
          <a:xfrm>
            <a:off x="1028700" y="1143000"/>
            <a:ext cx="16230600" cy="129900"/>
          </a:xfrm>
          <a:prstGeom prst="rect">
            <a:avLst/>
          </a:prstGeom>
          <a:solidFill>
            <a:srgbClr val="980000"/>
          </a:solidFill>
          <a:ln cap="flat" cmpd="sng" w="22550">
            <a:solidFill>
              <a:srgbClr val="980000"/>
            </a:solidFill>
            <a:prstDash val="solid"/>
            <a:round/>
            <a:headEnd len="sm" w="sm" type="none"/>
            <a:tailEnd len="sm" w="sm" type="none"/>
          </a:ln>
        </p:spPr>
        <p:txBody>
          <a:bodyPr anchorCtr="0" anchor="ctr" bIns="162275" lIns="162275" spcFirstLastPara="1" rIns="162275" wrap="square" tIns="162275">
            <a:noAutofit/>
          </a:bodyPr>
          <a:lstStyle/>
          <a:p>
            <a:pPr indent="0" lvl="0" marL="0" rtl="0" algn="l">
              <a:spcBef>
                <a:spcPts val="0"/>
              </a:spcBef>
              <a:spcAft>
                <a:spcPts val="0"/>
              </a:spcAft>
              <a:buNone/>
            </a:pPr>
            <a:r>
              <a:t/>
            </a:r>
            <a:endParaRPr/>
          </a:p>
        </p:txBody>
      </p:sp>
      <p:sp>
        <p:nvSpPr>
          <p:cNvPr id="848" name="Google Shape;848;g3dec333fe1b_0_935"/>
          <p:cNvSpPr/>
          <p:nvPr/>
        </p:nvSpPr>
        <p:spPr>
          <a:xfrm>
            <a:off x="1028700" y="10142871"/>
            <a:ext cx="16230600" cy="129900"/>
          </a:xfrm>
          <a:prstGeom prst="rect">
            <a:avLst/>
          </a:prstGeom>
          <a:solidFill>
            <a:srgbClr val="F4A623"/>
          </a:solidFill>
          <a:ln cap="flat" cmpd="sng" w="22550">
            <a:solidFill>
              <a:srgbClr val="F4A623"/>
            </a:solidFill>
            <a:prstDash val="solid"/>
            <a:round/>
            <a:headEnd len="sm" w="sm" type="none"/>
            <a:tailEnd len="sm" w="sm" type="none"/>
          </a:ln>
        </p:spPr>
        <p:txBody>
          <a:bodyPr anchorCtr="0" anchor="ctr" bIns="162275" lIns="162275" spcFirstLastPara="1" rIns="162275" wrap="square" tIns="162275">
            <a:noAutofit/>
          </a:bodyPr>
          <a:lstStyle/>
          <a:p>
            <a:pPr indent="0" lvl="0" marL="0" rtl="0" algn="l">
              <a:spcBef>
                <a:spcPts val="0"/>
              </a:spcBef>
              <a:spcAft>
                <a:spcPts val="0"/>
              </a:spcAft>
              <a:buNone/>
            </a:pPr>
            <a:r>
              <a:t/>
            </a:r>
            <a:endParaRPr/>
          </a:p>
        </p:txBody>
      </p:sp>
      <p:sp>
        <p:nvSpPr>
          <p:cNvPr id="849" name="Google Shape;849;g3dec333fe1b_0_935"/>
          <p:cNvSpPr/>
          <p:nvPr/>
        </p:nvSpPr>
        <p:spPr>
          <a:xfrm>
            <a:off x="1855262" y="1512823"/>
            <a:ext cx="4859100" cy="615300"/>
          </a:xfrm>
          <a:prstGeom prst="rect">
            <a:avLst/>
          </a:prstGeom>
          <a:noFill/>
          <a:ln>
            <a:noFill/>
          </a:ln>
        </p:spPr>
        <p:txBody>
          <a:bodyPr anchorCtr="0" anchor="ctr" bIns="80950" lIns="161950" spcFirstLastPara="1" rIns="161950" wrap="square" tIns="80950">
            <a:noAutofit/>
          </a:bodyPr>
          <a:lstStyle/>
          <a:p>
            <a:pPr indent="0" lvl="0" marL="0" marR="0" rtl="0" algn="l">
              <a:spcBef>
                <a:spcPts val="0"/>
              </a:spcBef>
              <a:spcAft>
                <a:spcPts val="0"/>
              </a:spcAft>
              <a:buClr>
                <a:srgbClr val="07C8A0"/>
              </a:buClr>
              <a:buSzPts val="1948"/>
              <a:buFont typeface="Trebuchet MS"/>
              <a:buNone/>
            </a:pPr>
            <a:r>
              <a:t/>
            </a:r>
            <a:endParaRPr b="0" i="0" sz="1948" u="none" cap="none" strike="noStrike">
              <a:solidFill>
                <a:srgbClr val="980000"/>
              </a:solidFill>
              <a:latin typeface="Calibri"/>
              <a:ea typeface="Calibri"/>
              <a:cs typeface="Calibri"/>
              <a:sym typeface="Calibri"/>
            </a:endParaRPr>
          </a:p>
        </p:txBody>
      </p:sp>
      <p:sp>
        <p:nvSpPr>
          <p:cNvPr id="850" name="Google Shape;850;g3dec333fe1b_0_935"/>
          <p:cNvSpPr/>
          <p:nvPr/>
        </p:nvSpPr>
        <p:spPr>
          <a:xfrm>
            <a:off x="1855246" y="1943725"/>
            <a:ext cx="11759400" cy="50280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0D1B4B"/>
              </a:buClr>
              <a:buSzPts val="2200"/>
              <a:buFont typeface="Trebuchet MS"/>
              <a:buNone/>
            </a:pPr>
            <a:r>
              <a:t/>
            </a:r>
            <a:endParaRPr b="0" i="0" sz="3600" u="none" cap="none" strike="noStrike">
              <a:solidFill>
                <a:srgbClr val="000000"/>
              </a:solidFill>
              <a:latin typeface="Calibri"/>
              <a:ea typeface="Calibri"/>
              <a:cs typeface="Calibri"/>
              <a:sym typeface="Calibri"/>
            </a:endParaRPr>
          </a:p>
        </p:txBody>
      </p:sp>
      <p:sp>
        <p:nvSpPr>
          <p:cNvPr id="851" name="Google Shape;851;g3dec333fe1b_0_935"/>
          <p:cNvSpPr/>
          <p:nvPr/>
        </p:nvSpPr>
        <p:spPr>
          <a:xfrm>
            <a:off x="1167451" y="1456679"/>
            <a:ext cx="15278100" cy="710700"/>
          </a:xfrm>
          <a:prstGeom prst="rect">
            <a:avLst/>
          </a:prstGeom>
          <a:noFill/>
          <a:ln>
            <a:noFill/>
          </a:ln>
        </p:spPr>
        <p:txBody>
          <a:bodyPr anchorCtr="0" anchor="ctr" bIns="61225" lIns="122500" spcFirstLastPara="1" rIns="122500" wrap="square" tIns="61225">
            <a:noAutofit/>
          </a:bodyPr>
          <a:lstStyle/>
          <a:p>
            <a:pPr indent="0" lvl="0" marL="0" marR="0" rtl="0" algn="l">
              <a:spcBef>
                <a:spcPts val="0"/>
              </a:spcBef>
              <a:spcAft>
                <a:spcPts val="0"/>
              </a:spcAft>
              <a:buClr>
                <a:srgbClr val="0D1B4B"/>
              </a:buClr>
              <a:buSzPts val="3216"/>
              <a:buFont typeface="Trebuchet MS"/>
              <a:buNone/>
            </a:pPr>
            <a:r>
              <a:rPr b="1" i="0" lang="en-US" sz="3216" u="none" cap="none" strike="noStrike">
                <a:solidFill>
                  <a:srgbClr val="0D1B4B"/>
                </a:solidFill>
                <a:latin typeface="Trebuchet MS"/>
                <a:ea typeface="Trebuchet MS"/>
                <a:cs typeface="Trebuchet MS"/>
                <a:sym typeface="Trebuchet MS"/>
              </a:rPr>
              <a:t>Productivity &amp; Collaboration Platforms</a:t>
            </a:r>
            <a:endParaRPr b="0" i="0" sz="3216" u="none" cap="none" strike="noStrike">
              <a:solidFill>
                <a:srgbClr val="000000"/>
              </a:solidFill>
              <a:latin typeface="Calibri"/>
              <a:ea typeface="Calibri"/>
              <a:cs typeface="Calibri"/>
              <a:sym typeface="Calibri"/>
            </a:endParaRPr>
          </a:p>
        </p:txBody>
      </p:sp>
      <p:sp>
        <p:nvSpPr>
          <p:cNvPr id="852" name="Google Shape;852;g3dec333fe1b_0_935"/>
          <p:cNvSpPr/>
          <p:nvPr/>
        </p:nvSpPr>
        <p:spPr>
          <a:xfrm>
            <a:off x="1167451" y="2167289"/>
            <a:ext cx="15278100" cy="36600"/>
          </a:xfrm>
          <a:prstGeom prst="rect">
            <a:avLst/>
          </a:prstGeom>
          <a:solidFill>
            <a:srgbClr val="F4A623"/>
          </a:solidFill>
          <a:ln cap="flat" cmpd="sng" w="17025">
            <a:solidFill>
              <a:srgbClr val="F4A623"/>
            </a:solidFill>
            <a:prstDash val="solid"/>
            <a:round/>
            <a:headEnd len="sm" w="sm" type="none"/>
            <a:tailEnd len="sm" w="sm" type="none"/>
          </a:ln>
        </p:spPr>
        <p:txBody>
          <a:bodyPr anchorCtr="0" anchor="ctr" bIns="122500" lIns="122500" spcFirstLastPara="1" rIns="122500" wrap="square" tIns="122500">
            <a:noAutofit/>
          </a:bodyPr>
          <a:lstStyle/>
          <a:p>
            <a:pPr indent="0" lvl="0" marL="0" rtl="0" algn="l">
              <a:spcBef>
                <a:spcPts val="0"/>
              </a:spcBef>
              <a:spcAft>
                <a:spcPts val="0"/>
              </a:spcAft>
              <a:buNone/>
            </a:pPr>
            <a:r>
              <a:t/>
            </a:r>
            <a:endParaRPr/>
          </a:p>
        </p:txBody>
      </p:sp>
      <p:sp>
        <p:nvSpPr>
          <p:cNvPr id="853" name="Google Shape;853;g3dec333fe1b_0_935"/>
          <p:cNvSpPr/>
          <p:nvPr/>
        </p:nvSpPr>
        <p:spPr>
          <a:xfrm>
            <a:off x="1167451" y="2375571"/>
            <a:ext cx="7306500" cy="1776600"/>
          </a:xfrm>
          <a:prstGeom prst="rect">
            <a:avLst/>
          </a:prstGeom>
          <a:solidFill>
            <a:srgbClr val="FFFFFF"/>
          </a:solidFill>
          <a:ln cap="flat" cmpd="sng" w="34025">
            <a:solidFill>
              <a:srgbClr val="1A5CB0"/>
            </a:solidFill>
            <a:prstDash val="solid"/>
            <a:round/>
            <a:headEnd len="sm" w="sm" type="none"/>
            <a:tailEnd len="sm" w="sm" type="none"/>
          </a:ln>
          <a:effectLst>
            <a:outerShdw blurRad="136133" rotWithShape="0" algn="bl" dir="8100000" dist="51050">
              <a:srgbClr val="000000">
                <a:alpha val="12160"/>
              </a:srgbClr>
            </a:outerShdw>
          </a:effectLst>
        </p:spPr>
        <p:txBody>
          <a:bodyPr anchorCtr="0" anchor="ctr" bIns="122500" lIns="122500" spcFirstLastPara="1" rIns="122500" wrap="square" tIns="122500">
            <a:noAutofit/>
          </a:bodyPr>
          <a:lstStyle/>
          <a:p>
            <a:pPr indent="0" lvl="0" marL="0" rtl="0" algn="l">
              <a:spcBef>
                <a:spcPts val="0"/>
              </a:spcBef>
              <a:spcAft>
                <a:spcPts val="0"/>
              </a:spcAft>
              <a:buNone/>
            </a:pPr>
            <a:r>
              <a:t/>
            </a:r>
            <a:endParaRPr/>
          </a:p>
        </p:txBody>
      </p:sp>
      <p:sp>
        <p:nvSpPr>
          <p:cNvPr id="854" name="Google Shape;854;g3dec333fe1b_0_935"/>
          <p:cNvSpPr/>
          <p:nvPr/>
        </p:nvSpPr>
        <p:spPr>
          <a:xfrm>
            <a:off x="1167451" y="2375571"/>
            <a:ext cx="7306500" cy="465600"/>
          </a:xfrm>
          <a:prstGeom prst="rect">
            <a:avLst/>
          </a:prstGeom>
          <a:solidFill>
            <a:srgbClr val="1A5CB0"/>
          </a:solidFill>
          <a:ln cap="flat" cmpd="sng" w="17025">
            <a:solidFill>
              <a:srgbClr val="1A5CB0"/>
            </a:solidFill>
            <a:prstDash val="solid"/>
            <a:round/>
            <a:headEnd len="sm" w="sm" type="none"/>
            <a:tailEnd len="sm" w="sm" type="none"/>
          </a:ln>
        </p:spPr>
        <p:txBody>
          <a:bodyPr anchorCtr="0" anchor="ctr" bIns="122500" lIns="122500" spcFirstLastPara="1" rIns="122500" wrap="square" tIns="122500">
            <a:noAutofit/>
          </a:bodyPr>
          <a:lstStyle/>
          <a:p>
            <a:pPr indent="0" lvl="0" marL="0" rtl="0" algn="l">
              <a:spcBef>
                <a:spcPts val="0"/>
              </a:spcBef>
              <a:spcAft>
                <a:spcPts val="0"/>
              </a:spcAft>
              <a:buNone/>
            </a:pPr>
            <a:r>
              <a:t/>
            </a:r>
            <a:endParaRPr/>
          </a:p>
        </p:txBody>
      </p:sp>
      <p:sp>
        <p:nvSpPr>
          <p:cNvPr id="855" name="Google Shape;855;g3dec333fe1b_0_935"/>
          <p:cNvSpPr/>
          <p:nvPr/>
        </p:nvSpPr>
        <p:spPr>
          <a:xfrm>
            <a:off x="1167451" y="2375571"/>
            <a:ext cx="7306500" cy="4656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742"/>
              <a:buFont typeface="Trebuchet MS"/>
              <a:buNone/>
            </a:pPr>
            <a:r>
              <a:rPr b="1" i="0" lang="en-US" sz="1742" u="none" cap="none" strike="noStrike">
                <a:solidFill>
                  <a:srgbClr val="FFFFFF"/>
                </a:solidFill>
                <a:latin typeface="Trebuchet MS"/>
                <a:ea typeface="Trebuchet MS"/>
                <a:cs typeface="Trebuchet MS"/>
                <a:sym typeface="Trebuchet MS"/>
              </a:rPr>
              <a:t>Google Workspace</a:t>
            </a:r>
            <a:endParaRPr b="0" i="0" sz="1742" u="none" cap="none" strike="noStrike">
              <a:solidFill>
                <a:srgbClr val="000000"/>
              </a:solidFill>
              <a:latin typeface="Calibri"/>
              <a:ea typeface="Calibri"/>
              <a:cs typeface="Calibri"/>
              <a:sym typeface="Calibri"/>
            </a:endParaRPr>
          </a:p>
        </p:txBody>
      </p:sp>
      <p:sp>
        <p:nvSpPr>
          <p:cNvPr id="856" name="Google Shape;856;g3dec333fe1b_0_935"/>
          <p:cNvSpPr/>
          <p:nvPr/>
        </p:nvSpPr>
        <p:spPr>
          <a:xfrm>
            <a:off x="1333514" y="2890151"/>
            <a:ext cx="6974700" cy="1200600"/>
          </a:xfrm>
          <a:prstGeom prst="rect">
            <a:avLst/>
          </a:prstGeom>
          <a:noFill/>
          <a:ln>
            <a:noFill/>
          </a:ln>
        </p:spPr>
        <p:txBody>
          <a:bodyPr anchorCtr="0" anchor="t" bIns="61225" lIns="122500" spcFirstLastPara="1" rIns="122500" wrap="square" tIns="61225">
            <a:noAutofit/>
          </a:bodyPr>
          <a:lstStyle/>
          <a:p>
            <a:pPr indent="0" lvl="0" marL="0" marR="0" rtl="0" algn="l">
              <a:spcBef>
                <a:spcPts val="0"/>
              </a:spcBef>
              <a:spcAft>
                <a:spcPts val="0"/>
              </a:spcAft>
              <a:buClr>
                <a:srgbClr val="1A202C"/>
              </a:buClr>
              <a:buSzPts val="1608"/>
              <a:buFont typeface="Calibri"/>
              <a:buNone/>
            </a:pPr>
            <a:r>
              <a:rPr b="0" i="0" lang="en-US" sz="1608" u="none" cap="none" strike="noStrike">
                <a:solidFill>
                  <a:srgbClr val="1A202C"/>
                </a:solidFill>
                <a:latin typeface="Calibri"/>
                <a:ea typeface="Calibri"/>
                <a:cs typeface="Calibri"/>
                <a:sym typeface="Calibri"/>
              </a:rPr>
              <a:t>Docs, Sheets, Slides, Drive, Gmail — full suite. Real-time collaboration, free for individuals, used globally by businesses.</a:t>
            </a:r>
            <a:endParaRPr b="0" i="0" sz="1608" u="none" cap="none" strike="noStrike">
              <a:solidFill>
                <a:srgbClr val="000000"/>
              </a:solidFill>
              <a:latin typeface="Calibri"/>
              <a:ea typeface="Calibri"/>
              <a:cs typeface="Calibri"/>
              <a:sym typeface="Calibri"/>
            </a:endParaRPr>
          </a:p>
        </p:txBody>
      </p:sp>
      <p:sp>
        <p:nvSpPr>
          <p:cNvPr id="857" name="Google Shape;857;g3dec333fe1b_0_935"/>
          <p:cNvSpPr/>
          <p:nvPr/>
        </p:nvSpPr>
        <p:spPr>
          <a:xfrm>
            <a:off x="9802713" y="2375571"/>
            <a:ext cx="7306500" cy="1776600"/>
          </a:xfrm>
          <a:prstGeom prst="rect">
            <a:avLst/>
          </a:prstGeom>
          <a:solidFill>
            <a:srgbClr val="FFFFFF"/>
          </a:solidFill>
          <a:ln cap="flat" cmpd="sng" w="34025">
            <a:solidFill>
              <a:srgbClr val="0B8FAC"/>
            </a:solidFill>
            <a:prstDash val="solid"/>
            <a:round/>
            <a:headEnd len="sm" w="sm" type="none"/>
            <a:tailEnd len="sm" w="sm" type="none"/>
          </a:ln>
          <a:effectLst>
            <a:outerShdw blurRad="136133" rotWithShape="0" algn="bl" dir="8100000" dist="51050">
              <a:srgbClr val="000000">
                <a:alpha val="12160"/>
              </a:srgbClr>
            </a:outerShdw>
          </a:effectLst>
        </p:spPr>
        <p:txBody>
          <a:bodyPr anchorCtr="0" anchor="ctr" bIns="122500" lIns="122500" spcFirstLastPara="1" rIns="122500" wrap="square" tIns="122500">
            <a:noAutofit/>
          </a:bodyPr>
          <a:lstStyle/>
          <a:p>
            <a:pPr indent="0" lvl="0" marL="0" rtl="0" algn="l">
              <a:spcBef>
                <a:spcPts val="0"/>
              </a:spcBef>
              <a:spcAft>
                <a:spcPts val="0"/>
              </a:spcAft>
              <a:buNone/>
            </a:pPr>
            <a:r>
              <a:t/>
            </a:r>
            <a:endParaRPr/>
          </a:p>
        </p:txBody>
      </p:sp>
      <p:sp>
        <p:nvSpPr>
          <p:cNvPr id="858" name="Google Shape;858;g3dec333fe1b_0_935"/>
          <p:cNvSpPr/>
          <p:nvPr/>
        </p:nvSpPr>
        <p:spPr>
          <a:xfrm>
            <a:off x="9802713" y="2375571"/>
            <a:ext cx="7306500" cy="465600"/>
          </a:xfrm>
          <a:prstGeom prst="rect">
            <a:avLst/>
          </a:prstGeom>
          <a:solidFill>
            <a:srgbClr val="0B8FAC"/>
          </a:solidFill>
          <a:ln cap="flat" cmpd="sng" w="17025">
            <a:solidFill>
              <a:srgbClr val="0B8FAC"/>
            </a:solidFill>
            <a:prstDash val="solid"/>
            <a:round/>
            <a:headEnd len="sm" w="sm" type="none"/>
            <a:tailEnd len="sm" w="sm" type="none"/>
          </a:ln>
        </p:spPr>
        <p:txBody>
          <a:bodyPr anchorCtr="0" anchor="ctr" bIns="122500" lIns="122500" spcFirstLastPara="1" rIns="122500" wrap="square" tIns="122500">
            <a:noAutofit/>
          </a:bodyPr>
          <a:lstStyle/>
          <a:p>
            <a:pPr indent="0" lvl="0" marL="0" rtl="0" algn="l">
              <a:spcBef>
                <a:spcPts val="0"/>
              </a:spcBef>
              <a:spcAft>
                <a:spcPts val="0"/>
              </a:spcAft>
              <a:buNone/>
            </a:pPr>
            <a:r>
              <a:t/>
            </a:r>
            <a:endParaRPr/>
          </a:p>
        </p:txBody>
      </p:sp>
      <p:sp>
        <p:nvSpPr>
          <p:cNvPr id="859" name="Google Shape;859;g3dec333fe1b_0_935"/>
          <p:cNvSpPr/>
          <p:nvPr/>
        </p:nvSpPr>
        <p:spPr>
          <a:xfrm>
            <a:off x="9802713" y="2375571"/>
            <a:ext cx="7306500" cy="4656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742"/>
              <a:buFont typeface="Trebuchet MS"/>
              <a:buNone/>
            </a:pPr>
            <a:r>
              <a:rPr b="1" i="0" lang="en-US" sz="1742" u="none" cap="none" strike="noStrike">
                <a:solidFill>
                  <a:srgbClr val="FFFFFF"/>
                </a:solidFill>
                <a:latin typeface="Trebuchet MS"/>
                <a:ea typeface="Trebuchet MS"/>
                <a:cs typeface="Trebuchet MS"/>
                <a:sym typeface="Trebuchet MS"/>
              </a:rPr>
              <a:t>Microsoft 365</a:t>
            </a:r>
            <a:endParaRPr b="0" i="0" sz="1742" u="none" cap="none" strike="noStrike">
              <a:solidFill>
                <a:srgbClr val="000000"/>
              </a:solidFill>
              <a:latin typeface="Calibri"/>
              <a:ea typeface="Calibri"/>
              <a:cs typeface="Calibri"/>
              <a:sym typeface="Calibri"/>
            </a:endParaRPr>
          </a:p>
        </p:txBody>
      </p:sp>
      <p:sp>
        <p:nvSpPr>
          <p:cNvPr id="860" name="Google Shape;860;g3dec333fe1b_0_935"/>
          <p:cNvSpPr/>
          <p:nvPr/>
        </p:nvSpPr>
        <p:spPr>
          <a:xfrm>
            <a:off x="9968775" y="2890151"/>
            <a:ext cx="6974700" cy="1200600"/>
          </a:xfrm>
          <a:prstGeom prst="rect">
            <a:avLst/>
          </a:prstGeom>
          <a:noFill/>
          <a:ln>
            <a:noFill/>
          </a:ln>
        </p:spPr>
        <p:txBody>
          <a:bodyPr anchorCtr="0" anchor="t" bIns="61225" lIns="122500" spcFirstLastPara="1" rIns="122500" wrap="square" tIns="61225">
            <a:noAutofit/>
          </a:bodyPr>
          <a:lstStyle/>
          <a:p>
            <a:pPr indent="0" lvl="0" marL="0" marR="0" rtl="0" algn="l">
              <a:spcBef>
                <a:spcPts val="0"/>
              </a:spcBef>
              <a:spcAft>
                <a:spcPts val="0"/>
              </a:spcAft>
              <a:buClr>
                <a:srgbClr val="1A202C"/>
              </a:buClr>
              <a:buSzPts val="1608"/>
              <a:buFont typeface="Calibri"/>
              <a:buNone/>
            </a:pPr>
            <a:r>
              <a:rPr b="0" i="0" lang="en-US" sz="1608" u="none" cap="none" strike="noStrike">
                <a:solidFill>
                  <a:srgbClr val="1A202C"/>
                </a:solidFill>
                <a:latin typeface="Calibri"/>
                <a:ea typeface="Calibri"/>
                <a:cs typeface="Calibri"/>
                <a:sym typeface="Calibri"/>
              </a:rPr>
              <a:t>Word, Excel, PowerPoint, Teams, OneDrive — industry standard for corporate clients. Essential to know both platforms.</a:t>
            </a:r>
            <a:endParaRPr b="0" i="0" sz="1608" u="none" cap="none" strike="noStrike">
              <a:solidFill>
                <a:srgbClr val="000000"/>
              </a:solidFill>
              <a:latin typeface="Calibri"/>
              <a:ea typeface="Calibri"/>
              <a:cs typeface="Calibri"/>
              <a:sym typeface="Calibri"/>
            </a:endParaRPr>
          </a:p>
        </p:txBody>
      </p:sp>
      <p:sp>
        <p:nvSpPr>
          <p:cNvPr id="861" name="Google Shape;861;g3dec333fe1b_0_935"/>
          <p:cNvSpPr/>
          <p:nvPr/>
        </p:nvSpPr>
        <p:spPr>
          <a:xfrm>
            <a:off x="1167451" y="4397136"/>
            <a:ext cx="7306500" cy="1776600"/>
          </a:xfrm>
          <a:prstGeom prst="rect">
            <a:avLst/>
          </a:prstGeom>
          <a:solidFill>
            <a:srgbClr val="FFFFFF"/>
          </a:solidFill>
          <a:ln cap="flat" cmpd="sng" w="34025">
            <a:solidFill>
              <a:srgbClr val="07C8A0"/>
            </a:solidFill>
            <a:prstDash val="solid"/>
            <a:round/>
            <a:headEnd len="sm" w="sm" type="none"/>
            <a:tailEnd len="sm" w="sm" type="none"/>
          </a:ln>
          <a:effectLst>
            <a:outerShdw blurRad="136133" rotWithShape="0" algn="bl" dir="8100000" dist="51050">
              <a:srgbClr val="000000">
                <a:alpha val="12160"/>
              </a:srgbClr>
            </a:outerShdw>
          </a:effectLst>
        </p:spPr>
        <p:txBody>
          <a:bodyPr anchorCtr="0" anchor="ctr" bIns="122500" lIns="122500" spcFirstLastPara="1" rIns="122500" wrap="square" tIns="122500">
            <a:noAutofit/>
          </a:bodyPr>
          <a:lstStyle/>
          <a:p>
            <a:pPr indent="0" lvl="0" marL="0" rtl="0" algn="l">
              <a:spcBef>
                <a:spcPts val="0"/>
              </a:spcBef>
              <a:spcAft>
                <a:spcPts val="0"/>
              </a:spcAft>
              <a:buNone/>
            </a:pPr>
            <a:r>
              <a:t/>
            </a:r>
            <a:endParaRPr/>
          </a:p>
        </p:txBody>
      </p:sp>
      <p:sp>
        <p:nvSpPr>
          <p:cNvPr id="862" name="Google Shape;862;g3dec333fe1b_0_935"/>
          <p:cNvSpPr/>
          <p:nvPr/>
        </p:nvSpPr>
        <p:spPr>
          <a:xfrm>
            <a:off x="1167451" y="4397136"/>
            <a:ext cx="7306500" cy="465600"/>
          </a:xfrm>
          <a:prstGeom prst="rect">
            <a:avLst/>
          </a:prstGeom>
          <a:solidFill>
            <a:srgbClr val="07C8A0"/>
          </a:solidFill>
          <a:ln cap="flat" cmpd="sng" w="17025">
            <a:solidFill>
              <a:srgbClr val="07C8A0"/>
            </a:solidFill>
            <a:prstDash val="solid"/>
            <a:round/>
            <a:headEnd len="sm" w="sm" type="none"/>
            <a:tailEnd len="sm" w="sm" type="none"/>
          </a:ln>
        </p:spPr>
        <p:txBody>
          <a:bodyPr anchorCtr="0" anchor="ctr" bIns="122500" lIns="122500" spcFirstLastPara="1" rIns="122500" wrap="square" tIns="122500">
            <a:noAutofit/>
          </a:bodyPr>
          <a:lstStyle/>
          <a:p>
            <a:pPr indent="0" lvl="0" marL="0" rtl="0" algn="l">
              <a:spcBef>
                <a:spcPts val="0"/>
              </a:spcBef>
              <a:spcAft>
                <a:spcPts val="0"/>
              </a:spcAft>
              <a:buNone/>
            </a:pPr>
            <a:r>
              <a:t/>
            </a:r>
            <a:endParaRPr/>
          </a:p>
        </p:txBody>
      </p:sp>
      <p:sp>
        <p:nvSpPr>
          <p:cNvPr id="863" name="Google Shape;863;g3dec333fe1b_0_935"/>
          <p:cNvSpPr/>
          <p:nvPr/>
        </p:nvSpPr>
        <p:spPr>
          <a:xfrm>
            <a:off x="1167451" y="4397136"/>
            <a:ext cx="7306500" cy="4656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742"/>
              <a:buFont typeface="Trebuchet MS"/>
              <a:buNone/>
            </a:pPr>
            <a:r>
              <a:rPr b="1" i="0" lang="en-US" sz="1742" u="none" cap="none" strike="noStrike">
                <a:solidFill>
                  <a:srgbClr val="FFFFFF"/>
                </a:solidFill>
                <a:latin typeface="Trebuchet MS"/>
                <a:ea typeface="Trebuchet MS"/>
                <a:cs typeface="Trebuchet MS"/>
                <a:sym typeface="Trebuchet MS"/>
              </a:rPr>
              <a:t>Canva</a:t>
            </a:r>
            <a:endParaRPr b="0" i="0" sz="1742" u="none" cap="none" strike="noStrike">
              <a:solidFill>
                <a:srgbClr val="000000"/>
              </a:solidFill>
              <a:latin typeface="Calibri"/>
              <a:ea typeface="Calibri"/>
              <a:cs typeface="Calibri"/>
              <a:sym typeface="Calibri"/>
            </a:endParaRPr>
          </a:p>
        </p:txBody>
      </p:sp>
      <p:sp>
        <p:nvSpPr>
          <p:cNvPr id="864" name="Google Shape;864;g3dec333fe1b_0_935"/>
          <p:cNvSpPr/>
          <p:nvPr/>
        </p:nvSpPr>
        <p:spPr>
          <a:xfrm>
            <a:off x="1333514" y="4911716"/>
            <a:ext cx="6974700" cy="1200600"/>
          </a:xfrm>
          <a:prstGeom prst="rect">
            <a:avLst/>
          </a:prstGeom>
          <a:noFill/>
          <a:ln>
            <a:noFill/>
          </a:ln>
        </p:spPr>
        <p:txBody>
          <a:bodyPr anchorCtr="0" anchor="t" bIns="61225" lIns="122500" spcFirstLastPara="1" rIns="122500" wrap="square" tIns="61225">
            <a:noAutofit/>
          </a:bodyPr>
          <a:lstStyle/>
          <a:p>
            <a:pPr indent="0" lvl="0" marL="0" marR="0" rtl="0" algn="l">
              <a:spcBef>
                <a:spcPts val="0"/>
              </a:spcBef>
              <a:spcAft>
                <a:spcPts val="0"/>
              </a:spcAft>
              <a:buClr>
                <a:srgbClr val="1A202C"/>
              </a:buClr>
              <a:buSzPts val="1608"/>
              <a:buFont typeface="Calibri"/>
              <a:buNone/>
            </a:pPr>
            <a:r>
              <a:rPr b="0" i="0" lang="en-US" sz="1608" u="none" cap="none" strike="noStrike">
                <a:solidFill>
                  <a:srgbClr val="1A202C"/>
                </a:solidFill>
                <a:latin typeface="Calibri"/>
                <a:ea typeface="Calibri"/>
                <a:cs typeface="Calibri"/>
                <a:sym typeface="Calibri"/>
              </a:rPr>
              <a:t>Design tool for non-designers. Create social posts, presentations, logos, CVs, and client proposals — free tier is very powerful.</a:t>
            </a:r>
            <a:endParaRPr b="0" i="0" sz="1608" u="none" cap="none" strike="noStrike">
              <a:solidFill>
                <a:srgbClr val="000000"/>
              </a:solidFill>
              <a:latin typeface="Calibri"/>
              <a:ea typeface="Calibri"/>
              <a:cs typeface="Calibri"/>
              <a:sym typeface="Calibri"/>
            </a:endParaRPr>
          </a:p>
        </p:txBody>
      </p:sp>
      <p:sp>
        <p:nvSpPr>
          <p:cNvPr id="865" name="Google Shape;865;g3dec333fe1b_0_935"/>
          <p:cNvSpPr/>
          <p:nvPr/>
        </p:nvSpPr>
        <p:spPr>
          <a:xfrm>
            <a:off x="9802713" y="4397136"/>
            <a:ext cx="7306500" cy="1776600"/>
          </a:xfrm>
          <a:prstGeom prst="rect">
            <a:avLst/>
          </a:prstGeom>
          <a:solidFill>
            <a:srgbClr val="FFFFFF"/>
          </a:solidFill>
          <a:ln cap="flat" cmpd="sng" w="34025">
            <a:solidFill>
              <a:srgbClr val="F4A623"/>
            </a:solidFill>
            <a:prstDash val="solid"/>
            <a:round/>
            <a:headEnd len="sm" w="sm" type="none"/>
            <a:tailEnd len="sm" w="sm" type="none"/>
          </a:ln>
          <a:effectLst>
            <a:outerShdw blurRad="136133" rotWithShape="0" algn="bl" dir="8100000" dist="51050">
              <a:srgbClr val="000000">
                <a:alpha val="12160"/>
              </a:srgbClr>
            </a:outerShdw>
          </a:effectLst>
        </p:spPr>
        <p:txBody>
          <a:bodyPr anchorCtr="0" anchor="ctr" bIns="122500" lIns="122500" spcFirstLastPara="1" rIns="122500" wrap="square" tIns="122500">
            <a:noAutofit/>
          </a:bodyPr>
          <a:lstStyle/>
          <a:p>
            <a:pPr indent="0" lvl="0" marL="0" rtl="0" algn="l">
              <a:spcBef>
                <a:spcPts val="0"/>
              </a:spcBef>
              <a:spcAft>
                <a:spcPts val="0"/>
              </a:spcAft>
              <a:buNone/>
            </a:pPr>
            <a:r>
              <a:t/>
            </a:r>
            <a:endParaRPr/>
          </a:p>
        </p:txBody>
      </p:sp>
      <p:sp>
        <p:nvSpPr>
          <p:cNvPr id="866" name="Google Shape;866;g3dec333fe1b_0_935"/>
          <p:cNvSpPr/>
          <p:nvPr/>
        </p:nvSpPr>
        <p:spPr>
          <a:xfrm>
            <a:off x="9802713" y="4397136"/>
            <a:ext cx="7306500" cy="465600"/>
          </a:xfrm>
          <a:prstGeom prst="rect">
            <a:avLst/>
          </a:prstGeom>
          <a:solidFill>
            <a:srgbClr val="F4A623"/>
          </a:solidFill>
          <a:ln cap="flat" cmpd="sng" w="17025">
            <a:solidFill>
              <a:srgbClr val="F4A623"/>
            </a:solidFill>
            <a:prstDash val="solid"/>
            <a:round/>
            <a:headEnd len="sm" w="sm" type="none"/>
            <a:tailEnd len="sm" w="sm" type="none"/>
          </a:ln>
        </p:spPr>
        <p:txBody>
          <a:bodyPr anchorCtr="0" anchor="ctr" bIns="122500" lIns="122500" spcFirstLastPara="1" rIns="122500" wrap="square" tIns="122500">
            <a:noAutofit/>
          </a:bodyPr>
          <a:lstStyle/>
          <a:p>
            <a:pPr indent="0" lvl="0" marL="0" rtl="0" algn="l">
              <a:spcBef>
                <a:spcPts val="0"/>
              </a:spcBef>
              <a:spcAft>
                <a:spcPts val="0"/>
              </a:spcAft>
              <a:buNone/>
            </a:pPr>
            <a:r>
              <a:t/>
            </a:r>
            <a:endParaRPr/>
          </a:p>
        </p:txBody>
      </p:sp>
      <p:sp>
        <p:nvSpPr>
          <p:cNvPr id="867" name="Google Shape;867;g3dec333fe1b_0_935"/>
          <p:cNvSpPr/>
          <p:nvPr/>
        </p:nvSpPr>
        <p:spPr>
          <a:xfrm>
            <a:off x="9802713" y="4397136"/>
            <a:ext cx="7306500" cy="4656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742"/>
              <a:buFont typeface="Trebuchet MS"/>
              <a:buNone/>
            </a:pPr>
            <a:r>
              <a:rPr b="1" i="0" lang="en-US" sz="1742" u="none" cap="none" strike="noStrike">
                <a:solidFill>
                  <a:srgbClr val="FFFFFF"/>
                </a:solidFill>
                <a:latin typeface="Trebuchet MS"/>
                <a:ea typeface="Trebuchet MS"/>
                <a:cs typeface="Trebuchet MS"/>
                <a:sym typeface="Trebuchet MS"/>
              </a:rPr>
              <a:t>Notion</a:t>
            </a:r>
            <a:endParaRPr b="0" i="0" sz="1742" u="none" cap="none" strike="noStrike">
              <a:solidFill>
                <a:srgbClr val="000000"/>
              </a:solidFill>
              <a:latin typeface="Calibri"/>
              <a:ea typeface="Calibri"/>
              <a:cs typeface="Calibri"/>
              <a:sym typeface="Calibri"/>
            </a:endParaRPr>
          </a:p>
        </p:txBody>
      </p:sp>
      <p:sp>
        <p:nvSpPr>
          <p:cNvPr id="868" name="Google Shape;868;g3dec333fe1b_0_935"/>
          <p:cNvSpPr/>
          <p:nvPr/>
        </p:nvSpPr>
        <p:spPr>
          <a:xfrm>
            <a:off x="9968775" y="4911716"/>
            <a:ext cx="6974700" cy="1200600"/>
          </a:xfrm>
          <a:prstGeom prst="rect">
            <a:avLst/>
          </a:prstGeom>
          <a:noFill/>
          <a:ln>
            <a:noFill/>
          </a:ln>
        </p:spPr>
        <p:txBody>
          <a:bodyPr anchorCtr="0" anchor="t" bIns="61225" lIns="122500" spcFirstLastPara="1" rIns="122500" wrap="square" tIns="61225">
            <a:noAutofit/>
          </a:bodyPr>
          <a:lstStyle/>
          <a:p>
            <a:pPr indent="0" lvl="0" marL="0" marR="0" rtl="0" algn="l">
              <a:spcBef>
                <a:spcPts val="0"/>
              </a:spcBef>
              <a:spcAft>
                <a:spcPts val="0"/>
              </a:spcAft>
              <a:buClr>
                <a:srgbClr val="1A202C"/>
              </a:buClr>
              <a:buSzPts val="1608"/>
              <a:buFont typeface="Calibri"/>
              <a:buNone/>
            </a:pPr>
            <a:r>
              <a:rPr b="0" i="0" lang="en-US" sz="1608" u="none" cap="none" strike="noStrike">
                <a:solidFill>
                  <a:srgbClr val="1A202C"/>
                </a:solidFill>
                <a:latin typeface="Calibri"/>
                <a:ea typeface="Calibri"/>
                <a:cs typeface="Calibri"/>
                <a:sym typeface="Calibri"/>
              </a:rPr>
              <a:t>Combines notes, documents, databases, and project management. Popular for building personal wikis and client portals.</a:t>
            </a:r>
            <a:endParaRPr b="0" i="0" sz="1608" u="none" cap="none" strike="noStrike">
              <a:solidFill>
                <a:srgbClr val="000000"/>
              </a:solidFill>
              <a:latin typeface="Calibri"/>
              <a:ea typeface="Calibri"/>
              <a:cs typeface="Calibri"/>
              <a:sym typeface="Calibri"/>
            </a:endParaRPr>
          </a:p>
        </p:txBody>
      </p:sp>
      <p:sp>
        <p:nvSpPr>
          <p:cNvPr id="869" name="Google Shape;869;g3dec333fe1b_0_935"/>
          <p:cNvSpPr/>
          <p:nvPr/>
        </p:nvSpPr>
        <p:spPr>
          <a:xfrm>
            <a:off x="1167451" y="6418700"/>
            <a:ext cx="7306500" cy="1776600"/>
          </a:xfrm>
          <a:prstGeom prst="rect">
            <a:avLst/>
          </a:prstGeom>
          <a:solidFill>
            <a:srgbClr val="FFFFFF"/>
          </a:solidFill>
          <a:ln cap="flat" cmpd="sng" w="34025">
            <a:solidFill>
              <a:srgbClr val="7C3AED"/>
            </a:solidFill>
            <a:prstDash val="solid"/>
            <a:round/>
            <a:headEnd len="sm" w="sm" type="none"/>
            <a:tailEnd len="sm" w="sm" type="none"/>
          </a:ln>
          <a:effectLst>
            <a:outerShdw blurRad="136133" rotWithShape="0" algn="bl" dir="8100000" dist="51050">
              <a:srgbClr val="000000">
                <a:alpha val="12160"/>
              </a:srgbClr>
            </a:outerShdw>
          </a:effectLst>
        </p:spPr>
        <p:txBody>
          <a:bodyPr anchorCtr="0" anchor="ctr" bIns="122500" lIns="122500" spcFirstLastPara="1" rIns="122500" wrap="square" tIns="122500">
            <a:noAutofit/>
          </a:bodyPr>
          <a:lstStyle/>
          <a:p>
            <a:pPr indent="0" lvl="0" marL="0" rtl="0" algn="l">
              <a:spcBef>
                <a:spcPts val="0"/>
              </a:spcBef>
              <a:spcAft>
                <a:spcPts val="0"/>
              </a:spcAft>
              <a:buNone/>
            </a:pPr>
            <a:r>
              <a:t/>
            </a:r>
            <a:endParaRPr/>
          </a:p>
        </p:txBody>
      </p:sp>
      <p:sp>
        <p:nvSpPr>
          <p:cNvPr id="870" name="Google Shape;870;g3dec333fe1b_0_935"/>
          <p:cNvSpPr/>
          <p:nvPr/>
        </p:nvSpPr>
        <p:spPr>
          <a:xfrm>
            <a:off x="1167451" y="6418700"/>
            <a:ext cx="7306500" cy="465600"/>
          </a:xfrm>
          <a:prstGeom prst="rect">
            <a:avLst/>
          </a:prstGeom>
          <a:solidFill>
            <a:srgbClr val="7C3AED"/>
          </a:solidFill>
          <a:ln cap="flat" cmpd="sng" w="17025">
            <a:solidFill>
              <a:srgbClr val="7C3AED"/>
            </a:solidFill>
            <a:prstDash val="solid"/>
            <a:round/>
            <a:headEnd len="sm" w="sm" type="none"/>
            <a:tailEnd len="sm" w="sm" type="none"/>
          </a:ln>
        </p:spPr>
        <p:txBody>
          <a:bodyPr anchorCtr="0" anchor="ctr" bIns="122500" lIns="122500" spcFirstLastPara="1" rIns="122500" wrap="square" tIns="122500">
            <a:noAutofit/>
          </a:bodyPr>
          <a:lstStyle/>
          <a:p>
            <a:pPr indent="0" lvl="0" marL="0" rtl="0" algn="l">
              <a:spcBef>
                <a:spcPts val="0"/>
              </a:spcBef>
              <a:spcAft>
                <a:spcPts val="0"/>
              </a:spcAft>
              <a:buNone/>
            </a:pPr>
            <a:r>
              <a:t/>
            </a:r>
            <a:endParaRPr/>
          </a:p>
        </p:txBody>
      </p:sp>
      <p:sp>
        <p:nvSpPr>
          <p:cNvPr id="871" name="Google Shape;871;g3dec333fe1b_0_935"/>
          <p:cNvSpPr/>
          <p:nvPr/>
        </p:nvSpPr>
        <p:spPr>
          <a:xfrm>
            <a:off x="1167451" y="6418700"/>
            <a:ext cx="7306500" cy="4656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742"/>
              <a:buFont typeface="Trebuchet MS"/>
              <a:buNone/>
            </a:pPr>
            <a:r>
              <a:rPr b="1" i="0" lang="en-US" sz="1742" u="none" cap="none" strike="noStrike">
                <a:solidFill>
                  <a:srgbClr val="FFFFFF"/>
                </a:solidFill>
                <a:latin typeface="Trebuchet MS"/>
                <a:ea typeface="Trebuchet MS"/>
                <a:cs typeface="Trebuchet MS"/>
                <a:sym typeface="Trebuchet MS"/>
              </a:rPr>
              <a:t>Loom</a:t>
            </a:r>
            <a:endParaRPr b="0" i="0" sz="1742" u="none" cap="none" strike="noStrike">
              <a:solidFill>
                <a:srgbClr val="000000"/>
              </a:solidFill>
              <a:latin typeface="Calibri"/>
              <a:ea typeface="Calibri"/>
              <a:cs typeface="Calibri"/>
              <a:sym typeface="Calibri"/>
            </a:endParaRPr>
          </a:p>
        </p:txBody>
      </p:sp>
      <p:sp>
        <p:nvSpPr>
          <p:cNvPr id="872" name="Google Shape;872;g3dec333fe1b_0_935"/>
          <p:cNvSpPr/>
          <p:nvPr/>
        </p:nvSpPr>
        <p:spPr>
          <a:xfrm>
            <a:off x="1333514" y="6933280"/>
            <a:ext cx="6974700" cy="1200600"/>
          </a:xfrm>
          <a:prstGeom prst="rect">
            <a:avLst/>
          </a:prstGeom>
          <a:noFill/>
          <a:ln>
            <a:noFill/>
          </a:ln>
        </p:spPr>
        <p:txBody>
          <a:bodyPr anchorCtr="0" anchor="t" bIns="61225" lIns="122500" spcFirstLastPara="1" rIns="122500" wrap="square" tIns="61225">
            <a:noAutofit/>
          </a:bodyPr>
          <a:lstStyle/>
          <a:p>
            <a:pPr indent="0" lvl="0" marL="0" marR="0" rtl="0" algn="l">
              <a:spcBef>
                <a:spcPts val="0"/>
              </a:spcBef>
              <a:spcAft>
                <a:spcPts val="0"/>
              </a:spcAft>
              <a:buClr>
                <a:srgbClr val="1A202C"/>
              </a:buClr>
              <a:buSzPts val="1608"/>
              <a:buFont typeface="Calibri"/>
              <a:buNone/>
            </a:pPr>
            <a:r>
              <a:rPr b="0" i="0" lang="en-US" sz="1608" u="none" cap="none" strike="noStrike">
                <a:solidFill>
                  <a:srgbClr val="1A202C"/>
                </a:solidFill>
                <a:latin typeface="Calibri"/>
                <a:ea typeface="Calibri"/>
                <a:cs typeface="Calibri"/>
                <a:sym typeface="Calibri"/>
              </a:rPr>
              <a:t>Screen recording and video messaging. Walk clients through deliverables without needing a live meeting.</a:t>
            </a:r>
            <a:endParaRPr b="0" i="0" sz="1608" u="none" cap="none" strike="noStrike">
              <a:solidFill>
                <a:srgbClr val="000000"/>
              </a:solidFill>
              <a:latin typeface="Calibri"/>
              <a:ea typeface="Calibri"/>
              <a:cs typeface="Calibri"/>
              <a:sym typeface="Calibri"/>
            </a:endParaRPr>
          </a:p>
        </p:txBody>
      </p:sp>
      <p:sp>
        <p:nvSpPr>
          <p:cNvPr id="873" name="Google Shape;873;g3dec333fe1b_0_935"/>
          <p:cNvSpPr/>
          <p:nvPr/>
        </p:nvSpPr>
        <p:spPr>
          <a:xfrm>
            <a:off x="9802713" y="6418700"/>
            <a:ext cx="7306500" cy="1776600"/>
          </a:xfrm>
          <a:prstGeom prst="rect">
            <a:avLst/>
          </a:prstGeom>
          <a:solidFill>
            <a:srgbClr val="FFFFFF"/>
          </a:solidFill>
          <a:ln cap="flat" cmpd="sng" w="34025">
            <a:solidFill>
              <a:srgbClr val="0D1B4B"/>
            </a:solidFill>
            <a:prstDash val="solid"/>
            <a:round/>
            <a:headEnd len="sm" w="sm" type="none"/>
            <a:tailEnd len="sm" w="sm" type="none"/>
          </a:ln>
          <a:effectLst>
            <a:outerShdw blurRad="136133" rotWithShape="0" algn="bl" dir="8100000" dist="51050">
              <a:srgbClr val="000000">
                <a:alpha val="12160"/>
              </a:srgbClr>
            </a:outerShdw>
          </a:effectLst>
        </p:spPr>
        <p:txBody>
          <a:bodyPr anchorCtr="0" anchor="ctr" bIns="122500" lIns="122500" spcFirstLastPara="1" rIns="122500" wrap="square" tIns="122500">
            <a:noAutofit/>
          </a:bodyPr>
          <a:lstStyle/>
          <a:p>
            <a:pPr indent="0" lvl="0" marL="0" rtl="0" algn="l">
              <a:spcBef>
                <a:spcPts val="0"/>
              </a:spcBef>
              <a:spcAft>
                <a:spcPts val="0"/>
              </a:spcAft>
              <a:buNone/>
            </a:pPr>
            <a:r>
              <a:t/>
            </a:r>
            <a:endParaRPr/>
          </a:p>
        </p:txBody>
      </p:sp>
      <p:sp>
        <p:nvSpPr>
          <p:cNvPr id="874" name="Google Shape;874;g3dec333fe1b_0_935"/>
          <p:cNvSpPr/>
          <p:nvPr/>
        </p:nvSpPr>
        <p:spPr>
          <a:xfrm>
            <a:off x="9802713" y="6418700"/>
            <a:ext cx="7306500" cy="465600"/>
          </a:xfrm>
          <a:prstGeom prst="rect">
            <a:avLst/>
          </a:prstGeom>
          <a:solidFill>
            <a:srgbClr val="0D1B4B"/>
          </a:solidFill>
          <a:ln cap="flat" cmpd="sng" w="17025">
            <a:solidFill>
              <a:srgbClr val="0D1B4B"/>
            </a:solidFill>
            <a:prstDash val="solid"/>
            <a:round/>
            <a:headEnd len="sm" w="sm" type="none"/>
            <a:tailEnd len="sm" w="sm" type="none"/>
          </a:ln>
        </p:spPr>
        <p:txBody>
          <a:bodyPr anchorCtr="0" anchor="ctr" bIns="122500" lIns="122500" spcFirstLastPara="1" rIns="122500" wrap="square" tIns="122500">
            <a:noAutofit/>
          </a:bodyPr>
          <a:lstStyle/>
          <a:p>
            <a:pPr indent="0" lvl="0" marL="0" rtl="0" algn="l">
              <a:spcBef>
                <a:spcPts val="0"/>
              </a:spcBef>
              <a:spcAft>
                <a:spcPts val="0"/>
              </a:spcAft>
              <a:buNone/>
            </a:pPr>
            <a:r>
              <a:t/>
            </a:r>
            <a:endParaRPr/>
          </a:p>
        </p:txBody>
      </p:sp>
      <p:sp>
        <p:nvSpPr>
          <p:cNvPr id="875" name="Google Shape;875;g3dec333fe1b_0_935"/>
          <p:cNvSpPr/>
          <p:nvPr/>
        </p:nvSpPr>
        <p:spPr>
          <a:xfrm>
            <a:off x="9802713" y="6418700"/>
            <a:ext cx="7306500" cy="4656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742"/>
              <a:buFont typeface="Trebuchet MS"/>
              <a:buNone/>
            </a:pPr>
            <a:r>
              <a:rPr b="1" i="0" lang="en-US" sz="1742" u="none" cap="none" strike="noStrike">
                <a:solidFill>
                  <a:srgbClr val="FFFFFF"/>
                </a:solidFill>
                <a:latin typeface="Trebuchet MS"/>
                <a:ea typeface="Trebuchet MS"/>
                <a:cs typeface="Trebuchet MS"/>
                <a:sym typeface="Trebuchet MS"/>
              </a:rPr>
              <a:t>Dropbox / Google Drive</a:t>
            </a:r>
            <a:endParaRPr b="0" i="0" sz="1742" u="none" cap="none" strike="noStrike">
              <a:solidFill>
                <a:srgbClr val="000000"/>
              </a:solidFill>
              <a:latin typeface="Calibri"/>
              <a:ea typeface="Calibri"/>
              <a:cs typeface="Calibri"/>
              <a:sym typeface="Calibri"/>
            </a:endParaRPr>
          </a:p>
        </p:txBody>
      </p:sp>
      <p:sp>
        <p:nvSpPr>
          <p:cNvPr id="876" name="Google Shape;876;g3dec333fe1b_0_935"/>
          <p:cNvSpPr/>
          <p:nvPr/>
        </p:nvSpPr>
        <p:spPr>
          <a:xfrm>
            <a:off x="9968775" y="6933280"/>
            <a:ext cx="6974700" cy="1200600"/>
          </a:xfrm>
          <a:prstGeom prst="rect">
            <a:avLst/>
          </a:prstGeom>
          <a:noFill/>
          <a:ln>
            <a:noFill/>
          </a:ln>
        </p:spPr>
        <p:txBody>
          <a:bodyPr anchorCtr="0" anchor="t" bIns="61225" lIns="122500" spcFirstLastPara="1" rIns="122500" wrap="square" tIns="61225">
            <a:noAutofit/>
          </a:bodyPr>
          <a:lstStyle/>
          <a:p>
            <a:pPr indent="0" lvl="0" marL="0" marR="0" rtl="0" algn="l">
              <a:spcBef>
                <a:spcPts val="0"/>
              </a:spcBef>
              <a:spcAft>
                <a:spcPts val="0"/>
              </a:spcAft>
              <a:buClr>
                <a:srgbClr val="1A202C"/>
              </a:buClr>
              <a:buSzPts val="1608"/>
              <a:buFont typeface="Calibri"/>
              <a:buNone/>
            </a:pPr>
            <a:r>
              <a:rPr b="0" i="0" lang="en-US" sz="1608" u="none" cap="none" strike="noStrike">
                <a:solidFill>
                  <a:srgbClr val="1A202C"/>
                </a:solidFill>
                <a:latin typeface="Calibri"/>
                <a:ea typeface="Calibri"/>
                <a:cs typeface="Calibri"/>
                <a:sym typeface="Calibri"/>
              </a:rPr>
              <a:t>Cloud file storage and sharing. Send large files to clients, maintain version history, collaborate without email attachments.</a:t>
            </a:r>
            <a:endParaRPr b="0" i="0" sz="1608" u="none" cap="none" strike="noStrike">
              <a:solidFill>
                <a:srgbClr val="000000"/>
              </a:solidFill>
              <a:latin typeface="Calibri"/>
              <a:ea typeface="Calibri"/>
              <a:cs typeface="Calibri"/>
              <a:sym typeface="Calibri"/>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BB03B">
                <a:alpha val="0"/>
              </a:srgbClr>
            </a:gs>
            <a:gs pos="100000">
              <a:srgbClr val="FBB03B">
                <a:alpha val="36078"/>
              </a:srgbClr>
            </a:gs>
          </a:gsLst>
          <a:path path="circle">
            <a:fillToRect b="50%" l="50%" r="50%" t="50%"/>
          </a:path>
          <a:tileRect/>
        </a:gradFill>
      </p:bgPr>
    </p:bg>
    <p:spTree>
      <p:nvGrpSpPr>
        <p:cNvPr id="880" name="Shape 880"/>
        <p:cNvGrpSpPr/>
        <p:nvPr/>
      </p:nvGrpSpPr>
      <p:grpSpPr>
        <a:xfrm>
          <a:off x="0" y="0"/>
          <a:ext cx="0" cy="0"/>
          <a:chOff x="0" y="0"/>
          <a:chExt cx="0" cy="0"/>
        </a:xfrm>
      </p:grpSpPr>
      <p:grpSp>
        <p:nvGrpSpPr>
          <p:cNvPr id="881" name="Google Shape;881;g3dec333fe1b_0_922"/>
          <p:cNvGrpSpPr/>
          <p:nvPr/>
        </p:nvGrpSpPr>
        <p:grpSpPr>
          <a:xfrm>
            <a:off x="1028700" y="811707"/>
            <a:ext cx="16230707" cy="8446648"/>
            <a:chOff x="0" y="-57150"/>
            <a:chExt cx="4274726" cy="2224617"/>
          </a:xfrm>
        </p:grpSpPr>
        <p:sp>
          <p:nvSpPr>
            <p:cNvPr id="882" name="Google Shape;882;g3dec333fe1b_0_922"/>
            <p:cNvSpPr/>
            <p:nvPr/>
          </p:nvSpPr>
          <p:spPr>
            <a:xfrm>
              <a:off x="0" y="0"/>
              <a:ext cx="4274726" cy="2167467"/>
            </a:xfrm>
            <a:custGeom>
              <a:rect b="b" l="l" r="r" t="t"/>
              <a:pathLst>
                <a:path extrusionOk="0" h="2167467" w="4274726">
                  <a:moveTo>
                    <a:pt x="0" y="0"/>
                  </a:moveTo>
                  <a:lnTo>
                    <a:pt x="4274726" y="0"/>
                  </a:lnTo>
                  <a:lnTo>
                    <a:pt x="4274726" y="2167467"/>
                  </a:lnTo>
                  <a:lnTo>
                    <a:pt x="0" y="2167467"/>
                  </a:lnTo>
                  <a:close/>
                </a:path>
              </a:pathLst>
            </a:custGeom>
            <a:noFill/>
            <a:ln cap="sq" cmpd="sng" w="19050">
              <a:solidFill>
                <a:srgbClr val="000000"/>
              </a:solidFill>
              <a:prstDash val="solid"/>
              <a:miter lim="8000"/>
              <a:headEnd len="sm" w="sm" type="none"/>
              <a:tailEnd len="sm" w="sm" type="none"/>
            </a:ln>
          </p:spPr>
        </p:sp>
        <p:sp>
          <p:nvSpPr>
            <p:cNvPr id="883" name="Google Shape;883;g3dec333fe1b_0_922"/>
            <p:cNvSpPr txBox="1"/>
            <p:nvPr/>
          </p:nvSpPr>
          <p:spPr>
            <a:xfrm>
              <a:off x="0" y="-57150"/>
              <a:ext cx="4274700" cy="22245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884" name="Google Shape;884;g3dec333fe1b_0_922"/>
          <p:cNvSpPr/>
          <p:nvPr/>
        </p:nvSpPr>
        <p:spPr>
          <a:xfrm>
            <a:off x="503196" y="243179"/>
            <a:ext cx="2983565" cy="665086"/>
          </a:xfrm>
          <a:custGeom>
            <a:rect b="b" l="l" r="r" t="t"/>
            <a:pathLst>
              <a:path extrusionOk="0" h="665086" w="2983565">
                <a:moveTo>
                  <a:pt x="0" y="0"/>
                </a:moveTo>
                <a:lnTo>
                  <a:pt x="2983565" y="0"/>
                </a:lnTo>
                <a:lnTo>
                  <a:pt x="2983565" y="665086"/>
                </a:lnTo>
                <a:lnTo>
                  <a:pt x="0" y="665086"/>
                </a:lnTo>
                <a:lnTo>
                  <a:pt x="0" y="0"/>
                </a:lnTo>
                <a:close/>
              </a:path>
            </a:pathLst>
          </a:custGeom>
          <a:blipFill rotWithShape="1">
            <a:blip r:embed="rId3">
              <a:alphaModFix/>
            </a:blip>
            <a:stretch>
              <a:fillRect b="0" l="0" r="0" t="0"/>
            </a:stretch>
          </a:blipFill>
          <a:ln>
            <a:noFill/>
          </a:ln>
        </p:spPr>
      </p:sp>
      <p:sp>
        <p:nvSpPr>
          <p:cNvPr id="885" name="Google Shape;885;g3dec333fe1b_0_922"/>
          <p:cNvSpPr txBox="1"/>
          <p:nvPr/>
        </p:nvSpPr>
        <p:spPr>
          <a:xfrm>
            <a:off x="11901982" y="600366"/>
            <a:ext cx="6386100" cy="283200"/>
          </a:xfrm>
          <a:prstGeom prst="rect">
            <a:avLst/>
          </a:prstGeom>
          <a:noFill/>
          <a:ln>
            <a:noFill/>
          </a:ln>
        </p:spPr>
        <p:txBody>
          <a:bodyPr anchorCtr="0" anchor="t" bIns="0" lIns="0" spcFirstLastPara="1" rIns="0" wrap="square" tIns="0">
            <a:spAutoFit/>
          </a:bodyPr>
          <a:lstStyle/>
          <a:p>
            <a:pPr indent="0" lvl="0" marL="0" marR="0" rtl="0" algn="ctr">
              <a:lnSpc>
                <a:spcPct val="140054"/>
              </a:lnSpc>
              <a:spcBef>
                <a:spcPts val="0"/>
              </a:spcBef>
              <a:spcAft>
                <a:spcPts val="0"/>
              </a:spcAft>
              <a:buNone/>
            </a:pPr>
            <a:r>
              <a:rPr b="0" i="0" lang="en-US" sz="1840" u="none" cap="none" strike="noStrike">
                <a:solidFill>
                  <a:srgbClr val="000000"/>
                </a:solidFill>
                <a:latin typeface="Roboto"/>
                <a:ea typeface="Roboto"/>
                <a:cs typeface="Roboto"/>
                <a:sym typeface="Roboto"/>
              </a:rPr>
              <a:t>2024-3-PL01-KA210-YOU-000294885</a:t>
            </a:r>
            <a:endParaRPr/>
          </a:p>
        </p:txBody>
      </p:sp>
      <p:pic>
        <p:nvPicPr>
          <p:cNvPr id="886" name="Google Shape;886;g3dec333fe1b_0_922" title="logo2.png"/>
          <p:cNvPicPr preferRelativeResize="0"/>
          <p:nvPr/>
        </p:nvPicPr>
        <p:blipFill rotWithShape="1">
          <a:blip r:embed="rId4">
            <a:alphaModFix/>
          </a:blip>
          <a:srcRect b="21968" l="0" r="0" t="25865"/>
          <a:stretch/>
        </p:blipFill>
        <p:spPr>
          <a:xfrm>
            <a:off x="15039350" y="8014350"/>
            <a:ext cx="1893475" cy="987800"/>
          </a:xfrm>
          <a:prstGeom prst="rect">
            <a:avLst/>
          </a:prstGeom>
          <a:noFill/>
          <a:ln>
            <a:noFill/>
          </a:ln>
        </p:spPr>
      </p:pic>
      <p:sp>
        <p:nvSpPr>
          <p:cNvPr id="887" name="Google Shape;887;g3dec333fe1b_0_922"/>
          <p:cNvSpPr/>
          <p:nvPr/>
        </p:nvSpPr>
        <p:spPr>
          <a:xfrm>
            <a:off x="1028700" y="1143000"/>
            <a:ext cx="16230600" cy="129900"/>
          </a:xfrm>
          <a:prstGeom prst="rect">
            <a:avLst/>
          </a:prstGeom>
          <a:solidFill>
            <a:srgbClr val="980000"/>
          </a:solidFill>
          <a:ln cap="flat" cmpd="sng" w="22550">
            <a:solidFill>
              <a:srgbClr val="980000"/>
            </a:solidFill>
            <a:prstDash val="solid"/>
            <a:round/>
            <a:headEnd len="sm" w="sm" type="none"/>
            <a:tailEnd len="sm" w="sm" type="none"/>
          </a:ln>
        </p:spPr>
        <p:txBody>
          <a:bodyPr anchorCtr="0" anchor="ctr" bIns="162275" lIns="162275" spcFirstLastPara="1" rIns="162275" wrap="square" tIns="162275">
            <a:noAutofit/>
          </a:bodyPr>
          <a:lstStyle/>
          <a:p>
            <a:pPr indent="0" lvl="0" marL="0" rtl="0" algn="l">
              <a:spcBef>
                <a:spcPts val="0"/>
              </a:spcBef>
              <a:spcAft>
                <a:spcPts val="0"/>
              </a:spcAft>
              <a:buNone/>
            </a:pPr>
            <a:r>
              <a:t/>
            </a:r>
            <a:endParaRPr/>
          </a:p>
        </p:txBody>
      </p:sp>
      <p:sp>
        <p:nvSpPr>
          <p:cNvPr id="888" name="Google Shape;888;g3dec333fe1b_0_922"/>
          <p:cNvSpPr/>
          <p:nvPr/>
        </p:nvSpPr>
        <p:spPr>
          <a:xfrm>
            <a:off x="1028700" y="10142871"/>
            <a:ext cx="16230600" cy="129900"/>
          </a:xfrm>
          <a:prstGeom prst="rect">
            <a:avLst/>
          </a:prstGeom>
          <a:solidFill>
            <a:srgbClr val="F4A623"/>
          </a:solidFill>
          <a:ln cap="flat" cmpd="sng" w="22550">
            <a:solidFill>
              <a:srgbClr val="F4A623"/>
            </a:solidFill>
            <a:prstDash val="solid"/>
            <a:round/>
            <a:headEnd len="sm" w="sm" type="none"/>
            <a:tailEnd len="sm" w="sm" type="none"/>
          </a:ln>
        </p:spPr>
        <p:txBody>
          <a:bodyPr anchorCtr="0" anchor="ctr" bIns="162275" lIns="162275" spcFirstLastPara="1" rIns="162275" wrap="square" tIns="162275">
            <a:noAutofit/>
          </a:bodyPr>
          <a:lstStyle/>
          <a:p>
            <a:pPr indent="0" lvl="0" marL="0" rtl="0" algn="l">
              <a:spcBef>
                <a:spcPts val="0"/>
              </a:spcBef>
              <a:spcAft>
                <a:spcPts val="0"/>
              </a:spcAft>
              <a:buNone/>
            </a:pPr>
            <a:r>
              <a:t/>
            </a:r>
            <a:endParaRPr/>
          </a:p>
        </p:txBody>
      </p:sp>
      <p:sp>
        <p:nvSpPr>
          <p:cNvPr id="889" name="Google Shape;889;g3dec333fe1b_0_922"/>
          <p:cNvSpPr/>
          <p:nvPr/>
        </p:nvSpPr>
        <p:spPr>
          <a:xfrm>
            <a:off x="1855262" y="1512823"/>
            <a:ext cx="4859100" cy="615300"/>
          </a:xfrm>
          <a:prstGeom prst="rect">
            <a:avLst/>
          </a:prstGeom>
          <a:noFill/>
          <a:ln>
            <a:noFill/>
          </a:ln>
        </p:spPr>
        <p:txBody>
          <a:bodyPr anchorCtr="0" anchor="ctr" bIns="80950" lIns="161950" spcFirstLastPara="1" rIns="161950" wrap="square" tIns="80950">
            <a:noAutofit/>
          </a:bodyPr>
          <a:lstStyle/>
          <a:p>
            <a:pPr indent="0" lvl="0" marL="0" marR="0" rtl="0" algn="l">
              <a:spcBef>
                <a:spcPts val="0"/>
              </a:spcBef>
              <a:spcAft>
                <a:spcPts val="0"/>
              </a:spcAft>
              <a:buClr>
                <a:srgbClr val="07C8A0"/>
              </a:buClr>
              <a:buSzPts val="1948"/>
              <a:buFont typeface="Trebuchet MS"/>
              <a:buNone/>
            </a:pPr>
            <a:r>
              <a:t/>
            </a:r>
            <a:endParaRPr b="0" i="0" sz="1948" u="none" cap="none" strike="noStrike">
              <a:solidFill>
                <a:srgbClr val="980000"/>
              </a:solidFill>
              <a:latin typeface="Calibri"/>
              <a:ea typeface="Calibri"/>
              <a:cs typeface="Calibri"/>
              <a:sym typeface="Calibri"/>
            </a:endParaRPr>
          </a:p>
        </p:txBody>
      </p:sp>
      <p:sp>
        <p:nvSpPr>
          <p:cNvPr id="890" name="Google Shape;890;g3dec333fe1b_0_922"/>
          <p:cNvSpPr/>
          <p:nvPr/>
        </p:nvSpPr>
        <p:spPr>
          <a:xfrm>
            <a:off x="1855246" y="1943725"/>
            <a:ext cx="11759400" cy="50280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0D1B4B"/>
              </a:buClr>
              <a:buSzPts val="2200"/>
              <a:buFont typeface="Trebuchet MS"/>
              <a:buNone/>
            </a:pPr>
            <a:r>
              <a:t/>
            </a:r>
            <a:endParaRPr b="0" i="0" sz="3600" u="none" cap="none" strike="noStrike">
              <a:solidFill>
                <a:srgbClr val="000000"/>
              </a:solidFill>
              <a:latin typeface="Calibri"/>
              <a:ea typeface="Calibri"/>
              <a:cs typeface="Calibri"/>
              <a:sym typeface="Calibri"/>
            </a:endParaRPr>
          </a:p>
        </p:txBody>
      </p:sp>
      <p:sp>
        <p:nvSpPr>
          <p:cNvPr id="891" name="Google Shape;891;g3dec333fe1b_0_922"/>
          <p:cNvSpPr/>
          <p:nvPr/>
        </p:nvSpPr>
        <p:spPr>
          <a:xfrm>
            <a:off x="1064817" y="1629678"/>
            <a:ext cx="16566900" cy="1006800"/>
          </a:xfrm>
          <a:prstGeom prst="rect">
            <a:avLst/>
          </a:prstGeom>
          <a:noFill/>
          <a:ln>
            <a:noFill/>
          </a:ln>
        </p:spPr>
        <p:txBody>
          <a:bodyPr anchorCtr="0" anchor="ctr" bIns="77425" lIns="154900" spcFirstLastPara="1" rIns="154900" wrap="square" tIns="77425">
            <a:noAutofit/>
          </a:bodyPr>
          <a:lstStyle/>
          <a:p>
            <a:pPr indent="0" lvl="0" marL="0" marR="0" rtl="0" algn="l">
              <a:spcBef>
                <a:spcPts val="0"/>
              </a:spcBef>
              <a:spcAft>
                <a:spcPts val="0"/>
              </a:spcAft>
              <a:buClr>
                <a:srgbClr val="0D1B4B"/>
              </a:buClr>
              <a:buSzPts val="4066"/>
              <a:buFont typeface="Trebuchet MS"/>
              <a:buNone/>
            </a:pPr>
            <a:r>
              <a:rPr b="1" i="0" lang="en-US" sz="4066" u="none" cap="none" strike="noStrike">
                <a:solidFill>
                  <a:srgbClr val="0D1B4B"/>
                </a:solidFill>
                <a:latin typeface="Trebuchet MS"/>
                <a:ea typeface="Trebuchet MS"/>
                <a:cs typeface="Trebuchet MS"/>
                <a:sym typeface="Trebuchet MS"/>
              </a:rPr>
              <a:t>Building a Professional Digital Workspace</a:t>
            </a:r>
            <a:endParaRPr b="0" i="0" sz="4066" u="none" cap="none" strike="noStrike">
              <a:solidFill>
                <a:srgbClr val="000000"/>
              </a:solidFill>
              <a:latin typeface="Calibri"/>
              <a:ea typeface="Calibri"/>
              <a:cs typeface="Calibri"/>
              <a:sym typeface="Calibri"/>
            </a:endParaRPr>
          </a:p>
        </p:txBody>
      </p:sp>
      <p:sp>
        <p:nvSpPr>
          <p:cNvPr id="892" name="Google Shape;892;g3dec333fe1b_0_922"/>
          <p:cNvSpPr/>
          <p:nvPr/>
        </p:nvSpPr>
        <p:spPr>
          <a:xfrm>
            <a:off x="1064817" y="2636649"/>
            <a:ext cx="16191300" cy="46200"/>
          </a:xfrm>
          <a:prstGeom prst="rect">
            <a:avLst/>
          </a:prstGeom>
          <a:solidFill>
            <a:srgbClr val="1A5CB0"/>
          </a:solidFill>
          <a:ln cap="flat" cmpd="sng" w="21525">
            <a:solidFill>
              <a:srgbClr val="1A5CB0"/>
            </a:solidFill>
            <a:prstDash val="solid"/>
            <a:round/>
            <a:headEnd len="sm" w="sm" type="none"/>
            <a:tailEnd len="sm" w="sm" type="none"/>
          </a:ln>
        </p:spPr>
        <p:txBody>
          <a:bodyPr anchorCtr="0" anchor="ctr" bIns="154900" lIns="154900" spcFirstLastPara="1" rIns="154900" wrap="square" tIns="154900">
            <a:noAutofit/>
          </a:bodyPr>
          <a:lstStyle/>
          <a:p>
            <a:pPr indent="0" lvl="0" marL="0" rtl="0" algn="l">
              <a:spcBef>
                <a:spcPts val="0"/>
              </a:spcBef>
              <a:spcAft>
                <a:spcPts val="0"/>
              </a:spcAft>
              <a:buNone/>
            </a:pPr>
            <a:r>
              <a:t/>
            </a:r>
            <a:endParaRPr/>
          </a:p>
        </p:txBody>
      </p:sp>
      <p:sp>
        <p:nvSpPr>
          <p:cNvPr id="893" name="Google Shape;893;g3dec333fe1b_0_922"/>
          <p:cNvSpPr/>
          <p:nvPr/>
        </p:nvSpPr>
        <p:spPr>
          <a:xfrm>
            <a:off x="1064817" y="2838043"/>
            <a:ext cx="16566900" cy="6661200"/>
          </a:xfrm>
          <a:prstGeom prst="rect">
            <a:avLst/>
          </a:prstGeom>
          <a:noFill/>
          <a:ln>
            <a:noFill/>
          </a:ln>
        </p:spPr>
        <p:txBody>
          <a:bodyPr anchorCtr="0" anchor="t" bIns="77425" lIns="154900" spcFirstLastPara="1" rIns="154900" wrap="square" tIns="77425">
            <a:noAutofit/>
          </a:bodyPr>
          <a:lstStyle/>
          <a:p>
            <a:pPr indent="-580948" lvl="0" marL="580948" marR="0" rtl="0" algn="l">
              <a:spcBef>
                <a:spcPts val="0"/>
              </a:spcBef>
              <a:spcAft>
                <a:spcPts val="0"/>
              </a:spcAft>
              <a:buClr>
                <a:srgbClr val="1A202C"/>
              </a:buClr>
              <a:buSzPts val="2541"/>
              <a:buFont typeface="Calibri"/>
              <a:buChar char="•"/>
            </a:pPr>
            <a:r>
              <a:rPr b="1" i="0" lang="en-US" sz="2541" u="none" cap="none" strike="noStrike">
                <a:solidFill>
                  <a:srgbClr val="1A202C"/>
                </a:solidFill>
                <a:latin typeface="Calibri"/>
                <a:ea typeface="Calibri"/>
                <a:cs typeface="Calibri"/>
                <a:sym typeface="Calibri"/>
              </a:rPr>
              <a:t>Your digital workspace should include:</a:t>
            </a:r>
            <a:endParaRPr b="0" i="0" sz="2541" u="none" cap="none" strike="noStrike">
              <a:solidFill>
                <a:srgbClr val="000000"/>
              </a:solidFill>
              <a:latin typeface="Calibri"/>
              <a:ea typeface="Calibri"/>
              <a:cs typeface="Calibri"/>
              <a:sym typeface="Calibri"/>
            </a:endParaRPr>
          </a:p>
          <a:p>
            <a:pPr indent="-580948" lvl="0" marL="580948" marR="0" rtl="0" algn="l">
              <a:spcBef>
                <a:spcPts val="0"/>
              </a:spcBef>
              <a:spcAft>
                <a:spcPts val="0"/>
              </a:spcAft>
              <a:buClr>
                <a:srgbClr val="1A202C"/>
              </a:buClr>
              <a:buSzPts val="2541"/>
              <a:buFont typeface="Calibri"/>
              <a:buChar char="•"/>
            </a:pPr>
            <a:r>
              <a:rPr b="0" i="0" lang="en-US" sz="2541" u="none" cap="none" strike="noStrike">
                <a:solidFill>
                  <a:srgbClr val="1A202C"/>
                </a:solidFill>
                <a:latin typeface="Calibri"/>
                <a:ea typeface="Calibri"/>
                <a:cs typeface="Calibri"/>
                <a:sym typeface="Calibri"/>
              </a:rPr>
              <a:t>A professional email address (firstname.lastname@gmail.com)</a:t>
            </a:r>
            <a:endParaRPr b="0" i="0" sz="2541" u="none" cap="none" strike="noStrike">
              <a:solidFill>
                <a:srgbClr val="000000"/>
              </a:solidFill>
              <a:latin typeface="Calibri"/>
              <a:ea typeface="Calibri"/>
              <a:cs typeface="Calibri"/>
              <a:sym typeface="Calibri"/>
            </a:endParaRPr>
          </a:p>
          <a:p>
            <a:pPr indent="-580948" lvl="0" marL="580948" marR="0" rtl="0" algn="l">
              <a:spcBef>
                <a:spcPts val="0"/>
              </a:spcBef>
              <a:spcAft>
                <a:spcPts val="0"/>
              </a:spcAft>
              <a:buClr>
                <a:srgbClr val="1A202C"/>
              </a:buClr>
              <a:buSzPts val="2541"/>
              <a:buFont typeface="Calibri"/>
              <a:buChar char="•"/>
            </a:pPr>
            <a:r>
              <a:rPr b="0" i="0" lang="en-US" sz="2541" u="none" cap="none" strike="noStrike">
                <a:solidFill>
                  <a:srgbClr val="1A202C"/>
                </a:solidFill>
                <a:latin typeface="Calibri"/>
                <a:ea typeface="Calibri"/>
                <a:cs typeface="Calibri"/>
                <a:sym typeface="Calibri"/>
              </a:rPr>
              <a:t>A dedicated folder structure for each client</a:t>
            </a:r>
            <a:endParaRPr b="0" i="0" sz="2541" u="none" cap="none" strike="noStrike">
              <a:solidFill>
                <a:srgbClr val="000000"/>
              </a:solidFill>
              <a:latin typeface="Calibri"/>
              <a:ea typeface="Calibri"/>
              <a:cs typeface="Calibri"/>
              <a:sym typeface="Calibri"/>
            </a:endParaRPr>
          </a:p>
          <a:p>
            <a:pPr indent="-580948" lvl="0" marL="580948" marR="0" rtl="0" algn="l">
              <a:spcBef>
                <a:spcPts val="0"/>
              </a:spcBef>
              <a:spcAft>
                <a:spcPts val="0"/>
              </a:spcAft>
              <a:buClr>
                <a:srgbClr val="1A202C"/>
              </a:buClr>
              <a:buSzPts val="2541"/>
              <a:buFont typeface="Calibri"/>
              <a:buChar char="•"/>
            </a:pPr>
            <a:r>
              <a:rPr b="0" i="0" lang="en-US" sz="2541" u="none" cap="none" strike="noStrike">
                <a:solidFill>
                  <a:srgbClr val="1A202C"/>
                </a:solidFill>
                <a:latin typeface="Calibri"/>
                <a:ea typeface="Calibri"/>
                <a:cs typeface="Calibri"/>
                <a:sym typeface="Calibri"/>
              </a:rPr>
              <a:t>A shared folder for each active project (Google Drive or Dropbox)</a:t>
            </a:r>
            <a:endParaRPr b="0" i="0" sz="2541" u="none" cap="none" strike="noStrike">
              <a:solidFill>
                <a:srgbClr val="000000"/>
              </a:solidFill>
              <a:latin typeface="Calibri"/>
              <a:ea typeface="Calibri"/>
              <a:cs typeface="Calibri"/>
              <a:sym typeface="Calibri"/>
            </a:endParaRPr>
          </a:p>
          <a:p>
            <a:pPr indent="-580948" lvl="0" marL="580948" marR="0" rtl="0" algn="l">
              <a:spcBef>
                <a:spcPts val="0"/>
              </a:spcBef>
              <a:spcAft>
                <a:spcPts val="0"/>
              </a:spcAft>
              <a:buClr>
                <a:srgbClr val="1A202C"/>
              </a:buClr>
              <a:buSzPts val="2541"/>
              <a:buFont typeface="Calibri"/>
              <a:buChar char="•"/>
            </a:pPr>
            <a:r>
              <a:rPr b="0" i="0" lang="en-US" sz="2541" u="none" cap="none" strike="noStrike">
                <a:solidFill>
                  <a:srgbClr val="1A202C"/>
                </a:solidFill>
                <a:latin typeface="Calibri"/>
                <a:ea typeface="Calibri"/>
                <a:cs typeface="Calibri"/>
                <a:sym typeface="Calibri"/>
              </a:rPr>
              <a:t>A task manager with all active deadlines visible</a:t>
            </a:r>
            <a:endParaRPr b="0" i="0" sz="2541" u="none" cap="none" strike="noStrike">
              <a:solidFill>
                <a:srgbClr val="000000"/>
              </a:solidFill>
              <a:latin typeface="Calibri"/>
              <a:ea typeface="Calibri"/>
              <a:cs typeface="Calibri"/>
              <a:sym typeface="Calibri"/>
            </a:endParaRPr>
          </a:p>
          <a:p>
            <a:pPr indent="-580948" lvl="0" marL="580948" marR="0" rtl="0" algn="l">
              <a:spcBef>
                <a:spcPts val="0"/>
              </a:spcBef>
              <a:spcAft>
                <a:spcPts val="0"/>
              </a:spcAft>
              <a:buClr>
                <a:srgbClr val="1A202C"/>
              </a:buClr>
              <a:buSzPts val="2541"/>
              <a:buFont typeface="Calibri"/>
              <a:buChar char="•"/>
            </a:pPr>
            <a:r>
              <a:rPr b="0" i="0" lang="en-US" sz="2541" u="none" cap="none" strike="noStrike">
                <a:solidFill>
                  <a:srgbClr val="1A202C"/>
                </a:solidFill>
                <a:latin typeface="Calibri"/>
                <a:ea typeface="Calibri"/>
                <a:cs typeface="Calibri"/>
                <a:sym typeface="Calibri"/>
              </a:rPr>
              <a:t>A template library — emails, proposals, invoices, contracts</a:t>
            </a:r>
            <a:endParaRPr b="0" i="0" sz="2541" u="none" cap="none" strike="noStrike">
              <a:solidFill>
                <a:srgbClr val="000000"/>
              </a:solidFill>
              <a:latin typeface="Calibri"/>
              <a:ea typeface="Calibri"/>
              <a:cs typeface="Calibri"/>
              <a:sym typeface="Calibri"/>
            </a:endParaRPr>
          </a:p>
          <a:p>
            <a:pPr indent="-419574" lvl="0" marL="580948" marR="0" rtl="0" algn="l">
              <a:spcBef>
                <a:spcPts val="0"/>
              </a:spcBef>
              <a:spcAft>
                <a:spcPts val="0"/>
              </a:spcAft>
              <a:buClr>
                <a:srgbClr val="000000"/>
              </a:buClr>
              <a:buSzPts val="2541"/>
              <a:buFont typeface="Calibri"/>
              <a:buNone/>
            </a:pPr>
            <a:r>
              <a:t/>
            </a:r>
            <a:endParaRPr b="0" i="0" sz="2541" u="none" cap="none" strike="noStrike">
              <a:solidFill>
                <a:srgbClr val="000000"/>
              </a:solidFill>
              <a:latin typeface="Calibri"/>
              <a:ea typeface="Calibri"/>
              <a:cs typeface="Calibri"/>
              <a:sym typeface="Calibri"/>
            </a:endParaRPr>
          </a:p>
          <a:p>
            <a:pPr indent="-580948" lvl="0" marL="580948" marR="0" rtl="0" algn="l">
              <a:spcBef>
                <a:spcPts val="0"/>
              </a:spcBef>
              <a:spcAft>
                <a:spcPts val="0"/>
              </a:spcAft>
              <a:buClr>
                <a:srgbClr val="1A202C"/>
              </a:buClr>
              <a:buSzPts val="2541"/>
              <a:buFont typeface="Calibri"/>
              <a:buChar char="•"/>
            </a:pPr>
            <a:r>
              <a:rPr b="1" i="0" lang="en-US" sz="2541" u="none" cap="none" strike="noStrike">
                <a:solidFill>
                  <a:srgbClr val="1A202C"/>
                </a:solidFill>
                <a:latin typeface="Calibri"/>
                <a:ea typeface="Calibri"/>
                <a:cs typeface="Calibri"/>
                <a:sym typeface="Calibri"/>
              </a:rPr>
              <a:t>Folder structure recommendation:</a:t>
            </a:r>
            <a:endParaRPr b="0" i="0" sz="2541" u="none" cap="none" strike="noStrike">
              <a:solidFill>
                <a:srgbClr val="000000"/>
              </a:solidFill>
              <a:latin typeface="Calibri"/>
              <a:ea typeface="Calibri"/>
              <a:cs typeface="Calibri"/>
              <a:sym typeface="Calibri"/>
            </a:endParaRPr>
          </a:p>
          <a:p>
            <a:pPr indent="-580948" lvl="0" marL="580948" marR="0" rtl="0" algn="l">
              <a:spcBef>
                <a:spcPts val="0"/>
              </a:spcBef>
              <a:spcAft>
                <a:spcPts val="0"/>
              </a:spcAft>
              <a:buClr>
                <a:srgbClr val="1A202C"/>
              </a:buClr>
              <a:buSzPts val="2541"/>
              <a:buFont typeface="Calibri"/>
              <a:buChar char="•"/>
            </a:pPr>
            <a:r>
              <a:rPr b="0" i="0" lang="en-US" sz="2541" u="none" cap="none" strike="noStrike">
                <a:solidFill>
                  <a:srgbClr val="1A202C"/>
                </a:solidFill>
                <a:latin typeface="Calibri"/>
                <a:ea typeface="Calibri"/>
                <a:cs typeface="Calibri"/>
                <a:sym typeface="Calibri"/>
              </a:rPr>
              <a:t>📁 Clients &gt; 📁 [Client Name] &gt; 📁 Briefs | Deliverables | Invoices | Communication</a:t>
            </a:r>
            <a:endParaRPr b="0" i="0" sz="2541" u="none" cap="none" strike="noStrike">
              <a:solidFill>
                <a:srgbClr val="000000"/>
              </a:solidFill>
              <a:latin typeface="Calibri"/>
              <a:ea typeface="Calibri"/>
              <a:cs typeface="Calibri"/>
              <a:sym typeface="Calibri"/>
            </a:endParaRPr>
          </a:p>
          <a:p>
            <a:pPr indent="-419574" lvl="0" marL="580948" marR="0" rtl="0" algn="l">
              <a:spcBef>
                <a:spcPts val="0"/>
              </a:spcBef>
              <a:spcAft>
                <a:spcPts val="0"/>
              </a:spcAft>
              <a:buClr>
                <a:srgbClr val="000000"/>
              </a:buClr>
              <a:buSzPts val="2541"/>
              <a:buFont typeface="Calibri"/>
              <a:buNone/>
            </a:pPr>
            <a:r>
              <a:t/>
            </a:r>
            <a:endParaRPr b="0" i="0" sz="2541" u="none" cap="none" strike="noStrike">
              <a:solidFill>
                <a:srgbClr val="000000"/>
              </a:solidFill>
              <a:latin typeface="Calibri"/>
              <a:ea typeface="Calibri"/>
              <a:cs typeface="Calibri"/>
              <a:sym typeface="Calibri"/>
            </a:endParaRPr>
          </a:p>
          <a:p>
            <a:pPr indent="-580948" lvl="0" marL="580948" marR="0" rtl="0" algn="l">
              <a:spcBef>
                <a:spcPts val="0"/>
              </a:spcBef>
              <a:spcAft>
                <a:spcPts val="0"/>
              </a:spcAft>
              <a:buClr>
                <a:srgbClr val="1A202C"/>
              </a:buClr>
              <a:buSzPts val="2541"/>
              <a:buFont typeface="Calibri"/>
              <a:buChar char="•"/>
            </a:pPr>
            <a:r>
              <a:rPr b="0" i="0" lang="en-US" sz="2541" u="none" cap="none" strike="noStrike">
                <a:solidFill>
                  <a:srgbClr val="1A202C"/>
                </a:solidFill>
                <a:latin typeface="Calibri"/>
                <a:ea typeface="Calibri"/>
                <a:cs typeface="Calibri"/>
                <a:sym typeface="Calibri"/>
              </a:rPr>
              <a:t>Back up everything weekly — never lose client work</a:t>
            </a:r>
            <a:endParaRPr b="0" i="0" sz="2541" u="none" cap="none" strike="noStrike">
              <a:solidFill>
                <a:srgbClr val="000000"/>
              </a:solidFill>
              <a:latin typeface="Calibri"/>
              <a:ea typeface="Calibri"/>
              <a:cs typeface="Calibri"/>
              <a:sym typeface="Calibri"/>
            </a:endParaRPr>
          </a:p>
          <a:p>
            <a:pPr indent="-580948" lvl="0" marL="580948" marR="0" rtl="0" algn="l">
              <a:spcBef>
                <a:spcPts val="0"/>
              </a:spcBef>
              <a:spcAft>
                <a:spcPts val="0"/>
              </a:spcAft>
              <a:buClr>
                <a:srgbClr val="1A202C"/>
              </a:buClr>
              <a:buSzPts val="2541"/>
              <a:buFont typeface="Calibri"/>
              <a:buChar char="•"/>
            </a:pPr>
            <a:r>
              <a:rPr b="0" i="0" lang="en-US" sz="2541" u="none" cap="none" strike="noStrike">
                <a:solidFill>
                  <a:srgbClr val="1A202C"/>
                </a:solidFill>
                <a:latin typeface="Calibri"/>
                <a:ea typeface="Calibri"/>
                <a:cs typeface="Calibri"/>
                <a:sym typeface="Calibri"/>
              </a:rPr>
              <a:t>Name files professionally: 'ClientName_LogoDesign_v3_Final.png'</a:t>
            </a:r>
            <a:endParaRPr b="0" i="0" sz="2541" u="none" cap="none" strike="noStrike">
              <a:solidFill>
                <a:srgbClr val="000000"/>
              </a:solidFill>
              <a:latin typeface="Calibri"/>
              <a:ea typeface="Calibri"/>
              <a:cs typeface="Calibri"/>
              <a:sym typeface="Calibri"/>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BB03B">
                <a:alpha val="0"/>
              </a:srgbClr>
            </a:gs>
            <a:gs pos="100000">
              <a:srgbClr val="FBB03B">
                <a:alpha val="36078"/>
              </a:srgbClr>
            </a:gs>
          </a:gsLst>
          <a:path path="circle">
            <a:fillToRect b="50%" l="50%" r="50%" t="50%"/>
          </a:path>
          <a:tileRect/>
        </a:gradFill>
      </p:bgPr>
    </p:bg>
    <p:spTree>
      <p:nvGrpSpPr>
        <p:cNvPr id="897" name="Shape 897"/>
        <p:cNvGrpSpPr/>
        <p:nvPr/>
      </p:nvGrpSpPr>
      <p:grpSpPr>
        <a:xfrm>
          <a:off x="0" y="0"/>
          <a:ext cx="0" cy="0"/>
          <a:chOff x="0" y="0"/>
          <a:chExt cx="0" cy="0"/>
        </a:xfrm>
      </p:grpSpPr>
      <p:grpSp>
        <p:nvGrpSpPr>
          <p:cNvPr id="898" name="Google Shape;898;g3dec333fe1b_0_909"/>
          <p:cNvGrpSpPr/>
          <p:nvPr/>
        </p:nvGrpSpPr>
        <p:grpSpPr>
          <a:xfrm>
            <a:off x="1028700" y="811707"/>
            <a:ext cx="16230707" cy="8446648"/>
            <a:chOff x="0" y="-57150"/>
            <a:chExt cx="4274726" cy="2224617"/>
          </a:xfrm>
        </p:grpSpPr>
        <p:sp>
          <p:nvSpPr>
            <p:cNvPr id="899" name="Google Shape;899;g3dec333fe1b_0_909"/>
            <p:cNvSpPr/>
            <p:nvPr/>
          </p:nvSpPr>
          <p:spPr>
            <a:xfrm>
              <a:off x="0" y="0"/>
              <a:ext cx="4274726" cy="2167467"/>
            </a:xfrm>
            <a:custGeom>
              <a:rect b="b" l="l" r="r" t="t"/>
              <a:pathLst>
                <a:path extrusionOk="0" h="2167467" w="4274726">
                  <a:moveTo>
                    <a:pt x="0" y="0"/>
                  </a:moveTo>
                  <a:lnTo>
                    <a:pt x="4274726" y="0"/>
                  </a:lnTo>
                  <a:lnTo>
                    <a:pt x="4274726" y="2167467"/>
                  </a:lnTo>
                  <a:lnTo>
                    <a:pt x="0" y="2167467"/>
                  </a:lnTo>
                  <a:close/>
                </a:path>
              </a:pathLst>
            </a:custGeom>
            <a:noFill/>
            <a:ln cap="sq" cmpd="sng" w="19050">
              <a:solidFill>
                <a:srgbClr val="000000"/>
              </a:solidFill>
              <a:prstDash val="solid"/>
              <a:miter lim="8000"/>
              <a:headEnd len="sm" w="sm" type="none"/>
              <a:tailEnd len="sm" w="sm" type="none"/>
            </a:ln>
          </p:spPr>
        </p:sp>
        <p:sp>
          <p:nvSpPr>
            <p:cNvPr id="900" name="Google Shape;900;g3dec333fe1b_0_909"/>
            <p:cNvSpPr txBox="1"/>
            <p:nvPr/>
          </p:nvSpPr>
          <p:spPr>
            <a:xfrm>
              <a:off x="0" y="-57150"/>
              <a:ext cx="4274700" cy="22245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901" name="Google Shape;901;g3dec333fe1b_0_909"/>
          <p:cNvSpPr/>
          <p:nvPr/>
        </p:nvSpPr>
        <p:spPr>
          <a:xfrm>
            <a:off x="503196" y="243179"/>
            <a:ext cx="2983565" cy="665086"/>
          </a:xfrm>
          <a:custGeom>
            <a:rect b="b" l="l" r="r" t="t"/>
            <a:pathLst>
              <a:path extrusionOk="0" h="665086" w="2983565">
                <a:moveTo>
                  <a:pt x="0" y="0"/>
                </a:moveTo>
                <a:lnTo>
                  <a:pt x="2983565" y="0"/>
                </a:lnTo>
                <a:lnTo>
                  <a:pt x="2983565" y="665086"/>
                </a:lnTo>
                <a:lnTo>
                  <a:pt x="0" y="665086"/>
                </a:lnTo>
                <a:lnTo>
                  <a:pt x="0" y="0"/>
                </a:lnTo>
                <a:close/>
              </a:path>
            </a:pathLst>
          </a:custGeom>
          <a:blipFill rotWithShape="1">
            <a:blip r:embed="rId3">
              <a:alphaModFix/>
            </a:blip>
            <a:stretch>
              <a:fillRect b="0" l="0" r="0" t="0"/>
            </a:stretch>
          </a:blipFill>
          <a:ln>
            <a:noFill/>
          </a:ln>
        </p:spPr>
      </p:sp>
      <p:sp>
        <p:nvSpPr>
          <p:cNvPr id="902" name="Google Shape;902;g3dec333fe1b_0_909"/>
          <p:cNvSpPr txBox="1"/>
          <p:nvPr/>
        </p:nvSpPr>
        <p:spPr>
          <a:xfrm>
            <a:off x="11901982" y="600366"/>
            <a:ext cx="6386100" cy="283200"/>
          </a:xfrm>
          <a:prstGeom prst="rect">
            <a:avLst/>
          </a:prstGeom>
          <a:noFill/>
          <a:ln>
            <a:noFill/>
          </a:ln>
        </p:spPr>
        <p:txBody>
          <a:bodyPr anchorCtr="0" anchor="t" bIns="0" lIns="0" spcFirstLastPara="1" rIns="0" wrap="square" tIns="0">
            <a:spAutoFit/>
          </a:bodyPr>
          <a:lstStyle/>
          <a:p>
            <a:pPr indent="0" lvl="0" marL="0" marR="0" rtl="0" algn="ctr">
              <a:lnSpc>
                <a:spcPct val="140054"/>
              </a:lnSpc>
              <a:spcBef>
                <a:spcPts val="0"/>
              </a:spcBef>
              <a:spcAft>
                <a:spcPts val="0"/>
              </a:spcAft>
              <a:buNone/>
            </a:pPr>
            <a:r>
              <a:rPr b="0" i="0" lang="en-US" sz="1840" u="none" cap="none" strike="noStrike">
                <a:solidFill>
                  <a:srgbClr val="000000"/>
                </a:solidFill>
                <a:latin typeface="Roboto"/>
                <a:ea typeface="Roboto"/>
                <a:cs typeface="Roboto"/>
                <a:sym typeface="Roboto"/>
              </a:rPr>
              <a:t>2024-3-PL01-KA210-YOU-000294885</a:t>
            </a:r>
            <a:endParaRPr/>
          </a:p>
        </p:txBody>
      </p:sp>
      <p:pic>
        <p:nvPicPr>
          <p:cNvPr id="903" name="Google Shape;903;g3dec333fe1b_0_909" title="logo2.png"/>
          <p:cNvPicPr preferRelativeResize="0"/>
          <p:nvPr/>
        </p:nvPicPr>
        <p:blipFill rotWithShape="1">
          <a:blip r:embed="rId4">
            <a:alphaModFix/>
          </a:blip>
          <a:srcRect b="21968" l="0" r="0" t="25865"/>
          <a:stretch/>
        </p:blipFill>
        <p:spPr>
          <a:xfrm>
            <a:off x="15039350" y="8014350"/>
            <a:ext cx="1893475" cy="987800"/>
          </a:xfrm>
          <a:prstGeom prst="rect">
            <a:avLst/>
          </a:prstGeom>
          <a:noFill/>
          <a:ln>
            <a:noFill/>
          </a:ln>
        </p:spPr>
      </p:pic>
      <p:sp>
        <p:nvSpPr>
          <p:cNvPr id="904" name="Google Shape;904;g3dec333fe1b_0_909"/>
          <p:cNvSpPr/>
          <p:nvPr/>
        </p:nvSpPr>
        <p:spPr>
          <a:xfrm>
            <a:off x="1028700" y="1143000"/>
            <a:ext cx="16230600" cy="129900"/>
          </a:xfrm>
          <a:prstGeom prst="rect">
            <a:avLst/>
          </a:prstGeom>
          <a:solidFill>
            <a:srgbClr val="980000"/>
          </a:solidFill>
          <a:ln cap="flat" cmpd="sng" w="22550">
            <a:solidFill>
              <a:srgbClr val="980000"/>
            </a:solidFill>
            <a:prstDash val="solid"/>
            <a:round/>
            <a:headEnd len="sm" w="sm" type="none"/>
            <a:tailEnd len="sm" w="sm" type="none"/>
          </a:ln>
        </p:spPr>
        <p:txBody>
          <a:bodyPr anchorCtr="0" anchor="ctr" bIns="162275" lIns="162275" spcFirstLastPara="1" rIns="162275" wrap="square" tIns="162275">
            <a:noAutofit/>
          </a:bodyPr>
          <a:lstStyle/>
          <a:p>
            <a:pPr indent="0" lvl="0" marL="0" rtl="0" algn="l">
              <a:spcBef>
                <a:spcPts val="0"/>
              </a:spcBef>
              <a:spcAft>
                <a:spcPts val="0"/>
              </a:spcAft>
              <a:buNone/>
            </a:pPr>
            <a:r>
              <a:t/>
            </a:r>
            <a:endParaRPr/>
          </a:p>
        </p:txBody>
      </p:sp>
      <p:sp>
        <p:nvSpPr>
          <p:cNvPr id="905" name="Google Shape;905;g3dec333fe1b_0_909"/>
          <p:cNvSpPr/>
          <p:nvPr/>
        </p:nvSpPr>
        <p:spPr>
          <a:xfrm>
            <a:off x="1028700" y="10142871"/>
            <a:ext cx="16230600" cy="129900"/>
          </a:xfrm>
          <a:prstGeom prst="rect">
            <a:avLst/>
          </a:prstGeom>
          <a:solidFill>
            <a:srgbClr val="F4A623"/>
          </a:solidFill>
          <a:ln cap="flat" cmpd="sng" w="22550">
            <a:solidFill>
              <a:srgbClr val="F4A623"/>
            </a:solidFill>
            <a:prstDash val="solid"/>
            <a:round/>
            <a:headEnd len="sm" w="sm" type="none"/>
            <a:tailEnd len="sm" w="sm" type="none"/>
          </a:ln>
        </p:spPr>
        <p:txBody>
          <a:bodyPr anchorCtr="0" anchor="ctr" bIns="162275" lIns="162275" spcFirstLastPara="1" rIns="162275" wrap="square" tIns="162275">
            <a:noAutofit/>
          </a:bodyPr>
          <a:lstStyle/>
          <a:p>
            <a:pPr indent="0" lvl="0" marL="0" rtl="0" algn="l">
              <a:spcBef>
                <a:spcPts val="0"/>
              </a:spcBef>
              <a:spcAft>
                <a:spcPts val="0"/>
              </a:spcAft>
              <a:buNone/>
            </a:pPr>
            <a:r>
              <a:t/>
            </a:r>
            <a:endParaRPr/>
          </a:p>
        </p:txBody>
      </p:sp>
      <p:sp>
        <p:nvSpPr>
          <p:cNvPr id="906" name="Google Shape;906;g3dec333fe1b_0_909"/>
          <p:cNvSpPr/>
          <p:nvPr/>
        </p:nvSpPr>
        <p:spPr>
          <a:xfrm>
            <a:off x="1855262" y="1512823"/>
            <a:ext cx="4859100" cy="615300"/>
          </a:xfrm>
          <a:prstGeom prst="rect">
            <a:avLst/>
          </a:prstGeom>
          <a:noFill/>
          <a:ln>
            <a:noFill/>
          </a:ln>
        </p:spPr>
        <p:txBody>
          <a:bodyPr anchorCtr="0" anchor="ctr" bIns="80950" lIns="161950" spcFirstLastPara="1" rIns="161950" wrap="square" tIns="80950">
            <a:noAutofit/>
          </a:bodyPr>
          <a:lstStyle/>
          <a:p>
            <a:pPr indent="0" lvl="0" marL="0" marR="0" rtl="0" algn="l">
              <a:spcBef>
                <a:spcPts val="0"/>
              </a:spcBef>
              <a:spcAft>
                <a:spcPts val="0"/>
              </a:spcAft>
              <a:buClr>
                <a:srgbClr val="07C8A0"/>
              </a:buClr>
              <a:buSzPts val="1948"/>
              <a:buFont typeface="Trebuchet MS"/>
              <a:buNone/>
            </a:pPr>
            <a:r>
              <a:t/>
            </a:r>
            <a:endParaRPr b="0" i="0" sz="1948" u="none" cap="none" strike="noStrike">
              <a:solidFill>
                <a:srgbClr val="980000"/>
              </a:solidFill>
              <a:latin typeface="Calibri"/>
              <a:ea typeface="Calibri"/>
              <a:cs typeface="Calibri"/>
              <a:sym typeface="Calibri"/>
            </a:endParaRPr>
          </a:p>
        </p:txBody>
      </p:sp>
      <p:sp>
        <p:nvSpPr>
          <p:cNvPr id="907" name="Google Shape;907;g3dec333fe1b_0_909"/>
          <p:cNvSpPr/>
          <p:nvPr/>
        </p:nvSpPr>
        <p:spPr>
          <a:xfrm>
            <a:off x="1855246" y="1943725"/>
            <a:ext cx="11759400" cy="50280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0D1B4B"/>
              </a:buClr>
              <a:buSzPts val="2200"/>
              <a:buFont typeface="Trebuchet MS"/>
              <a:buNone/>
            </a:pPr>
            <a:r>
              <a:t/>
            </a:r>
            <a:endParaRPr b="0" i="0" sz="3600" u="none" cap="none" strike="noStrike">
              <a:solidFill>
                <a:srgbClr val="000000"/>
              </a:solidFill>
              <a:latin typeface="Calibri"/>
              <a:ea typeface="Calibri"/>
              <a:cs typeface="Calibri"/>
              <a:sym typeface="Calibri"/>
            </a:endParaRPr>
          </a:p>
        </p:txBody>
      </p:sp>
      <p:sp>
        <p:nvSpPr>
          <p:cNvPr id="908" name="Google Shape;908;g3dec333fe1b_0_909"/>
          <p:cNvSpPr/>
          <p:nvPr/>
        </p:nvSpPr>
        <p:spPr>
          <a:xfrm>
            <a:off x="1447230" y="1562820"/>
            <a:ext cx="2964600" cy="538500"/>
          </a:xfrm>
          <a:prstGeom prst="rect">
            <a:avLst/>
          </a:prstGeom>
          <a:solidFill>
            <a:srgbClr val="F4A623"/>
          </a:solidFill>
          <a:ln cap="flat" cmpd="sng" w="17825">
            <a:solidFill>
              <a:srgbClr val="F4A623"/>
            </a:solidFill>
            <a:prstDash val="solid"/>
            <a:round/>
            <a:headEnd len="sm" w="sm" type="none"/>
            <a:tailEnd len="sm" w="sm" type="none"/>
          </a:ln>
        </p:spPr>
        <p:txBody>
          <a:bodyPr anchorCtr="0" anchor="ctr" bIns="128250" lIns="128250" spcFirstLastPara="1" rIns="128250" wrap="square" tIns="128250">
            <a:noAutofit/>
          </a:bodyPr>
          <a:lstStyle/>
          <a:p>
            <a:pPr indent="0" lvl="0" marL="0" rtl="0" algn="l">
              <a:spcBef>
                <a:spcPts val="0"/>
              </a:spcBef>
              <a:spcAft>
                <a:spcPts val="0"/>
              </a:spcAft>
              <a:buNone/>
            </a:pPr>
            <a:r>
              <a:t/>
            </a:r>
            <a:endParaRPr/>
          </a:p>
        </p:txBody>
      </p:sp>
      <p:sp>
        <p:nvSpPr>
          <p:cNvPr id="909" name="Google Shape;909;g3dec333fe1b_0_909"/>
          <p:cNvSpPr/>
          <p:nvPr/>
        </p:nvSpPr>
        <p:spPr>
          <a:xfrm>
            <a:off x="1447230" y="1562820"/>
            <a:ext cx="2964600" cy="5385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0D1B4B"/>
              </a:buClr>
              <a:buSzPts val="1964"/>
              <a:buFont typeface="Trebuchet MS"/>
              <a:buNone/>
            </a:pPr>
            <a:r>
              <a:rPr b="1" i="0" lang="en-US" sz="2164" u="none" cap="none" strike="noStrike">
                <a:solidFill>
                  <a:srgbClr val="0D1B4B"/>
                </a:solidFill>
                <a:latin typeface="Trebuchet MS"/>
                <a:ea typeface="Trebuchet MS"/>
                <a:cs typeface="Trebuchet MS"/>
                <a:sym typeface="Trebuchet MS"/>
              </a:rPr>
              <a:t>Q 3</a:t>
            </a:r>
            <a:endParaRPr b="0" i="0" sz="2164" u="none" cap="none" strike="noStrike">
              <a:solidFill>
                <a:srgbClr val="000000"/>
              </a:solidFill>
              <a:latin typeface="Calibri"/>
              <a:ea typeface="Calibri"/>
              <a:cs typeface="Calibri"/>
              <a:sym typeface="Calibri"/>
            </a:endParaRPr>
          </a:p>
        </p:txBody>
      </p:sp>
      <p:sp>
        <p:nvSpPr>
          <p:cNvPr id="910" name="Google Shape;910;g3dec333fe1b_0_909"/>
          <p:cNvSpPr/>
          <p:nvPr/>
        </p:nvSpPr>
        <p:spPr>
          <a:xfrm>
            <a:off x="4741381" y="1614124"/>
            <a:ext cx="6588600" cy="449100"/>
          </a:xfrm>
          <a:prstGeom prst="rect">
            <a:avLst/>
          </a:prstGeom>
          <a:noFill/>
          <a:ln>
            <a:noFill/>
          </a:ln>
        </p:spPr>
        <p:txBody>
          <a:bodyPr anchorCtr="0" anchor="ctr" bIns="64100" lIns="128250" spcFirstLastPara="1" rIns="128250" wrap="square" tIns="64100">
            <a:noAutofit/>
          </a:bodyPr>
          <a:lstStyle/>
          <a:p>
            <a:pPr indent="0" lvl="0" marL="0" marR="0" rtl="0" algn="l">
              <a:spcBef>
                <a:spcPts val="0"/>
              </a:spcBef>
              <a:spcAft>
                <a:spcPts val="0"/>
              </a:spcAft>
              <a:buClr>
                <a:srgbClr val="F4A623"/>
              </a:buClr>
              <a:buSzPts val="1543"/>
              <a:buFont typeface="Trebuchet MS"/>
              <a:buNone/>
            </a:pPr>
            <a:r>
              <a:rPr b="1" i="0" lang="en-US" sz="1943" u="none" cap="none" strike="noStrike">
                <a:solidFill>
                  <a:srgbClr val="980000"/>
                </a:solidFill>
                <a:latin typeface="Trebuchet MS"/>
                <a:ea typeface="Trebuchet MS"/>
                <a:cs typeface="Trebuchet MS"/>
                <a:sym typeface="Trebuchet MS"/>
              </a:rPr>
              <a:t>KNOWLEDGE CHECK</a:t>
            </a:r>
            <a:endParaRPr b="0" i="0" sz="1943" u="none" cap="none" strike="noStrike">
              <a:solidFill>
                <a:srgbClr val="980000"/>
              </a:solidFill>
              <a:latin typeface="Calibri"/>
              <a:ea typeface="Calibri"/>
              <a:cs typeface="Calibri"/>
              <a:sym typeface="Calibri"/>
            </a:endParaRPr>
          </a:p>
        </p:txBody>
      </p:sp>
      <p:sp>
        <p:nvSpPr>
          <p:cNvPr id="911" name="Google Shape;911;g3dec333fe1b_0_909"/>
          <p:cNvSpPr/>
          <p:nvPr/>
        </p:nvSpPr>
        <p:spPr>
          <a:xfrm>
            <a:off x="1447230" y="2332386"/>
            <a:ext cx="15153300" cy="1410900"/>
          </a:xfrm>
          <a:prstGeom prst="rect">
            <a:avLst/>
          </a:prstGeom>
          <a:noFill/>
          <a:ln>
            <a:noFill/>
          </a:ln>
        </p:spPr>
        <p:txBody>
          <a:bodyPr anchorCtr="0" anchor="ctr" bIns="64100" lIns="128250" spcFirstLastPara="1" rIns="128250" wrap="square" tIns="64100">
            <a:noAutofit/>
          </a:bodyPr>
          <a:lstStyle/>
          <a:p>
            <a:pPr indent="0" lvl="0" marL="0" marR="0" rtl="0" algn="l">
              <a:spcBef>
                <a:spcPts val="0"/>
              </a:spcBef>
              <a:spcAft>
                <a:spcPts val="0"/>
              </a:spcAft>
              <a:buClr>
                <a:srgbClr val="FFFFFF"/>
              </a:buClr>
              <a:buSzPts val="2805"/>
              <a:buFont typeface="Trebuchet MS"/>
              <a:buNone/>
            </a:pPr>
            <a:r>
              <a:rPr b="1" i="0" lang="en-US" sz="3005" u="none" cap="none" strike="noStrike">
                <a:solidFill>
                  <a:schemeClr val="dk1"/>
                </a:solidFill>
                <a:latin typeface="Trebuchet MS"/>
                <a:ea typeface="Trebuchet MS"/>
                <a:cs typeface="Trebuchet MS"/>
                <a:sym typeface="Trebuchet MS"/>
              </a:rPr>
              <a:t>A client sends you a complex 10-paragraph email with multiple questions. What is the best response strategy?</a:t>
            </a:r>
            <a:endParaRPr b="0" i="0" sz="3005" u="none" cap="none" strike="noStrike">
              <a:solidFill>
                <a:schemeClr val="dk1"/>
              </a:solidFill>
              <a:latin typeface="Calibri"/>
              <a:ea typeface="Calibri"/>
              <a:cs typeface="Calibri"/>
              <a:sym typeface="Calibri"/>
            </a:endParaRPr>
          </a:p>
        </p:txBody>
      </p:sp>
      <p:sp>
        <p:nvSpPr>
          <p:cNvPr id="912" name="Google Shape;912;g3dec333fe1b_0_909"/>
          <p:cNvSpPr/>
          <p:nvPr/>
        </p:nvSpPr>
        <p:spPr>
          <a:xfrm>
            <a:off x="1028700" y="4025425"/>
            <a:ext cx="16230600" cy="833700"/>
          </a:xfrm>
          <a:prstGeom prst="rect">
            <a:avLst/>
          </a:prstGeom>
          <a:solidFill>
            <a:srgbClr val="243069"/>
          </a:solidFill>
          <a:ln cap="flat" cmpd="sng" w="17825">
            <a:solidFill>
              <a:srgbClr val="3A4D8F"/>
            </a:solidFill>
            <a:prstDash val="solid"/>
            <a:round/>
            <a:headEnd len="sm" w="sm" type="none"/>
            <a:tailEnd len="sm" w="sm" type="none"/>
          </a:ln>
        </p:spPr>
        <p:txBody>
          <a:bodyPr anchorCtr="0" anchor="ctr" bIns="128250" lIns="128250" spcFirstLastPara="1" rIns="128250" wrap="square" tIns="128250">
            <a:noAutofit/>
          </a:bodyPr>
          <a:lstStyle/>
          <a:p>
            <a:pPr indent="0" lvl="0" marL="0" rtl="0" algn="l">
              <a:spcBef>
                <a:spcPts val="0"/>
              </a:spcBef>
              <a:spcAft>
                <a:spcPts val="0"/>
              </a:spcAft>
              <a:buNone/>
            </a:pPr>
            <a:r>
              <a:t/>
            </a:r>
            <a:endParaRPr/>
          </a:p>
        </p:txBody>
      </p:sp>
      <p:sp>
        <p:nvSpPr>
          <p:cNvPr id="913" name="Google Shape;913;g3dec333fe1b_0_909"/>
          <p:cNvSpPr/>
          <p:nvPr/>
        </p:nvSpPr>
        <p:spPr>
          <a:xfrm>
            <a:off x="1776645" y="4025431"/>
            <a:ext cx="14658900" cy="833700"/>
          </a:xfrm>
          <a:prstGeom prst="rect">
            <a:avLst/>
          </a:prstGeom>
          <a:noFill/>
          <a:ln>
            <a:noFill/>
          </a:ln>
        </p:spPr>
        <p:txBody>
          <a:bodyPr anchorCtr="0" anchor="ctr" bIns="64100" lIns="128250" spcFirstLastPara="1" rIns="128250" wrap="square" tIns="64100">
            <a:noAutofit/>
          </a:bodyPr>
          <a:lstStyle/>
          <a:p>
            <a:pPr indent="0" lvl="0" marL="0" marR="0" rtl="0" algn="l">
              <a:spcBef>
                <a:spcPts val="0"/>
              </a:spcBef>
              <a:spcAft>
                <a:spcPts val="0"/>
              </a:spcAft>
              <a:buClr>
                <a:srgbClr val="FFFFFF"/>
              </a:buClr>
              <a:buSzPts val="1964"/>
              <a:buFont typeface="Calibri"/>
              <a:buNone/>
            </a:pPr>
            <a:r>
              <a:rPr b="0" i="0" lang="en-US" sz="2464" u="none" cap="none" strike="noStrike">
                <a:solidFill>
                  <a:srgbClr val="FFFFFF"/>
                </a:solidFill>
                <a:latin typeface="Calibri"/>
                <a:ea typeface="Calibri"/>
                <a:cs typeface="Calibri"/>
                <a:sym typeface="Calibri"/>
              </a:rPr>
              <a:t>A.  Reply quickly with 'I'll look at this soon'</a:t>
            </a:r>
            <a:endParaRPr b="0" i="0" sz="2464" u="none" cap="none" strike="noStrike">
              <a:solidFill>
                <a:srgbClr val="000000"/>
              </a:solidFill>
              <a:latin typeface="Calibri"/>
              <a:ea typeface="Calibri"/>
              <a:cs typeface="Calibri"/>
              <a:sym typeface="Calibri"/>
            </a:endParaRPr>
          </a:p>
        </p:txBody>
      </p:sp>
      <p:sp>
        <p:nvSpPr>
          <p:cNvPr id="914" name="Google Shape;914;g3dec333fe1b_0_909"/>
          <p:cNvSpPr/>
          <p:nvPr/>
        </p:nvSpPr>
        <p:spPr>
          <a:xfrm>
            <a:off x="1028700" y="5077175"/>
            <a:ext cx="16230600" cy="833700"/>
          </a:xfrm>
          <a:prstGeom prst="rect">
            <a:avLst/>
          </a:prstGeom>
          <a:solidFill>
            <a:srgbClr val="07C8A0"/>
          </a:solidFill>
          <a:ln cap="flat" cmpd="sng" w="17825">
            <a:solidFill>
              <a:srgbClr val="07C8A0"/>
            </a:solidFill>
            <a:prstDash val="solid"/>
            <a:round/>
            <a:headEnd len="sm" w="sm" type="none"/>
            <a:tailEnd len="sm" w="sm" type="none"/>
          </a:ln>
        </p:spPr>
        <p:txBody>
          <a:bodyPr anchorCtr="0" anchor="ctr" bIns="128250" lIns="128250" spcFirstLastPara="1" rIns="128250" wrap="square" tIns="128250">
            <a:noAutofit/>
          </a:bodyPr>
          <a:lstStyle/>
          <a:p>
            <a:pPr indent="0" lvl="0" marL="0" rtl="0" algn="l">
              <a:spcBef>
                <a:spcPts val="0"/>
              </a:spcBef>
              <a:spcAft>
                <a:spcPts val="0"/>
              </a:spcAft>
              <a:buNone/>
            </a:pPr>
            <a:r>
              <a:t/>
            </a:r>
            <a:endParaRPr/>
          </a:p>
        </p:txBody>
      </p:sp>
      <p:sp>
        <p:nvSpPr>
          <p:cNvPr id="915" name="Google Shape;915;g3dec333fe1b_0_909"/>
          <p:cNvSpPr/>
          <p:nvPr/>
        </p:nvSpPr>
        <p:spPr>
          <a:xfrm>
            <a:off x="1776645" y="5077171"/>
            <a:ext cx="14658900" cy="833700"/>
          </a:xfrm>
          <a:prstGeom prst="rect">
            <a:avLst/>
          </a:prstGeom>
          <a:noFill/>
          <a:ln>
            <a:noFill/>
          </a:ln>
        </p:spPr>
        <p:txBody>
          <a:bodyPr anchorCtr="0" anchor="ctr" bIns="64100" lIns="128250" spcFirstLastPara="1" rIns="128250" wrap="square" tIns="64100">
            <a:noAutofit/>
          </a:bodyPr>
          <a:lstStyle/>
          <a:p>
            <a:pPr indent="0" lvl="0" marL="0" marR="0" rtl="0" algn="l">
              <a:spcBef>
                <a:spcPts val="0"/>
              </a:spcBef>
              <a:spcAft>
                <a:spcPts val="0"/>
              </a:spcAft>
              <a:buClr>
                <a:srgbClr val="0D1B4B"/>
              </a:buClr>
              <a:buSzPts val="1964"/>
              <a:buFont typeface="Calibri"/>
              <a:buNone/>
            </a:pPr>
            <a:r>
              <a:rPr b="1" i="0" lang="en-US" sz="2464" u="none" cap="none" strike="noStrike">
                <a:solidFill>
                  <a:srgbClr val="0D1B4B"/>
                </a:solidFill>
                <a:latin typeface="Calibri"/>
                <a:ea typeface="Calibri"/>
                <a:cs typeface="Calibri"/>
                <a:sym typeface="Calibri"/>
              </a:rPr>
              <a:t>B.  Read everything carefully, then respond to each point with numbered answers</a:t>
            </a:r>
            <a:endParaRPr b="0" i="0" sz="2464" u="none" cap="none" strike="noStrike">
              <a:solidFill>
                <a:srgbClr val="000000"/>
              </a:solidFill>
              <a:latin typeface="Calibri"/>
              <a:ea typeface="Calibri"/>
              <a:cs typeface="Calibri"/>
              <a:sym typeface="Calibri"/>
            </a:endParaRPr>
          </a:p>
        </p:txBody>
      </p:sp>
      <p:sp>
        <p:nvSpPr>
          <p:cNvPr id="916" name="Google Shape;916;g3dec333fe1b_0_909"/>
          <p:cNvSpPr/>
          <p:nvPr/>
        </p:nvSpPr>
        <p:spPr>
          <a:xfrm>
            <a:off x="1028700" y="6128900"/>
            <a:ext cx="16230600" cy="833700"/>
          </a:xfrm>
          <a:prstGeom prst="rect">
            <a:avLst/>
          </a:prstGeom>
          <a:solidFill>
            <a:srgbClr val="243069"/>
          </a:solidFill>
          <a:ln cap="flat" cmpd="sng" w="17825">
            <a:solidFill>
              <a:srgbClr val="3A4D8F"/>
            </a:solidFill>
            <a:prstDash val="solid"/>
            <a:round/>
            <a:headEnd len="sm" w="sm" type="none"/>
            <a:tailEnd len="sm" w="sm" type="none"/>
          </a:ln>
        </p:spPr>
        <p:txBody>
          <a:bodyPr anchorCtr="0" anchor="ctr" bIns="128250" lIns="128250" spcFirstLastPara="1" rIns="128250" wrap="square" tIns="128250">
            <a:noAutofit/>
          </a:bodyPr>
          <a:lstStyle/>
          <a:p>
            <a:pPr indent="0" lvl="0" marL="0" rtl="0" algn="l">
              <a:spcBef>
                <a:spcPts val="0"/>
              </a:spcBef>
              <a:spcAft>
                <a:spcPts val="0"/>
              </a:spcAft>
              <a:buNone/>
            </a:pPr>
            <a:r>
              <a:t/>
            </a:r>
            <a:endParaRPr/>
          </a:p>
        </p:txBody>
      </p:sp>
      <p:sp>
        <p:nvSpPr>
          <p:cNvPr id="917" name="Google Shape;917;g3dec333fe1b_0_909"/>
          <p:cNvSpPr/>
          <p:nvPr/>
        </p:nvSpPr>
        <p:spPr>
          <a:xfrm>
            <a:off x="1776645" y="6128911"/>
            <a:ext cx="14658900" cy="833700"/>
          </a:xfrm>
          <a:prstGeom prst="rect">
            <a:avLst/>
          </a:prstGeom>
          <a:noFill/>
          <a:ln>
            <a:noFill/>
          </a:ln>
        </p:spPr>
        <p:txBody>
          <a:bodyPr anchorCtr="0" anchor="ctr" bIns="64100" lIns="128250" spcFirstLastPara="1" rIns="128250" wrap="square" tIns="64100">
            <a:noAutofit/>
          </a:bodyPr>
          <a:lstStyle/>
          <a:p>
            <a:pPr indent="0" lvl="0" marL="0" marR="0" rtl="0" algn="l">
              <a:spcBef>
                <a:spcPts val="0"/>
              </a:spcBef>
              <a:spcAft>
                <a:spcPts val="0"/>
              </a:spcAft>
              <a:buClr>
                <a:srgbClr val="FFFFFF"/>
              </a:buClr>
              <a:buSzPts val="1964"/>
              <a:buFont typeface="Calibri"/>
              <a:buNone/>
            </a:pPr>
            <a:r>
              <a:rPr b="0" i="0" lang="en-US" sz="2464" u="none" cap="none" strike="noStrike">
                <a:solidFill>
                  <a:srgbClr val="FFFFFF"/>
                </a:solidFill>
                <a:latin typeface="Calibri"/>
                <a:ea typeface="Calibri"/>
                <a:cs typeface="Calibri"/>
                <a:sym typeface="Calibri"/>
              </a:rPr>
              <a:t>C.  Call the client immediately — email is too slow for complex topics</a:t>
            </a:r>
            <a:endParaRPr b="0" i="0" sz="2464" u="none" cap="none" strike="noStrike">
              <a:solidFill>
                <a:srgbClr val="000000"/>
              </a:solidFill>
              <a:latin typeface="Calibri"/>
              <a:ea typeface="Calibri"/>
              <a:cs typeface="Calibri"/>
              <a:sym typeface="Calibri"/>
            </a:endParaRPr>
          </a:p>
        </p:txBody>
      </p:sp>
      <p:sp>
        <p:nvSpPr>
          <p:cNvPr id="918" name="Google Shape;918;g3dec333fe1b_0_909"/>
          <p:cNvSpPr/>
          <p:nvPr/>
        </p:nvSpPr>
        <p:spPr>
          <a:xfrm>
            <a:off x="1028700" y="7180650"/>
            <a:ext cx="16230600" cy="833700"/>
          </a:xfrm>
          <a:prstGeom prst="rect">
            <a:avLst/>
          </a:prstGeom>
          <a:solidFill>
            <a:srgbClr val="243069"/>
          </a:solidFill>
          <a:ln cap="flat" cmpd="sng" w="17825">
            <a:solidFill>
              <a:srgbClr val="3A4D8F"/>
            </a:solidFill>
            <a:prstDash val="solid"/>
            <a:round/>
            <a:headEnd len="sm" w="sm" type="none"/>
            <a:tailEnd len="sm" w="sm" type="none"/>
          </a:ln>
        </p:spPr>
        <p:txBody>
          <a:bodyPr anchorCtr="0" anchor="ctr" bIns="128250" lIns="128250" spcFirstLastPara="1" rIns="128250" wrap="square" tIns="128250">
            <a:noAutofit/>
          </a:bodyPr>
          <a:lstStyle/>
          <a:p>
            <a:pPr indent="0" lvl="0" marL="0" rtl="0" algn="l">
              <a:spcBef>
                <a:spcPts val="0"/>
              </a:spcBef>
              <a:spcAft>
                <a:spcPts val="0"/>
              </a:spcAft>
              <a:buNone/>
            </a:pPr>
            <a:r>
              <a:t/>
            </a:r>
            <a:endParaRPr/>
          </a:p>
        </p:txBody>
      </p:sp>
      <p:sp>
        <p:nvSpPr>
          <p:cNvPr id="919" name="Google Shape;919;g3dec333fe1b_0_909"/>
          <p:cNvSpPr/>
          <p:nvPr/>
        </p:nvSpPr>
        <p:spPr>
          <a:xfrm>
            <a:off x="1776645" y="7180651"/>
            <a:ext cx="14658900" cy="833700"/>
          </a:xfrm>
          <a:prstGeom prst="rect">
            <a:avLst/>
          </a:prstGeom>
          <a:noFill/>
          <a:ln>
            <a:noFill/>
          </a:ln>
        </p:spPr>
        <p:txBody>
          <a:bodyPr anchorCtr="0" anchor="ctr" bIns="64100" lIns="128250" spcFirstLastPara="1" rIns="128250" wrap="square" tIns="64100">
            <a:noAutofit/>
          </a:bodyPr>
          <a:lstStyle/>
          <a:p>
            <a:pPr indent="0" lvl="0" marL="0" marR="0" rtl="0" algn="l">
              <a:spcBef>
                <a:spcPts val="0"/>
              </a:spcBef>
              <a:spcAft>
                <a:spcPts val="0"/>
              </a:spcAft>
              <a:buClr>
                <a:srgbClr val="FFFFFF"/>
              </a:buClr>
              <a:buSzPts val="1964"/>
              <a:buFont typeface="Calibri"/>
              <a:buNone/>
            </a:pPr>
            <a:r>
              <a:rPr b="0" i="0" lang="en-US" sz="2464" u="none" cap="none" strike="noStrike">
                <a:solidFill>
                  <a:srgbClr val="FFFFFF"/>
                </a:solidFill>
                <a:latin typeface="Calibri"/>
                <a:ea typeface="Calibri"/>
                <a:cs typeface="Calibri"/>
                <a:sym typeface="Calibri"/>
              </a:rPr>
              <a:t>D.  Forward the email to someone more experienced</a:t>
            </a:r>
            <a:endParaRPr b="0" i="0" sz="2464" u="none" cap="none" strike="noStrike">
              <a:solidFill>
                <a:srgbClr val="000000"/>
              </a:solidFill>
              <a:latin typeface="Calibri"/>
              <a:ea typeface="Calibri"/>
              <a:cs typeface="Calibri"/>
              <a:sym typeface="Calibri"/>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BB03B">
                <a:alpha val="0"/>
              </a:srgbClr>
            </a:gs>
            <a:gs pos="100000">
              <a:srgbClr val="FBB03B">
                <a:alpha val="36078"/>
              </a:srgbClr>
            </a:gs>
          </a:gsLst>
          <a:path path="circle">
            <a:fillToRect b="50%" l="50%" r="50%" t="50%"/>
          </a:path>
          <a:tileRect/>
        </a:gradFill>
      </p:bgPr>
    </p:bg>
    <p:spTree>
      <p:nvGrpSpPr>
        <p:cNvPr id="923" name="Shape 923"/>
        <p:cNvGrpSpPr/>
        <p:nvPr/>
      </p:nvGrpSpPr>
      <p:grpSpPr>
        <a:xfrm>
          <a:off x="0" y="0"/>
          <a:ext cx="0" cy="0"/>
          <a:chOff x="0" y="0"/>
          <a:chExt cx="0" cy="0"/>
        </a:xfrm>
      </p:grpSpPr>
      <p:grpSp>
        <p:nvGrpSpPr>
          <p:cNvPr id="924" name="Google Shape;924;g3dec333fe1b_0_369"/>
          <p:cNvGrpSpPr/>
          <p:nvPr/>
        </p:nvGrpSpPr>
        <p:grpSpPr>
          <a:xfrm>
            <a:off x="1028700" y="811707"/>
            <a:ext cx="16230707" cy="8446648"/>
            <a:chOff x="0" y="-57150"/>
            <a:chExt cx="4274726" cy="2224617"/>
          </a:xfrm>
        </p:grpSpPr>
        <p:sp>
          <p:nvSpPr>
            <p:cNvPr id="925" name="Google Shape;925;g3dec333fe1b_0_369"/>
            <p:cNvSpPr/>
            <p:nvPr/>
          </p:nvSpPr>
          <p:spPr>
            <a:xfrm>
              <a:off x="0" y="0"/>
              <a:ext cx="4274726" cy="2167467"/>
            </a:xfrm>
            <a:custGeom>
              <a:rect b="b" l="l" r="r" t="t"/>
              <a:pathLst>
                <a:path extrusionOk="0" h="2167467" w="4274726">
                  <a:moveTo>
                    <a:pt x="0" y="0"/>
                  </a:moveTo>
                  <a:lnTo>
                    <a:pt x="4274726" y="0"/>
                  </a:lnTo>
                  <a:lnTo>
                    <a:pt x="4274726" y="2167467"/>
                  </a:lnTo>
                  <a:lnTo>
                    <a:pt x="0" y="2167467"/>
                  </a:lnTo>
                  <a:close/>
                </a:path>
              </a:pathLst>
            </a:custGeom>
            <a:noFill/>
            <a:ln cap="sq" cmpd="sng" w="19050">
              <a:solidFill>
                <a:srgbClr val="000000"/>
              </a:solidFill>
              <a:prstDash val="solid"/>
              <a:miter lim="8000"/>
              <a:headEnd len="sm" w="sm" type="none"/>
              <a:tailEnd len="sm" w="sm" type="none"/>
            </a:ln>
          </p:spPr>
        </p:sp>
        <p:sp>
          <p:nvSpPr>
            <p:cNvPr id="926" name="Google Shape;926;g3dec333fe1b_0_369"/>
            <p:cNvSpPr txBox="1"/>
            <p:nvPr/>
          </p:nvSpPr>
          <p:spPr>
            <a:xfrm>
              <a:off x="0" y="-57150"/>
              <a:ext cx="4274700" cy="22245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927" name="Google Shape;927;g3dec333fe1b_0_369"/>
          <p:cNvSpPr/>
          <p:nvPr/>
        </p:nvSpPr>
        <p:spPr>
          <a:xfrm>
            <a:off x="503196" y="243179"/>
            <a:ext cx="2983565" cy="665086"/>
          </a:xfrm>
          <a:custGeom>
            <a:rect b="b" l="l" r="r" t="t"/>
            <a:pathLst>
              <a:path extrusionOk="0" h="665086" w="2983565">
                <a:moveTo>
                  <a:pt x="0" y="0"/>
                </a:moveTo>
                <a:lnTo>
                  <a:pt x="2983565" y="0"/>
                </a:lnTo>
                <a:lnTo>
                  <a:pt x="2983565" y="665086"/>
                </a:lnTo>
                <a:lnTo>
                  <a:pt x="0" y="665086"/>
                </a:lnTo>
                <a:lnTo>
                  <a:pt x="0" y="0"/>
                </a:lnTo>
                <a:close/>
              </a:path>
            </a:pathLst>
          </a:custGeom>
          <a:blipFill rotWithShape="1">
            <a:blip r:embed="rId3">
              <a:alphaModFix/>
            </a:blip>
            <a:stretch>
              <a:fillRect b="0" l="0" r="0" t="0"/>
            </a:stretch>
          </a:blipFill>
          <a:ln>
            <a:noFill/>
          </a:ln>
        </p:spPr>
      </p:sp>
      <p:sp>
        <p:nvSpPr>
          <p:cNvPr id="928" name="Google Shape;928;g3dec333fe1b_0_369"/>
          <p:cNvSpPr txBox="1"/>
          <p:nvPr/>
        </p:nvSpPr>
        <p:spPr>
          <a:xfrm>
            <a:off x="11901982" y="600366"/>
            <a:ext cx="6386100" cy="283200"/>
          </a:xfrm>
          <a:prstGeom prst="rect">
            <a:avLst/>
          </a:prstGeom>
          <a:noFill/>
          <a:ln>
            <a:noFill/>
          </a:ln>
        </p:spPr>
        <p:txBody>
          <a:bodyPr anchorCtr="0" anchor="t" bIns="0" lIns="0" spcFirstLastPara="1" rIns="0" wrap="square" tIns="0">
            <a:spAutoFit/>
          </a:bodyPr>
          <a:lstStyle/>
          <a:p>
            <a:pPr indent="0" lvl="0" marL="0" marR="0" rtl="0" algn="ctr">
              <a:lnSpc>
                <a:spcPct val="140054"/>
              </a:lnSpc>
              <a:spcBef>
                <a:spcPts val="0"/>
              </a:spcBef>
              <a:spcAft>
                <a:spcPts val="0"/>
              </a:spcAft>
              <a:buNone/>
            </a:pPr>
            <a:r>
              <a:rPr b="0" i="0" lang="en-US" sz="1840" u="none" cap="none" strike="noStrike">
                <a:solidFill>
                  <a:srgbClr val="000000"/>
                </a:solidFill>
                <a:latin typeface="Roboto"/>
                <a:ea typeface="Roboto"/>
                <a:cs typeface="Roboto"/>
                <a:sym typeface="Roboto"/>
              </a:rPr>
              <a:t>2024-3-PL01-KA210-YOU-000294885</a:t>
            </a:r>
            <a:endParaRPr/>
          </a:p>
        </p:txBody>
      </p:sp>
      <p:pic>
        <p:nvPicPr>
          <p:cNvPr id="929" name="Google Shape;929;g3dec333fe1b_0_369" title="logo2.png"/>
          <p:cNvPicPr preferRelativeResize="0"/>
          <p:nvPr/>
        </p:nvPicPr>
        <p:blipFill rotWithShape="1">
          <a:blip r:embed="rId4">
            <a:alphaModFix/>
          </a:blip>
          <a:srcRect b="21968" l="0" r="0" t="25865"/>
          <a:stretch/>
        </p:blipFill>
        <p:spPr>
          <a:xfrm>
            <a:off x="15039350" y="8014350"/>
            <a:ext cx="1893475" cy="987800"/>
          </a:xfrm>
          <a:prstGeom prst="rect">
            <a:avLst/>
          </a:prstGeom>
          <a:noFill/>
          <a:ln>
            <a:noFill/>
          </a:ln>
        </p:spPr>
      </p:pic>
      <p:sp>
        <p:nvSpPr>
          <p:cNvPr id="930" name="Google Shape;930;g3dec333fe1b_0_369"/>
          <p:cNvSpPr/>
          <p:nvPr/>
        </p:nvSpPr>
        <p:spPr>
          <a:xfrm>
            <a:off x="1028700" y="1143000"/>
            <a:ext cx="16230600" cy="129900"/>
          </a:xfrm>
          <a:prstGeom prst="rect">
            <a:avLst/>
          </a:prstGeom>
          <a:solidFill>
            <a:srgbClr val="980000"/>
          </a:solidFill>
          <a:ln cap="flat" cmpd="sng" w="22550">
            <a:solidFill>
              <a:srgbClr val="980000"/>
            </a:solidFill>
            <a:prstDash val="solid"/>
            <a:round/>
            <a:headEnd len="sm" w="sm" type="none"/>
            <a:tailEnd len="sm" w="sm" type="none"/>
          </a:ln>
        </p:spPr>
        <p:txBody>
          <a:bodyPr anchorCtr="0" anchor="ctr" bIns="162275" lIns="162275" spcFirstLastPara="1" rIns="162275" wrap="square" tIns="162275">
            <a:noAutofit/>
          </a:bodyPr>
          <a:lstStyle/>
          <a:p>
            <a:pPr indent="0" lvl="0" marL="0" rtl="0" algn="l">
              <a:spcBef>
                <a:spcPts val="0"/>
              </a:spcBef>
              <a:spcAft>
                <a:spcPts val="0"/>
              </a:spcAft>
              <a:buNone/>
            </a:pPr>
            <a:r>
              <a:t/>
            </a:r>
            <a:endParaRPr/>
          </a:p>
        </p:txBody>
      </p:sp>
      <p:sp>
        <p:nvSpPr>
          <p:cNvPr id="931" name="Google Shape;931;g3dec333fe1b_0_369"/>
          <p:cNvSpPr/>
          <p:nvPr/>
        </p:nvSpPr>
        <p:spPr>
          <a:xfrm>
            <a:off x="1028700" y="10142871"/>
            <a:ext cx="16230600" cy="129900"/>
          </a:xfrm>
          <a:prstGeom prst="rect">
            <a:avLst/>
          </a:prstGeom>
          <a:solidFill>
            <a:srgbClr val="F4A623"/>
          </a:solidFill>
          <a:ln cap="flat" cmpd="sng" w="22550">
            <a:solidFill>
              <a:srgbClr val="F4A623"/>
            </a:solidFill>
            <a:prstDash val="solid"/>
            <a:round/>
            <a:headEnd len="sm" w="sm" type="none"/>
            <a:tailEnd len="sm" w="sm" type="none"/>
          </a:ln>
        </p:spPr>
        <p:txBody>
          <a:bodyPr anchorCtr="0" anchor="ctr" bIns="162275" lIns="162275" spcFirstLastPara="1" rIns="162275" wrap="square" tIns="162275">
            <a:noAutofit/>
          </a:bodyPr>
          <a:lstStyle/>
          <a:p>
            <a:pPr indent="0" lvl="0" marL="0" rtl="0" algn="l">
              <a:spcBef>
                <a:spcPts val="0"/>
              </a:spcBef>
              <a:spcAft>
                <a:spcPts val="0"/>
              </a:spcAft>
              <a:buNone/>
            </a:pPr>
            <a:r>
              <a:t/>
            </a:r>
            <a:endParaRPr/>
          </a:p>
        </p:txBody>
      </p:sp>
      <p:sp>
        <p:nvSpPr>
          <p:cNvPr id="932" name="Google Shape;932;g3dec333fe1b_0_369"/>
          <p:cNvSpPr/>
          <p:nvPr/>
        </p:nvSpPr>
        <p:spPr>
          <a:xfrm>
            <a:off x="1855262" y="1512823"/>
            <a:ext cx="4859100" cy="615300"/>
          </a:xfrm>
          <a:prstGeom prst="rect">
            <a:avLst/>
          </a:prstGeom>
          <a:noFill/>
          <a:ln>
            <a:noFill/>
          </a:ln>
        </p:spPr>
        <p:txBody>
          <a:bodyPr anchorCtr="0" anchor="ctr" bIns="80950" lIns="161950" spcFirstLastPara="1" rIns="161950" wrap="square" tIns="80950">
            <a:noAutofit/>
          </a:bodyPr>
          <a:lstStyle/>
          <a:p>
            <a:pPr indent="0" lvl="0" marL="0" marR="0" rtl="0" algn="l">
              <a:spcBef>
                <a:spcPts val="0"/>
              </a:spcBef>
              <a:spcAft>
                <a:spcPts val="0"/>
              </a:spcAft>
              <a:buClr>
                <a:srgbClr val="07C8A0"/>
              </a:buClr>
              <a:buSzPts val="1948"/>
              <a:buFont typeface="Trebuchet MS"/>
              <a:buNone/>
            </a:pPr>
            <a:r>
              <a:t/>
            </a:r>
            <a:endParaRPr b="0" i="0" sz="1948" u="none" cap="none" strike="noStrike">
              <a:solidFill>
                <a:srgbClr val="980000"/>
              </a:solidFill>
              <a:latin typeface="Calibri"/>
              <a:ea typeface="Calibri"/>
              <a:cs typeface="Calibri"/>
              <a:sym typeface="Calibri"/>
            </a:endParaRPr>
          </a:p>
        </p:txBody>
      </p:sp>
      <p:sp>
        <p:nvSpPr>
          <p:cNvPr id="933" name="Google Shape;933;g3dec333fe1b_0_369"/>
          <p:cNvSpPr/>
          <p:nvPr/>
        </p:nvSpPr>
        <p:spPr>
          <a:xfrm>
            <a:off x="1855246" y="1943725"/>
            <a:ext cx="11759400" cy="50280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0D1B4B"/>
              </a:buClr>
              <a:buSzPts val="2200"/>
              <a:buFont typeface="Trebuchet MS"/>
              <a:buNone/>
            </a:pPr>
            <a:r>
              <a:t/>
            </a:r>
            <a:endParaRPr b="0" i="0" sz="3600" u="none" cap="none" strike="noStrike">
              <a:solidFill>
                <a:srgbClr val="000000"/>
              </a:solidFill>
              <a:latin typeface="Calibri"/>
              <a:ea typeface="Calibri"/>
              <a:cs typeface="Calibri"/>
              <a:sym typeface="Calibri"/>
            </a:endParaRPr>
          </a:p>
        </p:txBody>
      </p:sp>
      <p:sp>
        <p:nvSpPr>
          <p:cNvPr id="934" name="Google Shape;934;g3dec333fe1b_0_369"/>
          <p:cNvSpPr/>
          <p:nvPr/>
        </p:nvSpPr>
        <p:spPr>
          <a:xfrm>
            <a:off x="1173455" y="1461246"/>
            <a:ext cx="8378100" cy="565200"/>
          </a:xfrm>
          <a:prstGeom prst="rect">
            <a:avLst/>
          </a:prstGeom>
          <a:solidFill>
            <a:srgbClr val="1A5CB0"/>
          </a:solidFill>
          <a:ln>
            <a:noFill/>
          </a:ln>
        </p:spPr>
        <p:txBody>
          <a:bodyPr anchorCtr="0" anchor="ctr" bIns="59300" lIns="118650" spcFirstLastPara="1" rIns="118650" wrap="square" tIns="59300">
            <a:noAutofit/>
          </a:bodyPr>
          <a:lstStyle/>
          <a:p>
            <a:pPr indent="0" lvl="0" marL="0" marR="0" rtl="0" algn="l">
              <a:spcBef>
                <a:spcPts val="0"/>
              </a:spcBef>
              <a:spcAft>
                <a:spcPts val="0"/>
              </a:spcAft>
              <a:buClr>
                <a:srgbClr val="07C8A0"/>
              </a:buClr>
              <a:buSzPts val="1817"/>
              <a:buFont typeface="Trebuchet MS"/>
              <a:buNone/>
            </a:pPr>
            <a:r>
              <a:rPr b="1" i="0" lang="en-US" sz="2217" u="none" cap="none" strike="noStrike">
                <a:solidFill>
                  <a:srgbClr val="07C8A0"/>
                </a:solidFill>
                <a:latin typeface="Trebuchet MS"/>
                <a:ea typeface="Trebuchet MS"/>
                <a:cs typeface="Trebuchet MS"/>
                <a:sym typeface="Trebuchet MS"/>
              </a:rPr>
              <a:t>✅  LESSON SUMMARY</a:t>
            </a:r>
            <a:endParaRPr b="0" i="0" sz="2217" u="none" cap="none" strike="noStrike">
              <a:solidFill>
                <a:srgbClr val="000000"/>
              </a:solidFill>
              <a:latin typeface="Calibri"/>
              <a:ea typeface="Calibri"/>
              <a:cs typeface="Calibri"/>
              <a:sym typeface="Calibri"/>
            </a:endParaRPr>
          </a:p>
        </p:txBody>
      </p:sp>
      <p:sp>
        <p:nvSpPr>
          <p:cNvPr id="935" name="Google Shape;935;g3dec333fe1b_0_369"/>
          <p:cNvSpPr/>
          <p:nvPr/>
        </p:nvSpPr>
        <p:spPr>
          <a:xfrm>
            <a:off x="1173455" y="2001172"/>
            <a:ext cx="15416100" cy="1029600"/>
          </a:xfrm>
          <a:prstGeom prst="rect">
            <a:avLst/>
          </a:prstGeom>
          <a:noFill/>
          <a:ln>
            <a:noFill/>
          </a:ln>
        </p:spPr>
        <p:txBody>
          <a:bodyPr anchorCtr="0" anchor="ctr" bIns="59300" lIns="118650" spcFirstLastPara="1" rIns="118650" wrap="square" tIns="59300">
            <a:noAutofit/>
          </a:bodyPr>
          <a:lstStyle/>
          <a:p>
            <a:pPr indent="0" lvl="0" marL="0" marR="0" rtl="0" algn="l">
              <a:spcBef>
                <a:spcPts val="0"/>
              </a:spcBef>
              <a:spcAft>
                <a:spcPts val="0"/>
              </a:spcAft>
              <a:buClr>
                <a:srgbClr val="FFFFFF"/>
              </a:buClr>
              <a:buSzPts val="3633"/>
              <a:buFont typeface="Trebuchet MS"/>
              <a:buNone/>
            </a:pPr>
            <a:r>
              <a:rPr b="1" i="0" lang="en-US" sz="3633" u="none" cap="none" strike="noStrike">
                <a:solidFill>
                  <a:schemeClr val="dk1"/>
                </a:solidFill>
                <a:latin typeface="Trebuchet MS"/>
                <a:ea typeface="Trebuchet MS"/>
                <a:cs typeface="Trebuchet MS"/>
                <a:sym typeface="Trebuchet MS"/>
              </a:rPr>
              <a:t>Lesson 3: Digital Tools for Professional Work</a:t>
            </a:r>
            <a:endParaRPr b="0" i="0" sz="3633" u="none" cap="none" strike="noStrike">
              <a:solidFill>
                <a:schemeClr val="dk1"/>
              </a:solidFill>
              <a:latin typeface="Calibri"/>
              <a:ea typeface="Calibri"/>
              <a:cs typeface="Calibri"/>
              <a:sym typeface="Calibri"/>
            </a:endParaRPr>
          </a:p>
        </p:txBody>
      </p:sp>
      <p:sp>
        <p:nvSpPr>
          <p:cNvPr id="936" name="Google Shape;936;g3dec333fe1b_0_369"/>
          <p:cNvSpPr/>
          <p:nvPr/>
        </p:nvSpPr>
        <p:spPr>
          <a:xfrm>
            <a:off x="1173455" y="3219145"/>
            <a:ext cx="6702600" cy="477300"/>
          </a:xfrm>
          <a:prstGeom prst="rect">
            <a:avLst/>
          </a:prstGeom>
          <a:noFill/>
          <a:ln>
            <a:noFill/>
          </a:ln>
        </p:spPr>
        <p:txBody>
          <a:bodyPr anchorCtr="0" anchor="ctr" bIns="59300" lIns="118650" spcFirstLastPara="1" rIns="118650" wrap="square" tIns="59300">
            <a:noAutofit/>
          </a:bodyPr>
          <a:lstStyle/>
          <a:p>
            <a:pPr indent="0" lvl="0" marL="0" marR="0" rtl="0" algn="l">
              <a:spcBef>
                <a:spcPts val="0"/>
              </a:spcBef>
              <a:spcAft>
                <a:spcPts val="0"/>
              </a:spcAft>
              <a:buClr>
                <a:srgbClr val="F4A623"/>
              </a:buClr>
              <a:buSzPts val="2076"/>
              <a:buFont typeface="Trebuchet MS"/>
              <a:buNone/>
            </a:pPr>
            <a:r>
              <a:rPr b="1" i="0" lang="en-US" sz="2376" u="none" cap="none" strike="noStrike">
                <a:solidFill>
                  <a:srgbClr val="F4A623"/>
                </a:solidFill>
                <a:latin typeface="Trebuchet MS"/>
                <a:ea typeface="Trebuchet MS"/>
                <a:cs typeface="Trebuchet MS"/>
                <a:sym typeface="Trebuchet MS"/>
              </a:rPr>
              <a:t>Key Takeaways</a:t>
            </a:r>
            <a:endParaRPr b="0" i="0" sz="2376" u="none" cap="none" strike="noStrike">
              <a:solidFill>
                <a:srgbClr val="000000"/>
              </a:solidFill>
              <a:latin typeface="Calibri"/>
              <a:ea typeface="Calibri"/>
              <a:cs typeface="Calibri"/>
              <a:sym typeface="Calibri"/>
            </a:endParaRPr>
          </a:p>
        </p:txBody>
      </p:sp>
      <p:sp>
        <p:nvSpPr>
          <p:cNvPr id="937" name="Google Shape;937;g3dec333fe1b_0_369"/>
          <p:cNvSpPr/>
          <p:nvPr/>
        </p:nvSpPr>
        <p:spPr>
          <a:xfrm>
            <a:off x="1173455" y="3784183"/>
            <a:ext cx="15080700" cy="3390600"/>
          </a:xfrm>
          <a:prstGeom prst="rect">
            <a:avLst/>
          </a:prstGeom>
          <a:noFill/>
          <a:ln>
            <a:noFill/>
          </a:ln>
        </p:spPr>
        <p:txBody>
          <a:bodyPr anchorCtr="0" anchor="t" bIns="59300" lIns="118650" spcFirstLastPara="1" rIns="118650" wrap="square" tIns="59300">
            <a:noAutofit/>
          </a:bodyPr>
          <a:lstStyle/>
          <a:p>
            <a:pPr indent="-476714" lvl="0" marL="444965" marR="0" rtl="0" algn="l">
              <a:spcBef>
                <a:spcPts val="0"/>
              </a:spcBef>
              <a:spcAft>
                <a:spcPts val="0"/>
              </a:spcAft>
              <a:buClr>
                <a:schemeClr val="dk1"/>
              </a:buClr>
              <a:buSzPts val="2317"/>
              <a:buFont typeface="Calibri"/>
              <a:buChar char="•"/>
            </a:pPr>
            <a:r>
              <a:rPr b="0" i="0" lang="en-US" sz="2317" u="none" cap="none" strike="noStrike">
                <a:solidFill>
                  <a:schemeClr val="dk1"/>
                </a:solidFill>
                <a:latin typeface="Calibri"/>
                <a:ea typeface="Calibri"/>
                <a:cs typeface="Calibri"/>
                <a:sym typeface="Calibri"/>
              </a:rPr>
              <a:t>Communication tools include email, Slack, Zoom, Calendly, and Loom</a:t>
            </a:r>
            <a:endParaRPr b="0" i="0" sz="2317" u="none" cap="none" strike="noStrike">
              <a:solidFill>
                <a:schemeClr val="dk1"/>
              </a:solidFill>
              <a:latin typeface="Calibri"/>
              <a:ea typeface="Calibri"/>
              <a:cs typeface="Calibri"/>
              <a:sym typeface="Calibri"/>
            </a:endParaRPr>
          </a:p>
          <a:p>
            <a:pPr indent="-476714" lvl="0" marL="444965" marR="0" rtl="0" algn="l">
              <a:spcBef>
                <a:spcPts val="0"/>
              </a:spcBef>
              <a:spcAft>
                <a:spcPts val="0"/>
              </a:spcAft>
              <a:buClr>
                <a:schemeClr val="dk1"/>
              </a:buClr>
              <a:buSzPts val="2317"/>
              <a:buFont typeface="Calibri"/>
              <a:buChar char="•"/>
            </a:pPr>
            <a:r>
              <a:rPr b="0" i="0" lang="en-US" sz="2317" u="none" cap="none" strike="noStrike">
                <a:solidFill>
                  <a:schemeClr val="dk1"/>
                </a:solidFill>
                <a:latin typeface="Calibri"/>
                <a:ea typeface="Calibri"/>
                <a:cs typeface="Calibri"/>
                <a:sym typeface="Calibri"/>
              </a:rPr>
              <a:t>Project management tools (Trello, Asana, Notion) keep you organized and accountable</a:t>
            </a:r>
            <a:endParaRPr b="0" i="0" sz="2317" u="none" cap="none" strike="noStrike">
              <a:solidFill>
                <a:schemeClr val="dk1"/>
              </a:solidFill>
              <a:latin typeface="Calibri"/>
              <a:ea typeface="Calibri"/>
              <a:cs typeface="Calibri"/>
              <a:sym typeface="Calibri"/>
            </a:endParaRPr>
          </a:p>
          <a:p>
            <a:pPr indent="-476714" lvl="0" marL="444965" marR="0" rtl="0" algn="l">
              <a:spcBef>
                <a:spcPts val="0"/>
              </a:spcBef>
              <a:spcAft>
                <a:spcPts val="0"/>
              </a:spcAft>
              <a:buClr>
                <a:schemeClr val="dk1"/>
              </a:buClr>
              <a:buSzPts val="2317"/>
              <a:buFont typeface="Calibri"/>
              <a:buChar char="•"/>
            </a:pPr>
            <a:r>
              <a:rPr b="0" i="0" lang="en-US" sz="2317" u="none" cap="none" strike="noStrike">
                <a:solidFill>
                  <a:schemeClr val="dk1"/>
                </a:solidFill>
                <a:latin typeface="Calibri"/>
                <a:ea typeface="Calibri"/>
                <a:cs typeface="Calibri"/>
                <a:sym typeface="Calibri"/>
              </a:rPr>
              <a:t>Google Workspace and Microsoft 365 are the two industry-standard productivity suites</a:t>
            </a:r>
            <a:endParaRPr b="0" i="0" sz="2317" u="none" cap="none" strike="noStrike">
              <a:solidFill>
                <a:schemeClr val="dk1"/>
              </a:solidFill>
              <a:latin typeface="Calibri"/>
              <a:ea typeface="Calibri"/>
              <a:cs typeface="Calibri"/>
              <a:sym typeface="Calibri"/>
            </a:endParaRPr>
          </a:p>
          <a:p>
            <a:pPr indent="-476714" lvl="0" marL="444965" marR="0" rtl="0" algn="l">
              <a:spcBef>
                <a:spcPts val="0"/>
              </a:spcBef>
              <a:spcAft>
                <a:spcPts val="0"/>
              </a:spcAft>
              <a:buClr>
                <a:schemeClr val="dk1"/>
              </a:buClr>
              <a:buSzPts val="2317"/>
              <a:buFont typeface="Calibri"/>
              <a:buChar char="•"/>
            </a:pPr>
            <a:r>
              <a:rPr b="0" i="0" lang="en-US" sz="2317" u="none" cap="none" strike="noStrike">
                <a:solidFill>
                  <a:schemeClr val="dk1"/>
                </a:solidFill>
                <a:latin typeface="Calibri"/>
                <a:ea typeface="Calibri"/>
                <a:cs typeface="Calibri"/>
                <a:sym typeface="Calibri"/>
              </a:rPr>
              <a:t>A professional digital workspace with organized files is a competitive advantage</a:t>
            </a:r>
            <a:endParaRPr b="0" i="0" sz="2317" u="none" cap="none" strike="noStrike">
              <a:solidFill>
                <a:schemeClr val="dk1"/>
              </a:solidFill>
              <a:latin typeface="Calibri"/>
              <a:ea typeface="Calibri"/>
              <a:cs typeface="Calibri"/>
              <a:sym typeface="Calibri"/>
            </a:endParaRPr>
          </a:p>
          <a:p>
            <a:pPr indent="-476714" lvl="0" marL="444965" marR="0" rtl="0" algn="l">
              <a:spcBef>
                <a:spcPts val="0"/>
              </a:spcBef>
              <a:spcAft>
                <a:spcPts val="0"/>
              </a:spcAft>
              <a:buClr>
                <a:schemeClr val="dk1"/>
              </a:buClr>
              <a:buSzPts val="2317"/>
              <a:buFont typeface="Calibri"/>
              <a:buChar char="•"/>
            </a:pPr>
            <a:r>
              <a:rPr b="0" i="0" lang="en-US" sz="2317" u="none" cap="none" strike="noStrike">
                <a:solidFill>
                  <a:schemeClr val="dk1"/>
                </a:solidFill>
                <a:latin typeface="Calibri"/>
                <a:ea typeface="Calibri"/>
                <a:cs typeface="Calibri"/>
                <a:sym typeface="Calibri"/>
              </a:rPr>
              <a:t>Template libraries for emails, proposals, and invoices save time and look polished</a:t>
            </a:r>
            <a:endParaRPr b="0" i="0" sz="2317" u="none" cap="none" strike="noStrike">
              <a:solidFill>
                <a:schemeClr val="dk1"/>
              </a:solidFill>
              <a:latin typeface="Calibri"/>
              <a:ea typeface="Calibri"/>
              <a:cs typeface="Calibri"/>
              <a:sym typeface="Calibri"/>
            </a:endParaRPr>
          </a:p>
        </p:txBody>
      </p:sp>
      <p:sp>
        <p:nvSpPr>
          <p:cNvPr id="938" name="Google Shape;938;g3dec333fe1b_0_369"/>
          <p:cNvSpPr/>
          <p:nvPr/>
        </p:nvSpPr>
        <p:spPr>
          <a:xfrm>
            <a:off x="1028700" y="7325100"/>
            <a:ext cx="16230600" cy="728400"/>
          </a:xfrm>
          <a:prstGeom prst="rect">
            <a:avLst/>
          </a:prstGeom>
          <a:solidFill>
            <a:srgbClr val="0B8FAC"/>
          </a:solidFill>
          <a:ln cap="flat" cmpd="sng" w="16475">
            <a:solidFill>
              <a:srgbClr val="0B8FAC"/>
            </a:solidFill>
            <a:prstDash val="solid"/>
            <a:round/>
            <a:headEnd len="sm" w="sm" type="none"/>
            <a:tailEnd len="sm" w="sm" type="none"/>
          </a:ln>
        </p:spPr>
        <p:txBody>
          <a:bodyPr anchorCtr="0" anchor="ctr" bIns="118650" lIns="118650" spcFirstLastPara="1" rIns="118650" wrap="square" tIns="118650">
            <a:noAutofit/>
          </a:bodyPr>
          <a:lstStyle/>
          <a:p>
            <a:pPr indent="0" lvl="0" marL="0" rtl="0" algn="l">
              <a:spcBef>
                <a:spcPts val="0"/>
              </a:spcBef>
              <a:spcAft>
                <a:spcPts val="0"/>
              </a:spcAft>
              <a:buNone/>
            </a:pPr>
            <a:r>
              <a:t/>
            </a:r>
            <a:endParaRPr/>
          </a:p>
        </p:txBody>
      </p:sp>
      <p:sp>
        <p:nvSpPr>
          <p:cNvPr id="939" name="Google Shape;939;g3dec333fe1b_0_369"/>
          <p:cNvSpPr/>
          <p:nvPr/>
        </p:nvSpPr>
        <p:spPr>
          <a:xfrm>
            <a:off x="1508583" y="7325093"/>
            <a:ext cx="15080700" cy="728400"/>
          </a:xfrm>
          <a:prstGeom prst="rect">
            <a:avLst/>
          </a:prstGeom>
          <a:noFill/>
          <a:ln>
            <a:noFill/>
          </a:ln>
        </p:spPr>
        <p:txBody>
          <a:bodyPr anchorCtr="0" anchor="ctr" bIns="59300" lIns="118650" spcFirstLastPara="1" rIns="118650" wrap="square" tIns="59300">
            <a:noAutofit/>
          </a:bodyPr>
          <a:lstStyle/>
          <a:p>
            <a:pPr indent="0" lvl="0" marL="0" marR="0" rtl="0" algn="l">
              <a:spcBef>
                <a:spcPts val="0"/>
              </a:spcBef>
              <a:spcAft>
                <a:spcPts val="0"/>
              </a:spcAft>
              <a:buClr>
                <a:srgbClr val="FFFFFF"/>
              </a:buClr>
              <a:buSzPts val="1817"/>
              <a:buFont typeface="Calibri"/>
              <a:buNone/>
            </a:pPr>
            <a:r>
              <a:rPr b="1" i="0" lang="en-US" sz="2117" u="none" cap="none" strike="noStrike">
                <a:solidFill>
                  <a:srgbClr val="FFFFFF"/>
                </a:solidFill>
                <a:latin typeface="Calibri"/>
                <a:ea typeface="Calibri"/>
                <a:cs typeface="Calibri"/>
                <a:sym typeface="Calibri"/>
              </a:rPr>
              <a:t>▶  Next: Lesson 4: Digital Payments, Identity &amp; Online Safety</a:t>
            </a:r>
            <a:endParaRPr b="0" i="0" sz="2117" u="none" cap="none" strike="noStrike">
              <a:solidFill>
                <a:srgbClr val="000000"/>
              </a:solidFill>
              <a:latin typeface="Calibri"/>
              <a:ea typeface="Calibri"/>
              <a:cs typeface="Calibri"/>
              <a:sym typeface="Calibri"/>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BB03B">
                <a:alpha val="0"/>
              </a:srgbClr>
            </a:gs>
            <a:gs pos="100000">
              <a:srgbClr val="FBB03B">
                <a:alpha val="36078"/>
              </a:srgbClr>
            </a:gs>
          </a:gsLst>
          <a:path path="circle">
            <a:fillToRect b="50%" l="50%" r="50%" t="50%"/>
          </a:path>
          <a:tileRect/>
        </a:gradFill>
      </p:bgPr>
    </p:bg>
    <p:spTree>
      <p:nvGrpSpPr>
        <p:cNvPr id="943" name="Shape 943"/>
        <p:cNvGrpSpPr/>
        <p:nvPr/>
      </p:nvGrpSpPr>
      <p:grpSpPr>
        <a:xfrm>
          <a:off x="0" y="0"/>
          <a:ext cx="0" cy="0"/>
          <a:chOff x="0" y="0"/>
          <a:chExt cx="0" cy="0"/>
        </a:xfrm>
      </p:grpSpPr>
      <p:grpSp>
        <p:nvGrpSpPr>
          <p:cNvPr id="944" name="Google Shape;944;g3dec333fe1b_0_1065"/>
          <p:cNvGrpSpPr/>
          <p:nvPr/>
        </p:nvGrpSpPr>
        <p:grpSpPr>
          <a:xfrm>
            <a:off x="1028700" y="811707"/>
            <a:ext cx="16230707" cy="8446648"/>
            <a:chOff x="0" y="-57150"/>
            <a:chExt cx="4274726" cy="2224617"/>
          </a:xfrm>
        </p:grpSpPr>
        <p:sp>
          <p:nvSpPr>
            <p:cNvPr id="945" name="Google Shape;945;g3dec333fe1b_0_1065"/>
            <p:cNvSpPr/>
            <p:nvPr/>
          </p:nvSpPr>
          <p:spPr>
            <a:xfrm>
              <a:off x="0" y="0"/>
              <a:ext cx="4274726" cy="2167467"/>
            </a:xfrm>
            <a:custGeom>
              <a:rect b="b" l="l" r="r" t="t"/>
              <a:pathLst>
                <a:path extrusionOk="0" h="2167467" w="4274726">
                  <a:moveTo>
                    <a:pt x="0" y="0"/>
                  </a:moveTo>
                  <a:lnTo>
                    <a:pt x="4274726" y="0"/>
                  </a:lnTo>
                  <a:lnTo>
                    <a:pt x="4274726" y="2167467"/>
                  </a:lnTo>
                  <a:lnTo>
                    <a:pt x="0" y="2167467"/>
                  </a:lnTo>
                  <a:close/>
                </a:path>
              </a:pathLst>
            </a:custGeom>
            <a:noFill/>
            <a:ln cap="sq" cmpd="sng" w="19050">
              <a:solidFill>
                <a:srgbClr val="000000"/>
              </a:solidFill>
              <a:prstDash val="solid"/>
              <a:miter lim="8000"/>
              <a:headEnd len="sm" w="sm" type="none"/>
              <a:tailEnd len="sm" w="sm" type="none"/>
            </a:ln>
          </p:spPr>
        </p:sp>
        <p:sp>
          <p:nvSpPr>
            <p:cNvPr id="946" name="Google Shape;946;g3dec333fe1b_0_1065"/>
            <p:cNvSpPr txBox="1"/>
            <p:nvPr/>
          </p:nvSpPr>
          <p:spPr>
            <a:xfrm>
              <a:off x="0" y="-57150"/>
              <a:ext cx="4274700" cy="22245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947" name="Google Shape;947;g3dec333fe1b_0_1065"/>
          <p:cNvSpPr/>
          <p:nvPr/>
        </p:nvSpPr>
        <p:spPr>
          <a:xfrm>
            <a:off x="503196" y="243179"/>
            <a:ext cx="2983565" cy="665086"/>
          </a:xfrm>
          <a:custGeom>
            <a:rect b="b" l="l" r="r" t="t"/>
            <a:pathLst>
              <a:path extrusionOk="0" h="665086" w="2983565">
                <a:moveTo>
                  <a:pt x="0" y="0"/>
                </a:moveTo>
                <a:lnTo>
                  <a:pt x="2983565" y="0"/>
                </a:lnTo>
                <a:lnTo>
                  <a:pt x="2983565" y="665086"/>
                </a:lnTo>
                <a:lnTo>
                  <a:pt x="0" y="665086"/>
                </a:lnTo>
                <a:lnTo>
                  <a:pt x="0" y="0"/>
                </a:lnTo>
                <a:close/>
              </a:path>
            </a:pathLst>
          </a:custGeom>
          <a:blipFill rotWithShape="1">
            <a:blip r:embed="rId3">
              <a:alphaModFix/>
            </a:blip>
            <a:stretch>
              <a:fillRect b="0" l="0" r="0" t="0"/>
            </a:stretch>
          </a:blipFill>
          <a:ln>
            <a:noFill/>
          </a:ln>
        </p:spPr>
      </p:sp>
      <p:sp>
        <p:nvSpPr>
          <p:cNvPr id="948" name="Google Shape;948;g3dec333fe1b_0_1065"/>
          <p:cNvSpPr txBox="1"/>
          <p:nvPr/>
        </p:nvSpPr>
        <p:spPr>
          <a:xfrm>
            <a:off x="11901982" y="600366"/>
            <a:ext cx="6386100" cy="283200"/>
          </a:xfrm>
          <a:prstGeom prst="rect">
            <a:avLst/>
          </a:prstGeom>
          <a:noFill/>
          <a:ln>
            <a:noFill/>
          </a:ln>
        </p:spPr>
        <p:txBody>
          <a:bodyPr anchorCtr="0" anchor="t" bIns="0" lIns="0" spcFirstLastPara="1" rIns="0" wrap="square" tIns="0">
            <a:spAutoFit/>
          </a:bodyPr>
          <a:lstStyle/>
          <a:p>
            <a:pPr indent="0" lvl="0" marL="0" marR="0" rtl="0" algn="ctr">
              <a:lnSpc>
                <a:spcPct val="140054"/>
              </a:lnSpc>
              <a:spcBef>
                <a:spcPts val="0"/>
              </a:spcBef>
              <a:spcAft>
                <a:spcPts val="0"/>
              </a:spcAft>
              <a:buNone/>
            </a:pPr>
            <a:r>
              <a:rPr b="0" i="0" lang="en-US" sz="1840" u="none" cap="none" strike="noStrike">
                <a:solidFill>
                  <a:srgbClr val="000000"/>
                </a:solidFill>
                <a:latin typeface="Roboto"/>
                <a:ea typeface="Roboto"/>
                <a:cs typeface="Roboto"/>
                <a:sym typeface="Roboto"/>
              </a:rPr>
              <a:t>2024-3-PL01-KA210-YOU-000294885</a:t>
            </a:r>
            <a:endParaRPr/>
          </a:p>
        </p:txBody>
      </p:sp>
      <p:pic>
        <p:nvPicPr>
          <p:cNvPr id="949" name="Google Shape;949;g3dec333fe1b_0_1065" title="logo2.png"/>
          <p:cNvPicPr preferRelativeResize="0"/>
          <p:nvPr/>
        </p:nvPicPr>
        <p:blipFill rotWithShape="1">
          <a:blip r:embed="rId4">
            <a:alphaModFix/>
          </a:blip>
          <a:srcRect b="21968" l="0" r="0" t="25865"/>
          <a:stretch/>
        </p:blipFill>
        <p:spPr>
          <a:xfrm>
            <a:off x="15039350" y="8014350"/>
            <a:ext cx="1893475" cy="987800"/>
          </a:xfrm>
          <a:prstGeom prst="rect">
            <a:avLst/>
          </a:prstGeom>
          <a:noFill/>
          <a:ln>
            <a:noFill/>
          </a:ln>
        </p:spPr>
      </p:pic>
      <p:sp>
        <p:nvSpPr>
          <p:cNvPr id="950" name="Google Shape;950;g3dec333fe1b_0_1065"/>
          <p:cNvSpPr/>
          <p:nvPr/>
        </p:nvSpPr>
        <p:spPr>
          <a:xfrm>
            <a:off x="1028700" y="1143000"/>
            <a:ext cx="16230600" cy="129900"/>
          </a:xfrm>
          <a:prstGeom prst="rect">
            <a:avLst/>
          </a:prstGeom>
          <a:solidFill>
            <a:srgbClr val="980000"/>
          </a:solidFill>
          <a:ln cap="flat" cmpd="sng" w="22550">
            <a:solidFill>
              <a:srgbClr val="980000"/>
            </a:solidFill>
            <a:prstDash val="solid"/>
            <a:round/>
            <a:headEnd len="sm" w="sm" type="none"/>
            <a:tailEnd len="sm" w="sm" type="none"/>
          </a:ln>
        </p:spPr>
        <p:txBody>
          <a:bodyPr anchorCtr="0" anchor="ctr" bIns="162275" lIns="162275" spcFirstLastPara="1" rIns="162275" wrap="square" tIns="162275">
            <a:noAutofit/>
          </a:bodyPr>
          <a:lstStyle/>
          <a:p>
            <a:pPr indent="0" lvl="0" marL="0" rtl="0" algn="l">
              <a:spcBef>
                <a:spcPts val="0"/>
              </a:spcBef>
              <a:spcAft>
                <a:spcPts val="0"/>
              </a:spcAft>
              <a:buNone/>
            </a:pPr>
            <a:r>
              <a:t/>
            </a:r>
            <a:endParaRPr/>
          </a:p>
        </p:txBody>
      </p:sp>
      <p:sp>
        <p:nvSpPr>
          <p:cNvPr id="951" name="Google Shape;951;g3dec333fe1b_0_1065"/>
          <p:cNvSpPr/>
          <p:nvPr/>
        </p:nvSpPr>
        <p:spPr>
          <a:xfrm>
            <a:off x="1028700" y="10142871"/>
            <a:ext cx="16230600" cy="129900"/>
          </a:xfrm>
          <a:prstGeom prst="rect">
            <a:avLst/>
          </a:prstGeom>
          <a:solidFill>
            <a:srgbClr val="F4A623"/>
          </a:solidFill>
          <a:ln cap="flat" cmpd="sng" w="22550">
            <a:solidFill>
              <a:srgbClr val="F4A623"/>
            </a:solidFill>
            <a:prstDash val="solid"/>
            <a:round/>
            <a:headEnd len="sm" w="sm" type="none"/>
            <a:tailEnd len="sm" w="sm" type="none"/>
          </a:ln>
        </p:spPr>
        <p:txBody>
          <a:bodyPr anchorCtr="0" anchor="ctr" bIns="162275" lIns="162275" spcFirstLastPara="1" rIns="162275" wrap="square" tIns="162275">
            <a:noAutofit/>
          </a:bodyPr>
          <a:lstStyle/>
          <a:p>
            <a:pPr indent="0" lvl="0" marL="0" rtl="0" algn="l">
              <a:spcBef>
                <a:spcPts val="0"/>
              </a:spcBef>
              <a:spcAft>
                <a:spcPts val="0"/>
              </a:spcAft>
              <a:buNone/>
            </a:pPr>
            <a:r>
              <a:t/>
            </a:r>
            <a:endParaRPr/>
          </a:p>
        </p:txBody>
      </p:sp>
      <p:sp>
        <p:nvSpPr>
          <p:cNvPr id="952" name="Google Shape;952;g3dec333fe1b_0_1065"/>
          <p:cNvSpPr/>
          <p:nvPr/>
        </p:nvSpPr>
        <p:spPr>
          <a:xfrm>
            <a:off x="1855262" y="1512823"/>
            <a:ext cx="4859100" cy="615300"/>
          </a:xfrm>
          <a:prstGeom prst="rect">
            <a:avLst/>
          </a:prstGeom>
          <a:noFill/>
          <a:ln>
            <a:noFill/>
          </a:ln>
        </p:spPr>
        <p:txBody>
          <a:bodyPr anchorCtr="0" anchor="ctr" bIns="80950" lIns="161950" spcFirstLastPara="1" rIns="161950" wrap="square" tIns="80950">
            <a:noAutofit/>
          </a:bodyPr>
          <a:lstStyle/>
          <a:p>
            <a:pPr indent="0" lvl="0" marL="0" marR="0" rtl="0" algn="l">
              <a:spcBef>
                <a:spcPts val="0"/>
              </a:spcBef>
              <a:spcAft>
                <a:spcPts val="0"/>
              </a:spcAft>
              <a:buClr>
                <a:srgbClr val="07C8A0"/>
              </a:buClr>
              <a:buSzPts val="1948"/>
              <a:buFont typeface="Trebuchet MS"/>
              <a:buNone/>
            </a:pPr>
            <a:r>
              <a:t/>
            </a:r>
            <a:endParaRPr b="0" i="0" sz="1948" u="none" cap="none" strike="noStrike">
              <a:solidFill>
                <a:srgbClr val="980000"/>
              </a:solidFill>
              <a:latin typeface="Calibri"/>
              <a:ea typeface="Calibri"/>
              <a:cs typeface="Calibri"/>
              <a:sym typeface="Calibri"/>
            </a:endParaRPr>
          </a:p>
        </p:txBody>
      </p:sp>
      <p:sp>
        <p:nvSpPr>
          <p:cNvPr id="953" name="Google Shape;953;g3dec333fe1b_0_1065"/>
          <p:cNvSpPr/>
          <p:nvPr/>
        </p:nvSpPr>
        <p:spPr>
          <a:xfrm>
            <a:off x="1855246" y="1943725"/>
            <a:ext cx="11759400" cy="50280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0D1B4B"/>
              </a:buClr>
              <a:buSzPts val="2200"/>
              <a:buFont typeface="Trebuchet MS"/>
              <a:buNone/>
            </a:pPr>
            <a:r>
              <a:t/>
            </a:r>
            <a:endParaRPr b="0" i="0" sz="3600" u="none" cap="none" strike="noStrike">
              <a:solidFill>
                <a:srgbClr val="000000"/>
              </a:solidFill>
              <a:latin typeface="Calibri"/>
              <a:ea typeface="Calibri"/>
              <a:cs typeface="Calibri"/>
              <a:sym typeface="Calibri"/>
            </a:endParaRPr>
          </a:p>
        </p:txBody>
      </p:sp>
      <p:sp>
        <p:nvSpPr>
          <p:cNvPr id="954" name="Google Shape;954;g3dec333fe1b_0_1065"/>
          <p:cNvSpPr/>
          <p:nvPr/>
        </p:nvSpPr>
        <p:spPr>
          <a:xfrm>
            <a:off x="1311800" y="1507625"/>
            <a:ext cx="15664500" cy="125400"/>
          </a:xfrm>
          <a:prstGeom prst="rect">
            <a:avLst/>
          </a:prstGeom>
          <a:solidFill>
            <a:srgbClr val="07C8A0"/>
          </a:solidFill>
          <a:ln cap="flat" cmpd="sng" w="21750">
            <a:solidFill>
              <a:srgbClr val="07C8A0"/>
            </a:solidFill>
            <a:prstDash val="solid"/>
            <a:round/>
            <a:headEnd len="sm" w="sm" type="none"/>
            <a:tailEnd len="sm" w="sm" type="none"/>
          </a:ln>
        </p:spPr>
        <p:txBody>
          <a:bodyPr anchorCtr="0" anchor="ctr" bIns="156625" lIns="156625" spcFirstLastPara="1" rIns="156625" wrap="square" tIns="156625">
            <a:noAutofit/>
          </a:bodyPr>
          <a:lstStyle/>
          <a:p>
            <a:pPr indent="0" lvl="0" marL="0" rtl="0" algn="l">
              <a:spcBef>
                <a:spcPts val="0"/>
              </a:spcBef>
              <a:spcAft>
                <a:spcPts val="0"/>
              </a:spcAft>
              <a:buNone/>
            </a:pPr>
            <a:r>
              <a:t/>
            </a:r>
            <a:endParaRPr/>
          </a:p>
        </p:txBody>
      </p:sp>
      <p:sp>
        <p:nvSpPr>
          <p:cNvPr id="955" name="Google Shape;955;g3dec333fe1b_0_1065"/>
          <p:cNvSpPr/>
          <p:nvPr/>
        </p:nvSpPr>
        <p:spPr>
          <a:xfrm>
            <a:off x="2251675" y="3387373"/>
            <a:ext cx="1566600" cy="1566600"/>
          </a:xfrm>
          <a:prstGeom prst="rect">
            <a:avLst/>
          </a:prstGeom>
          <a:solidFill>
            <a:srgbClr val="07C8A0"/>
          </a:solidFill>
          <a:ln cap="flat" cmpd="sng" w="21750">
            <a:solidFill>
              <a:srgbClr val="07C8A0"/>
            </a:solidFill>
            <a:prstDash val="solid"/>
            <a:round/>
            <a:headEnd len="sm" w="sm" type="none"/>
            <a:tailEnd len="sm" w="sm" type="none"/>
          </a:ln>
        </p:spPr>
        <p:txBody>
          <a:bodyPr anchorCtr="0" anchor="ctr" bIns="156625" lIns="156625" spcFirstLastPara="1" rIns="156625" wrap="square" tIns="156625">
            <a:noAutofit/>
          </a:bodyPr>
          <a:lstStyle/>
          <a:p>
            <a:pPr indent="0" lvl="0" marL="0" rtl="0" algn="l">
              <a:spcBef>
                <a:spcPts val="0"/>
              </a:spcBef>
              <a:spcAft>
                <a:spcPts val="0"/>
              </a:spcAft>
              <a:buNone/>
            </a:pPr>
            <a:r>
              <a:t/>
            </a:r>
            <a:endParaRPr/>
          </a:p>
        </p:txBody>
      </p:sp>
      <p:sp>
        <p:nvSpPr>
          <p:cNvPr id="956" name="Google Shape;956;g3dec333fe1b_0_1065"/>
          <p:cNvSpPr/>
          <p:nvPr/>
        </p:nvSpPr>
        <p:spPr>
          <a:xfrm>
            <a:off x="2251675" y="3387373"/>
            <a:ext cx="1566600" cy="1566600"/>
          </a:xfrm>
          <a:prstGeom prst="rect">
            <a:avLst/>
          </a:prstGeom>
          <a:solidFill>
            <a:srgbClr val="1A5CB0"/>
          </a:solidFill>
          <a:ln cap="flat" cmpd="sng" w="9525">
            <a:solidFill>
              <a:srgbClr val="1A5CB0"/>
            </a:solidFill>
            <a:prstDash val="solid"/>
            <a:round/>
            <a:headEnd len="sm" w="sm" type="none"/>
            <a:tailEnd len="sm" w="sm" type="none"/>
          </a:ln>
        </p:spPr>
        <p:txBody>
          <a:bodyPr anchorCtr="0" anchor="ctr" bIns="0" lIns="0" spcFirstLastPara="1" rIns="0" wrap="square" tIns="0">
            <a:noAutofit/>
          </a:bodyPr>
          <a:lstStyle/>
          <a:p>
            <a:pPr indent="0" lvl="0" marL="0" marR="0" rtl="0" algn="ctr">
              <a:spcBef>
                <a:spcPts val="0"/>
              </a:spcBef>
              <a:spcAft>
                <a:spcPts val="0"/>
              </a:spcAft>
              <a:buClr>
                <a:srgbClr val="0D1B4B"/>
              </a:buClr>
              <a:buSzPts val="6167"/>
              <a:buFont typeface="Trebuchet MS"/>
              <a:buNone/>
            </a:pPr>
            <a:r>
              <a:rPr b="1" i="0" lang="en-US" sz="6167" u="none" cap="none" strike="noStrike">
                <a:solidFill>
                  <a:schemeClr val="lt1"/>
                </a:solidFill>
                <a:latin typeface="Trebuchet MS"/>
                <a:ea typeface="Trebuchet MS"/>
                <a:cs typeface="Trebuchet MS"/>
                <a:sym typeface="Trebuchet MS"/>
              </a:rPr>
              <a:t>4</a:t>
            </a:r>
            <a:endParaRPr b="0" i="0" sz="6167" u="none" cap="none" strike="noStrike">
              <a:solidFill>
                <a:schemeClr val="lt1"/>
              </a:solidFill>
              <a:latin typeface="Calibri"/>
              <a:ea typeface="Calibri"/>
              <a:cs typeface="Calibri"/>
              <a:sym typeface="Calibri"/>
            </a:endParaRPr>
          </a:p>
        </p:txBody>
      </p:sp>
      <p:sp>
        <p:nvSpPr>
          <p:cNvPr id="957" name="Google Shape;957;g3dec333fe1b_0_1065"/>
          <p:cNvSpPr/>
          <p:nvPr/>
        </p:nvSpPr>
        <p:spPr>
          <a:xfrm>
            <a:off x="4131424" y="3387373"/>
            <a:ext cx="4699500" cy="626400"/>
          </a:xfrm>
          <a:prstGeom prst="rect">
            <a:avLst/>
          </a:prstGeom>
          <a:noFill/>
          <a:ln>
            <a:noFill/>
          </a:ln>
        </p:spPr>
        <p:txBody>
          <a:bodyPr anchorCtr="0" anchor="ctr" bIns="78300" lIns="156625" spcFirstLastPara="1" rIns="156625" wrap="square" tIns="78300">
            <a:noAutofit/>
          </a:bodyPr>
          <a:lstStyle/>
          <a:p>
            <a:pPr indent="0" lvl="0" marL="0" marR="0" rtl="0" algn="l">
              <a:spcBef>
                <a:spcPts val="0"/>
              </a:spcBef>
              <a:spcAft>
                <a:spcPts val="0"/>
              </a:spcAft>
              <a:buClr>
                <a:srgbClr val="07C8A0"/>
              </a:buClr>
              <a:buSzPts val="2056"/>
              <a:buFont typeface="Trebuchet MS"/>
              <a:buNone/>
            </a:pPr>
            <a:r>
              <a:rPr b="1" i="0" lang="en-US" sz="2256" u="none" cap="none" strike="noStrike">
                <a:solidFill>
                  <a:srgbClr val="980000"/>
                </a:solidFill>
                <a:latin typeface="Trebuchet MS"/>
                <a:ea typeface="Trebuchet MS"/>
                <a:cs typeface="Trebuchet MS"/>
                <a:sym typeface="Trebuchet MS"/>
              </a:rPr>
              <a:t>LESSON</a:t>
            </a:r>
            <a:endParaRPr b="0" i="0" sz="2256" u="none" cap="none" strike="noStrike">
              <a:solidFill>
                <a:srgbClr val="980000"/>
              </a:solidFill>
              <a:latin typeface="Calibri"/>
              <a:ea typeface="Calibri"/>
              <a:cs typeface="Calibri"/>
              <a:sym typeface="Calibri"/>
            </a:endParaRPr>
          </a:p>
        </p:txBody>
      </p:sp>
      <p:sp>
        <p:nvSpPr>
          <p:cNvPr id="958" name="Google Shape;958;g3dec333fe1b_0_1065"/>
          <p:cNvSpPr/>
          <p:nvPr/>
        </p:nvSpPr>
        <p:spPr>
          <a:xfrm>
            <a:off x="4131424" y="4013955"/>
            <a:ext cx="12218100" cy="1723200"/>
          </a:xfrm>
          <a:prstGeom prst="rect">
            <a:avLst/>
          </a:prstGeom>
          <a:noFill/>
          <a:ln>
            <a:noFill/>
          </a:ln>
        </p:spPr>
        <p:txBody>
          <a:bodyPr anchorCtr="0" anchor="ctr" bIns="78300" lIns="156625" spcFirstLastPara="1" rIns="156625" wrap="square" tIns="78300">
            <a:noAutofit/>
          </a:bodyPr>
          <a:lstStyle/>
          <a:p>
            <a:pPr indent="0" lvl="0" marL="0" marR="0" rtl="0" algn="l">
              <a:spcBef>
                <a:spcPts val="0"/>
              </a:spcBef>
              <a:spcAft>
                <a:spcPts val="0"/>
              </a:spcAft>
              <a:buClr>
                <a:srgbClr val="FFFFFF"/>
              </a:buClr>
              <a:buSzPts val="5825"/>
              <a:buFont typeface="Trebuchet MS"/>
              <a:buNone/>
            </a:pPr>
            <a:r>
              <a:rPr b="1" i="0" lang="en-US" sz="5825" u="none" cap="none" strike="noStrike">
                <a:solidFill>
                  <a:schemeClr val="dk1"/>
                </a:solidFill>
                <a:latin typeface="Trebuchet MS"/>
                <a:ea typeface="Trebuchet MS"/>
                <a:cs typeface="Trebuchet MS"/>
                <a:sym typeface="Trebuchet MS"/>
              </a:rPr>
              <a:t>Digital Payments, Identity &amp; Online Safety</a:t>
            </a:r>
            <a:endParaRPr b="0" i="0" sz="5825" u="none" cap="none" strike="noStrike">
              <a:solidFill>
                <a:schemeClr val="dk1"/>
              </a:solidFill>
              <a:latin typeface="Calibri"/>
              <a:ea typeface="Calibri"/>
              <a:cs typeface="Calibri"/>
              <a:sym typeface="Calibri"/>
            </a:endParaRPr>
          </a:p>
        </p:txBody>
      </p:sp>
      <p:sp>
        <p:nvSpPr>
          <p:cNvPr id="959" name="Google Shape;959;g3dec333fe1b_0_1065"/>
          <p:cNvSpPr/>
          <p:nvPr/>
        </p:nvSpPr>
        <p:spPr>
          <a:xfrm>
            <a:off x="4131424" y="5972026"/>
            <a:ext cx="11748300" cy="1409700"/>
          </a:xfrm>
          <a:prstGeom prst="rect">
            <a:avLst/>
          </a:prstGeom>
          <a:noFill/>
          <a:ln>
            <a:noFill/>
          </a:ln>
        </p:spPr>
        <p:txBody>
          <a:bodyPr anchorCtr="0" anchor="ctr" bIns="78300" lIns="156625" spcFirstLastPara="1" rIns="156625" wrap="square" tIns="78300">
            <a:noAutofit/>
          </a:bodyPr>
          <a:lstStyle/>
          <a:p>
            <a:pPr indent="0" lvl="0" marL="0" marR="0" rtl="0" algn="l">
              <a:spcBef>
                <a:spcPts val="0"/>
              </a:spcBef>
              <a:spcAft>
                <a:spcPts val="0"/>
              </a:spcAft>
              <a:buClr>
                <a:srgbClr val="B8D4F0"/>
              </a:buClr>
              <a:buSzPts val="2570"/>
              <a:buFont typeface="Calibri"/>
              <a:buNone/>
            </a:pPr>
            <a:r>
              <a:rPr b="0" i="1" lang="en-US" sz="2570" u="none" cap="none" strike="noStrike">
                <a:solidFill>
                  <a:srgbClr val="1A5CB0"/>
                </a:solidFill>
                <a:latin typeface="Calibri"/>
                <a:ea typeface="Calibri"/>
                <a:cs typeface="Calibri"/>
                <a:sym typeface="Calibri"/>
              </a:rPr>
              <a:t>Getting paid professionally, building your profile, staying secure</a:t>
            </a:r>
            <a:endParaRPr b="0" i="0" sz="2570" u="none" cap="none" strike="noStrike">
              <a:solidFill>
                <a:srgbClr val="1A5CB0"/>
              </a:solidFill>
              <a:latin typeface="Calibri"/>
              <a:ea typeface="Calibri"/>
              <a:cs typeface="Calibri"/>
              <a:sym typeface="Calibri"/>
            </a:endParaRPr>
          </a:p>
        </p:txBody>
      </p:sp>
      <p:sp>
        <p:nvSpPr>
          <p:cNvPr id="960" name="Google Shape;960;g3dec333fe1b_0_1065"/>
          <p:cNvSpPr/>
          <p:nvPr/>
        </p:nvSpPr>
        <p:spPr>
          <a:xfrm>
            <a:off x="4131424" y="5815380"/>
            <a:ext cx="7832400" cy="62700"/>
          </a:xfrm>
          <a:prstGeom prst="rect">
            <a:avLst/>
          </a:prstGeom>
          <a:solidFill>
            <a:srgbClr val="F4A623"/>
          </a:solidFill>
          <a:ln cap="flat" cmpd="sng" w="21750">
            <a:solidFill>
              <a:srgbClr val="F4A623"/>
            </a:solidFill>
            <a:prstDash val="solid"/>
            <a:round/>
            <a:headEnd len="sm" w="sm" type="none"/>
            <a:tailEnd len="sm" w="sm" type="none"/>
          </a:ln>
        </p:spPr>
        <p:txBody>
          <a:bodyPr anchorCtr="0" anchor="ctr" bIns="156625" lIns="156625" spcFirstLastPara="1" rIns="156625" wrap="square" tIns="156625">
            <a:noAutofit/>
          </a:bodyPr>
          <a:lstStyle/>
          <a:p>
            <a:pPr indent="0" lvl="0" marL="0" rtl="0" algn="l">
              <a:spcBef>
                <a:spcPts val="0"/>
              </a:spcBef>
              <a:spcAft>
                <a:spcPts val="0"/>
              </a:spcAft>
              <a:buNone/>
            </a:pPr>
            <a:r>
              <a:t/>
            </a:r>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BB03B">
                <a:alpha val="0"/>
              </a:srgbClr>
            </a:gs>
            <a:gs pos="100000">
              <a:srgbClr val="FBB03B">
                <a:alpha val="36078"/>
              </a:srgbClr>
            </a:gs>
          </a:gsLst>
          <a:path path="circle">
            <a:fillToRect b="50%" l="50%" r="50%" t="50%"/>
          </a:path>
          <a:tileRect/>
        </a:gradFill>
      </p:bgPr>
    </p:bg>
    <p:spTree>
      <p:nvGrpSpPr>
        <p:cNvPr id="964" name="Shape 964"/>
        <p:cNvGrpSpPr/>
        <p:nvPr/>
      </p:nvGrpSpPr>
      <p:grpSpPr>
        <a:xfrm>
          <a:off x="0" y="0"/>
          <a:ext cx="0" cy="0"/>
          <a:chOff x="0" y="0"/>
          <a:chExt cx="0" cy="0"/>
        </a:xfrm>
      </p:grpSpPr>
      <p:grpSp>
        <p:nvGrpSpPr>
          <p:cNvPr id="965" name="Google Shape;965;g3dec333fe1b_0_1112"/>
          <p:cNvGrpSpPr/>
          <p:nvPr/>
        </p:nvGrpSpPr>
        <p:grpSpPr>
          <a:xfrm>
            <a:off x="1028700" y="811707"/>
            <a:ext cx="16230707" cy="8446648"/>
            <a:chOff x="0" y="-57150"/>
            <a:chExt cx="4274726" cy="2224617"/>
          </a:xfrm>
        </p:grpSpPr>
        <p:sp>
          <p:nvSpPr>
            <p:cNvPr id="966" name="Google Shape;966;g3dec333fe1b_0_1112"/>
            <p:cNvSpPr/>
            <p:nvPr/>
          </p:nvSpPr>
          <p:spPr>
            <a:xfrm>
              <a:off x="0" y="0"/>
              <a:ext cx="4274726" cy="2167467"/>
            </a:xfrm>
            <a:custGeom>
              <a:rect b="b" l="l" r="r" t="t"/>
              <a:pathLst>
                <a:path extrusionOk="0" h="2167467" w="4274726">
                  <a:moveTo>
                    <a:pt x="0" y="0"/>
                  </a:moveTo>
                  <a:lnTo>
                    <a:pt x="4274726" y="0"/>
                  </a:lnTo>
                  <a:lnTo>
                    <a:pt x="4274726" y="2167467"/>
                  </a:lnTo>
                  <a:lnTo>
                    <a:pt x="0" y="2167467"/>
                  </a:lnTo>
                  <a:close/>
                </a:path>
              </a:pathLst>
            </a:custGeom>
            <a:noFill/>
            <a:ln cap="sq" cmpd="sng" w="19050">
              <a:solidFill>
                <a:srgbClr val="000000"/>
              </a:solidFill>
              <a:prstDash val="solid"/>
              <a:miter lim="8000"/>
              <a:headEnd len="sm" w="sm" type="none"/>
              <a:tailEnd len="sm" w="sm" type="none"/>
            </a:ln>
          </p:spPr>
        </p:sp>
        <p:sp>
          <p:nvSpPr>
            <p:cNvPr id="967" name="Google Shape;967;g3dec333fe1b_0_1112"/>
            <p:cNvSpPr txBox="1"/>
            <p:nvPr/>
          </p:nvSpPr>
          <p:spPr>
            <a:xfrm>
              <a:off x="0" y="-57150"/>
              <a:ext cx="4274700" cy="22245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968" name="Google Shape;968;g3dec333fe1b_0_1112"/>
          <p:cNvSpPr/>
          <p:nvPr/>
        </p:nvSpPr>
        <p:spPr>
          <a:xfrm>
            <a:off x="503196" y="243179"/>
            <a:ext cx="2983565" cy="665086"/>
          </a:xfrm>
          <a:custGeom>
            <a:rect b="b" l="l" r="r" t="t"/>
            <a:pathLst>
              <a:path extrusionOk="0" h="665086" w="2983565">
                <a:moveTo>
                  <a:pt x="0" y="0"/>
                </a:moveTo>
                <a:lnTo>
                  <a:pt x="2983565" y="0"/>
                </a:lnTo>
                <a:lnTo>
                  <a:pt x="2983565" y="665086"/>
                </a:lnTo>
                <a:lnTo>
                  <a:pt x="0" y="665086"/>
                </a:lnTo>
                <a:lnTo>
                  <a:pt x="0" y="0"/>
                </a:lnTo>
                <a:close/>
              </a:path>
            </a:pathLst>
          </a:custGeom>
          <a:blipFill rotWithShape="1">
            <a:blip r:embed="rId3">
              <a:alphaModFix/>
            </a:blip>
            <a:stretch>
              <a:fillRect b="0" l="0" r="0" t="0"/>
            </a:stretch>
          </a:blipFill>
          <a:ln>
            <a:noFill/>
          </a:ln>
        </p:spPr>
      </p:sp>
      <p:sp>
        <p:nvSpPr>
          <p:cNvPr id="969" name="Google Shape;969;g3dec333fe1b_0_1112"/>
          <p:cNvSpPr txBox="1"/>
          <p:nvPr/>
        </p:nvSpPr>
        <p:spPr>
          <a:xfrm>
            <a:off x="11901982" y="600366"/>
            <a:ext cx="6386100" cy="283200"/>
          </a:xfrm>
          <a:prstGeom prst="rect">
            <a:avLst/>
          </a:prstGeom>
          <a:noFill/>
          <a:ln>
            <a:noFill/>
          </a:ln>
        </p:spPr>
        <p:txBody>
          <a:bodyPr anchorCtr="0" anchor="t" bIns="0" lIns="0" spcFirstLastPara="1" rIns="0" wrap="square" tIns="0">
            <a:spAutoFit/>
          </a:bodyPr>
          <a:lstStyle/>
          <a:p>
            <a:pPr indent="0" lvl="0" marL="0" marR="0" rtl="0" algn="ctr">
              <a:lnSpc>
                <a:spcPct val="140054"/>
              </a:lnSpc>
              <a:spcBef>
                <a:spcPts val="0"/>
              </a:spcBef>
              <a:spcAft>
                <a:spcPts val="0"/>
              </a:spcAft>
              <a:buNone/>
            </a:pPr>
            <a:r>
              <a:rPr b="0" i="0" lang="en-US" sz="1840" u="none" cap="none" strike="noStrike">
                <a:solidFill>
                  <a:srgbClr val="000000"/>
                </a:solidFill>
                <a:latin typeface="Roboto"/>
                <a:ea typeface="Roboto"/>
                <a:cs typeface="Roboto"/>
                <a:sym typeface="Roboto"/>
              </a:rPr>
              <a:t>2024-3-PL01-KA210-YOU-000294885</a:t>
            </a:r>
            <a:endParaRPr/>
          </a:p>
        </p:txBody>
      </p:sp>
      <p:pic>
        <p:nvPicPr>
          <p:cNvPr id="970" name="Google Shape;970;g3dec333fe1b_0_1112" title="logo2.png"/>
          <p:cNvPicPr preferRelativeResize="0"/>
          <p:nvPr/>
        </p:nvPicPr>
        <p:blipFill rotWithShape="1">
          <a:blip r:embed="rId4">
            <a:alphaModFix/>
          </a:blip>
          <a:srcRect b="21968" l="0" r="0" t="25865"/>
          <a:stretch/>
        </p:blipFill>
        <p:spPr>
          <a:xfrm>
            <a:off x="15039350" y="8014350"/>
            <a:ext cx="1893475" cy="987800"/>
          </a:xfrm>
          <a:prstGeom prst="rect">
            <a:avLst/>
          </a:prstGeom>
          <a:noFill/>
          <a:ln>
            <a:noFill/>
          </a:ln>
        </p:spPr>
      </p:pic>
      <p:sp>
        <p:nvSpPr>
          <p:cNvPr id="971" name="Google Shape;971;g3dec333fe1b_0_1112"/>
          <p:cNvSpPr/>
          <p:nvPr/>
        </p:nvSpPr>
        <p:spPr>
          <a:xfrm>
            <a:off x="1028700" y="1143000"/>
            <a:ext cx="16230600" cy="129900"/>
          </a:xfrm>
          <a:prstGeom prst="rect">
            <a:avLst/>
          </a:prstGeom>
          <a:solidFill>
            <a:srgbClr val="980000"/>
          </a:solidFill>
          <a:ln cap="flat" cmpd="sng" w="22550">
            <a:solidFill>
              <a:srgbClr val="980000"/>
            </a:solidFill>
            <a:prstDash val="solid"/>
            <a:round/>
            <a:headEnd len="sm" w="sm" type="none"/>
            <a:tailEnd len="sm" w="sm" type="none"/>
          </a:ln>
        </p:spPr>
        <p:txBody>
          <a:bodyPr anchorCtr="0" anchor="ctr" bIns="162275" lIns="162275" spcFirstLastPara="1" rIns="162275" wrap="square" tIns="162275">
            <a:noAutofit/>
          </a:bodyPr>
          <a:lstStyle/>
          <a:p>
            <a:pPr indent="0" lvl="0" marL="0" rtl="0" algn="l">
              <a:spcBef>
                <a:spcPts val="0"/>
              </a:spcBef>
              <a:spcAft>
                <a:spcPts val="0"/>
              </a:spcAft>
              <a:buNone/>
            </a:pPr>
            <a:r>
              <a:t/>
            </a:r>
            <a:endParaRPr/>
          </a:p>
        </p:txBody>
      </p:sp>
      <p:sp>
        <p:nvSpPr>
          <p:cNvPr id="972" name="Google Shape;972;g3dec333fe1b_0_1112"/>
          <p:cNvSpPr/>
          <p:nvPr/>
        </p:nvSpPr>
        <p:spPr>
          <a:xfrm>
            <a:off x="1028700" y="10142871"/>
            <a:ext cx="16230600" cy="129900"/>
          </a:xfrm>
          <a:prstGeom prst="rect">
            <a:avLst/>
          </a:prstGeom>
          <a:solidFill>
            <a:srgbClr val="F4A623"/>
          </a:solidFill>
          <a:ln cap="flat" cmpd="sng" w="22550">
            <a:solidFill>
              <a:srgbClr val="F4A623"/>
            </a:solidFill>
            <a:prstDash val="solid"/>
            <a:round/>
            <a:headEnd len="sm" w="sm" type="none"/>
            <a:tailEnd len="sm" w="sm" type="none"/>
          </a:ln>
        </p:spPr>
        <p:txBody>
          <a:bodyPr anchorCtr="0" anchor="ctr" bIns="162275" lIns="162275" spcFirstLastPara="1" rIns="162275" wrap="square" tIns="162275">
            <a:noAutofit/>
          </a:bodyPr>
          <a:lstStyle/>
          <a:p>
            <a:pPr indent="0" lvl="0" marL="0" rtl="0" algn="l">
              <a:spcBef>
                <a:spcPts val="0"/>
              </a:spcBef>
              <a:spcAft>
                <a:spcPts val="0"/>
              </a:spcAft>
              <a:buNone/>
            </a:pPr>
            <a:r>
              <a:t/>
            </a:r>
            <a:endParaRPr/>
          </a:p>
        </p:txBody>
      </p:sp>
      <p:sp>
        <p:nvSpPr>
          <p:cNvPr id="973" name="Google Shape;973;g3dec333fe1b_0_1112"/>
          <p:cNvSpPr/>
          <p:nvPr/>
        </p:nvSpPr>
        <p:spPr>
          <a:xfrm>
            <a:off x="1855262" y="1512823"/>
            <a:ext cx="4859100" cy="615300"/>
          </a:xfrm>
          <a:prstGeom prst="rect">
            <a:avLst/>
          </a:prstGeom>
          <a:noFill/>
          <a:ln>
            <a:noFill/>
          </a:ln>
        </p:spPr>
        <p:txBody>
          <a:bodyPr anchorCtr="0" anchor="ctr" bIns="80950" lIns="161950" spcFirstLastPara="1" rIns="161950" wrap="square" tIns="80950">
            <a:noAutofit/>
          </a:bodyPr>
          <a:lstStyle/>
          <a:p>
            <a:pPr indent="0" lvl="0" marL="0" marR="0" rtl="0" algn="l">
              <a:spcBef>
                <a:spcPts val="0"/>
              </a:spcBef>
              <a:spcAft>
                <a:spcPts val="0"/>
              </a:spcAft>
              <a:buClr>
                <a:srgbClr val="07C8A0"/>
              </a:buClr>
              <a:buSzPts val="1948"/>
              <a:buFont typeface="Trebuchet MS"/>
              <a:buNone/>
            </a:pPr>
            <a:r>
              <a:t/>
            </a:r>
            <a:endParaRPr b="0" i="0" sz="1948" u="none" cap="none" strike="noStrike">
              <a:solidFill>
                <a:srgbClr val="980000"/>
              </a:solidFill>
              <a:latin typeface="Calibri"/>
              <a:ea typeface="Calibri"/>
              <a:cs typeface="Calibri"/>
              <a:sym typeface="Calibri"/>
            </a:endParaRPr>
          </a:p>
        </p:txBody>
      </p:sp>
      <p:sp>
        <p:nvSpPr>
          <p:cNvPr id="974" name="Google Shape;974;g3dec333fe1b_0_1112"/>
          <p:cNvSpPr/>
          <p:nvPr/>
        </p:nvSpPr>
        <p:spPr>
          <a:xfrm>
            <a:off x="1855246" y="1943725"/>
            <a:ext cx="11759400" cy="50280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0D1B4B"/>
              </a:buClr>
              <a:buSzPts val="2200"/>
              <a:buFont typeface="Trebuchet MS"/>
              <a:buNone/>
            </a:pPr>
            <a:r>
              <a:t/>
            </a:r>
            <a:endParaRPr b="0" i="0" sz="3600" u="none" cap="none" strike="noStrike">
              <a:solidFill>
                <a:srgbClr val="000000"/>
              </a:solidFill>
              <a:latin typeface="Calibri"/>
              <a:ea typeface="Calibri"/>
              <a:cs typeface="Calibri"/>
              <a:sym typeface="Calibri"/>
            </a:endParaRPr>
          </a:p>
        </p:txBody>
      </p:sp>
      <p:sp>
        <p:nvSpPr>
          <p:cNvPr id="975" name="Google Shape;975;g3dec333fe1b_0_1112"/>
          <p:cNvSpPr/>
          <p:nvPr/>
        </p:nvSpPr>
        <p:spPr>
          <a:xfrm>
            <a:off x="1028700" y="1402745"/>
            <a:ext cx="16230600" cy="1704000"/>
          </a:xfrm>
          <a:prstGeom prst="rect">
            <a:avLst/>
          </a:prstGeom>
          <a:solidFill>
            <a:srgbClr val="F4A623"/>
          </a:solidFill>
          <a:ln cap="flat" cmpd="sng" w="22550">
            <a:solidFill>
              <a:srgbClr val="0D1B4B"/>
            </a:solidFill>
            <a:prstDash val="solid"/>
            <a:round/>
            <a:headEnd len="sm" w="sm" type="none"/>
            <a:tailEnd len="sm" w="sm" type="none"/>
          </a:ln>
        </p:spPr>
        <p:txBody>
          <a:bodyPr anchorCtr="0" anchor="ctr" bIns="162275" lIns="162275" spcFirstLastPara="1" rIns="162275" wrap="square" tIns="162275">
            <a:noAutofit/>
          </a:bodyPr>
          <a:lstStyle/>
          <a:p>
            <a:pPr indent="0" lvl="0" marL="0" rtl="0" algn="l">
              <a:spcBef>
                <a:spcPts val="0"/>
              </a:spcBef>
              <a:spcAft>
                <a:spcPts val="0"/>
              </a:spcAft>
              <a:buNone/>
            </a:pPr>
            <a:r>
              <a:t/>
            </a:r>
            <a:endParaRPr/>
          </a:p>
        </p:txBody>
      </p:sp>
      <p:sp>
        <p:nvSpPr>
          <p:cNvPr id="976" name="Google Shape;976;g3dec333fe1b_0_1112"/>
          <p:cNvSpPr/>
          <p:nvPr/>
        </p:nvSpPr>
        <p:spPr>
          <a:xfrm>
            <a:off x="1840230" y="1435206"/>
            <a:ext cx="4869300" cy="616500"/>
          </a:xfrm>
          <a:prstGeom prst="rect">
            <a:avLst/>
          </a:prstGeom>
          <a:noFill/>
          <a:ln>
            <a:noFill/>
          </a:ln>
        </p:spPr>
        <p:txBody>
          <a:bodyPr anchorCtr="0" anchor="ctr" bIns="81125" lIns="162275" spcFirstLastPara="1" rIns="162275" wrap="square" tIns="81125">
            <a:noAutofit/>
          </a:bodyPr>
          <a:lstStyle/>
          <a:p>
            <a:pPr indent="0" lvl="0" marL="0" marR="0" rtl="0" algn="l">
              <a:spcBef>
                <a:spcPts val="0"/>
              </a:spcBef>
              <a:spcAft>
                <a:spcPts val="0"/>
              </a:spcAft>
              <a:buClr>
                <a:srgbClr val="07C8A0"/>
              </a:buClr>
              <a:buSzPts val="1953"/>
              <a:buFont typeface="Trebuchet MS"/>
              <a:buNone/>
            </a:pPr>
            <a:r>
              <a:rPr b="1" i="0" lang="en-US" sz="1953" u="none" cap="none" strike="noStrike">
                <a:solidFill>
                  <a:srgbClr val="980000"/>
                </a:solidFill>
                <a:latin typeface="Trebuchet MS"/>
                <a:ea typeface="Trebuchet MS"/>
                <a:cs typeface="Trebuchet MS"/>
                <a:sym typeface="Trebuchet MS"/>
              </a:rPr>
              <a:t>DEFINITION</a:t>
            </a:r>
            <a:endParaRPr b="0" i="0" sz="1953" u="none" cap="none" strike="noStrike">
              <a:solidFill>
                <a:srgbClr val="980000"/>
              </a:solidFill>
              <a:latin typeface="Calibri"/>
              <a:ea typeface="Calibri"/>
              <a:cs typeface="Calibri"/>
              <a:sym typeface="Calibri"/>
            </a:endParaRPr>
          </a:p>
        </p:txBody>
      </p:sp>
      <p:sp>
        <p:nvSpPr>
          <p:cNvPr id="977" name="Google Shape;977;g3dec333fe1b_0_1112"/>
          <p:cNvSpPr/>
          <p:nvPr/>
        </p:nvSpPr>
        <p:spPr>
          <a:xfrm>
            <a:off x="1840230" y="2051969"/>
            <a:ext cx="14607600" cy="1006500"/>
          </a:xfrm>
          <a:prstGeom prst="rect">
            <a:avLst/>
          </a:prstGeom>
          <a:noFill/>
          <a:ln>
            <a:noFill/>
          </a:ln>
        </p:spPr>
        <p:txBody>
          <a:bodyPr anchorCtr="0" anchor="ctr" bIns="81125" lIns="162275" spcFirstLastPara="1" rIns="162275" wrap="square" tIns="81125">
            <a:noAutofit/>
          </a:bodyPr>
          <a:lstStyle/>
          <a:p>
            <a:pPr indent="0" lvl="0" marL="0" marR="0" rtl="0" algn="l">
              <a:spcBef>
                <a:spcPts val="0"/>
              </a:spcBef>
              <a:spcAft>
                <a:spcPts val="0"/>
              </a:spcAft>
              <a:buClr>
                <a:srgbClr val="FFFFFF"/>
              </a:buClr>
              <a:buSzPts val="5325"/>
              <a:buFont typeface="Trebuchet MS"/>
              <a:buNone/>
            </a:pPr>
            <a:r>
              <a:rPr b="1" i="0" lang="en-US" sz="5325" u="none" cap="none" strike="noStrike">
                <a:solidFill>
                  <a:schemeClr val="dk1"/>
                </a:solidFill>
                <a:latin typeface="Trebuchet MS"/>
                <a:ea typeface="Trebuchet MS"/>
                <a:cs typeface="Trebuchet MS"/>
                <a:sym typeface="Trebuchet MS"/>
              </a:rPr>
              <a:t>Digital Payment Systems</a:t>
            </a:r>
            <a:endParaRPr b="0" i="0" sz="5325" u="none" cap="none" strike="noStrike">
              <a:solidFill>
                <a:schemeClr val="dk1"/>
              </a:solidFill>
              <a:latin typeface="Calibri"/>
              <a:ea typeface="Calibri"/>
              <a:cs typeface="Calibri"/>
              <a:sym typeface="Calibri"/>
            </a:endParaRPr>
          </a:p>
        </p:txBody>
      </p:sp>
      <p:sp>
        <p:nvSpPr>
          <p:cNvPr id="978" name="Google Shape;978;g3dec333fe1b_0_1112"/>
          <p:cNvSpPr/>
          <p:nvPr/>
        </p:nvSpPr>
        <p:spPr>
          <a:xfrm>
            <a:off x="1677924" y="3464032"/>
            <a:ext cx="14932500" cy="2272200"/>
          </a:xfrm>
          <a:prstGeom prst="rect">
            <a:avLst/>
          </a:prstGeom>
          <a:solidFill>
            <a:srgbClr val="FFF8F2"/>
          </a:solidFill>
          <a:ln cap="flat" cmpd="sng" w="33825">
            <a:solidFill>
              <a:srgbClr val="F4A623"/>
            </a:solidFill>
            <a:prstDash val="solid"/>
            <a:round/>
            <a:headEnd len="sm" w="sm" type="none"/>
            <a:tailEnd len="sm" w="sm" type="none"/>
          </a:ln>
        </p:spPr>
        <p:txBody>
          <a:bodyPr anchorCtr="0" anchor="ctr" bIns="162275" lIns="162275" spcFirstLastPara="1" rIns="162275" wrap="square" tIns="162275">
            <a:noAutofit/>
          </a:bodyPr>
          <a:lstStyle/>
          <a:p>
            <a:pPr indent="0" lvl="0" marL="0" rtl="0" algn="l">
              <a:spcBef>
                <a:spcPts val="0"/>
              </a:spcBef>
              <a:spcAft>
                <a:spcPts val="0"/>
              </a:spcAft>
              <a:buNone/>
            </a:pPr>
            <a:r>
              <a:t/>
            </a:r>
            <a:endParaRPr/>
          </a:p>
        </p:txBody>
      </p:sp>
      <p:sp>
        <p:nvSpPr>
          <p:cNvPr id="979" name="Google Shape;979;g3dec333fe1b_0_1112"/>
          <p:cNvSpPr/>
          <p:nvPr/>
        </p:nvSpPr>
        <p:spPr>
          <a:xfrm>
            <a:off x="2002536" y="3512724"/>
            <a:ext cx="14445000" cy="2191200"/>
          </a:xfrm>
          <a:prstGeom prst="rect">
            <a:avLst/>
          </a:prstGeom>
          <a:noFill/>
          <a:ln>
            <a:noFill/>
          </a:ln>
        </p:spPr>
        <p:txBody>
          <a:bodyPr anchorCtr="0" anchor="ctr" bIns="81125" lIns="162275" spcFirstLastPara="1" rIns="162275" wrap="square" tIns="81125">
            <a:noAutofit/>
          </a:bodyPr>
          <a:lstStyle/>
          <a:p>
            <a:pPr indent="0" lvl="0" marL="0" marR="0" rtl="0" algn="l">
              <a:spcBef>
                <a:spcPts val="0"/>
              </a:spcBef>
              <a:spcAft>
                <a:spcPts val="0"/>
              </a:spcAft>
              <a:buClr>
                <a:srgbClr val="1A202C"/>
              </a:buClr>
              <a:buSzPts val="2663"/>
              <a:buFont typeface="Calibri"/>
              <a:buNone/>
            </a:pPr>
            <a:r>
              <a:rPr b="0" i="0" lang="en-US" sz="2663" u="none" cap="none" strike="noStrike">
                <a:solidFill>
                  <a:srgbClr val="1A202C"/>
                </a:solidFill>
                <a:latin typeface="Calibri"/>
                <a:ea typeface="Calibri"/>
                <a:cs typeface="Calibri"/>
                <a:sym typeface="Calibri"/>
              </a:rPr>
              <a:t>Electronic systems that facilitate the transfer of monetary value without physical cash. For freelancers, choosing the right payment system determines how quickly and securely you receive income from international and local clients.</a:t>
            </a:r>
            <a:endParaRPr b="0" i="0" sz="2663" u="none" cap="none" strike="noStrike">
              <a:solidFill>
                <a:srgbClr val="000000"/>
              </a:solidFill>
              <a:latin typeface="Calibri"/>
              <a:ea typeface="Calibri"/>
              <a:cs typeface="Calibri"/>
              <a:sym typeface="Calibri"/>
            </a:endParaRPr>
          </a:p>
        </p:txBody>
      </p:sp>
      <p:sp>
        <p:nvSpPr>
          <p:cNvPr id="980" name="Google Shape;980;g3dec333fe1b_0_1112"/>
          <p:cNvSpPr/>
          <p:nvPr/>
        </p:nvSpPr>
        <p:spPr>
          <a:xfrm>
            <a:off x="1677924" y="6060930"/>
            <a:ext cx="6492300" cy="649200"/>
          </a:xfrm>
          <a:prstGeom prst="rect">
            <a:avLst/>
          </a:prstGeom>
          <a:noFill/>
          <a:ln>
            <a:noFill/>
          </a:ln>
        </p:spPr>
        <p:txBody>
          <a:bodyPr anchorCtr="0" anchor="ctr" bIns="81125" lIns="162275" spcFirstLastPara="1" rIns="162275" wrap="square" tIns="81125">
            <a:noAutofit/>
          </a:bodyPr>
          <a:lstStyle/>
          <a:p>
            <a:pPr indent="0" lvl="0" marL="0" marR="0" rtl="0" algn="l">
              <a:spcBef>
                <a:spcPts val="0"/>
              </a:spcBef>
              <a:spcAft>
                <a:spcPts val="0"/>
              </a:spcAft>
              <a:buClr>
                <a:srgbClr val="1A5CB0"/>
              </a:buClr>
              <a:buSzPts val="2485"/>
              <a:buFont typeface="Trebuchet MS"/>
              <a:buNone/>
            </a:pPr>
            <a:r>
              <a:rPr b="1" i="0" lang="en-US" sz="2485" u="none" cap="none" strike="noStrike">
                <a:solidFill>
                  <a:srgbClr val="1A5CB0"/>
                </a:solidFill>
                <a:latin typeface="Trebuchet MS"/>
                <a:ea typeface="Trebuchet MS"/>
                <a:cs typeface="Trebuchet MS"/>
                <a:sym typeface="Trebuchet MS"/>
              </a:rPr>
              <a:t>Real-World Examples</a:t>
            </a:r>
            <a:endParaRPr b="0" i="0" sz="2485" u="none" cap="none" strike="noStrike">
              <a:solidFill>
                <a:srgbClr val="000000"/>
              </a:solidFill>
              <a:latin typeface="Calibri"/>
              <a:ea typeface="Calibri"/>
              <a:cs typeface="Calibri"/>
              <a:sym typeface="Calibri"/>
            </a:endParaRPr>
          </a:p>
        </p:txBody>
      </p:sp>
      <p:sp>
        <p:nvSpPr>
          <p:cNvPr id="981" name="Google Shape;981;g3dec333fe1b_0_1112"/>
          <p:cNvSpPr/>
          <p:nvPr/>
        </p:nvSpPr>
        <p:spPr>
          <a:xfrm>
            <a:off x="1840230" y="6758846"/>
            <a:ext cx="14607600" cy="3246000"/>
          </a:xfrm>
          <a:prstGeom prst="rect">
            <a:avLst/>
          </a:prstGeom>
          <a:noFill/>
          <a:ln>
            <a:noFill/>
          </a:ln>
        </p:spPr>
        <p:txBody>
          <a:bodyPr anchorCtr="0" anchor="t" bIns="81125" lIns="162275" spcFirstLastPara="1" rIns="162275" wrap="square" tIns="81125">
            <a:noAutofit/>
          </a:bodyPr>
          <a:lstStyle/>
          <a:p>
            <a:pPr indent="-608648" lvl="0" marL="608648" marR="0" rtl="0" algn="l">
              <a:spcBef>
                <a:spcPts val="0"/>
              </a:spcBef>
              <a:spcAft>
                <a:spcPts val="0"/>
              </a:spcAft>
              <a:buClr>
                <a:srgbClr val="1A202C"/>
              </a:buClr>
              <a:buSzPts val="2485"/>
              <a:buFont typeface="Calibri"/>
              <a:buChar char="•"/>
            </a:pPr>
            <a:r>
              <a:rPr b="0" i="0" lang="en-US" sz="2485" u="none" cap="none" strike="noStrike">
                <a:solidFill>
                  <a:srgbClr val="1A202C"/>
                </a:solidFill>
                <a:latin typeface="Calibri"/>
                <a:ea typeface="Calibri"/>
                <a:cs typeface="Calibri"/>
                <a:sym typeface="Calibri"/>
              </a:rPr>
              <a:t>PayPal — used by clients in US, UK, Europe globally</a:t>
            </a:r>
            <a:endParaRPr b="0" i="0" sz="2485" u="none" cap="none" strike="noStrike">
              <a:solidFill>
                <a:srgbClr val="000000"/>
              </a:solidFill>
              <a:latin typeface="Calibri"/>
              <a:ea typeface="Calibri"/>
              <a:cs typeface="Calibri"/>
              <a:sym typeface="Calibri"/>
            </a:endParaRPr>
          </a:p>
          <a:p>
            <a:pPr indent="-608648" lvl="0" marL="608648" marR="0" rtl="0" algn="l">
              <a:spcBef>
                <a:spcPts val="0"/>
              </a:spcBef>
              <a:spcAft>
                <a:spcPts val="0"/>
              </a:spcAft>
              <a:buClr>
                <a:srgbClr val="1A202C"/>
              </a:buClr>
              <a:buSzPts val="2485"/>
              <a:buFont typeface="Calibri"/>
              <a:buChar char="•"/>
            </a:pPr>
            <a:r>
              <a:rPr b="0" i="0" lang="en-US" sz="2485" u="none" cap="none" strike="noStrike">
                <a:solidFill>
                  <a:srgbClr val="1A202C"/>
                </a:solidFill>
                <a:latin typeface="Calibri"/>
                <a:ea typeface="Calibri"/>
                <a:cs typeface="Calibri"/>
                <a:sym typeface="Calibri"/>
              </a:rPr>
              <a:t>Wise (TransferWise) — best rates for international transfers</a:t>
            </a:r>
            <a:endParaRPr b="0" i="0" sz="2485" u="none" cap="none" strike="noStrike">
              <a:solidFill>
                <a:srgbClr val="000000"/>
              </a:solidFill>
              <a:latin typeface="Calibri"/>
              <a:ea typeface="Calibri"/>
              <a:cs typeface="Calibri"/>
              <a:sym typeface="Calibri"/>
            </a:endParaRPr>
          </a:p>
          <a:p>
            <a:pPr indent="-608648" lvl="0" marL="608648" marR="0" rtl="0" algn="l">
              <a:spcBef>
                <a:spcPts val="0"/>
              </a:spcBef>
              <a:spcAft>
                <a:spcPts val="0"/>
              </a:spcAft>
              <a:buClr>
                <a:srgbClr val="1A202C"/>
              </a:buClr>
              <a:buSzPts val="2485"/>
              <a:buFont typeface="Calibri"/>
              <a:buChar char="•"/>
            </a:pPr>
            <a:r>
              <a:rPr b="0" i="0" lang="en-US" sz="2485" u="none" cap="none" strike="noStrike">
                <a:solidFill>
                  <a:srgbClr val="1A202C"/>
                </a:solidFill>
                <a:latin typeface="Calibri"/>
                <a:ea typeface="Calibri"/>
                <a:cs typeface="Calibri"/>
                <a:sym typeface="Calibri"/>
              </a:rPr>
              <a:t>Mobile Money (M-Pesa, MTN) — fastest for local payments</a:t>
            </a:r>
            <a:endParaRPr b="0" i="0" sz="2485" u="none" cap="none" strike="noStrike">
              <a:solidFill>
                <a:srgbClr val="000000"/>
              </a:solidFill>
              <a:latin typeface="Calibri"/>
              <a:ea typeface="Calibri"/>
              <a:cs typeface="Calibri"/>
              <a:sym typeface="Calibri"/>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BB03B">
                <a:alpha val="0"/>
              </a:srgbClr>
            </a:gs>
            <a:gs pos="100000">
              <a:srgbClr val="FBB03B">
                <a:alpha val="36078"/>
              </a:srgbClr>
            </a:gs>
          </a:gsLst>
          <a:path path="circle">
            <a:fillToRect b="50%" l="50%" r="50%" t="50%"/>
          </a:path>
          <a:tileRect/>
        </a:gradFill>
      </p:bgPr>
    </p:bg>
    <p:spTree>
      <p:nvGrpSpPr>
        <p:cNvPr id="985" name="Shape 985"/>
        <p:cNvGrpSpPr/>
        <p:nvPr/>
      </p:nvGrpSpPr>
      <p:grpSpPr>
        <a:xfrm>
          <a:off x="0" y="0"/>
          <a:ext cx="0" cy="0"/>
          <a:chOff x="0" y="0"/>
          <a:chExt cx="0" cy="0"/>
        </a:xfrm>
      </p:grpSpPr>
      <p:grpSp>
        <p:nvGrpSpPr>
          <p:cNvPr id="986" name="Google Shape;986;g3dec333fe1b_0_1099"/>
          <p:cNvGrpSpPr/>
          <p:nvPr/>
        </p:nvGrpSpPr>
        <p:grpSpPr>
          <a:xfrm>
            <a:off x="1028700" y="811707"/>
            <a:ext cx="16230707" cy="8446648"/>
            <a:chOff x="0" y="-57150"/>
            <a:chExt cx="4274726" cy="2224617"/>
          </a:xfrm>
        </p:grpSpPr>
        <p:sp>
          <p:nvSpPr>
            <p:cNvPr id="987" name="Google Shape;987;g3dec333fe1b_0_1099"/>
            <p:cNvSpPr/>
            <p:nvPr/>
          </p:nvSpPr>
          <p:spPr>
            <a:xfrm>
              <a:off x="0" y="0"/>
              <a:ext cx="4274726" cy="2167467"/>
            </a:xfrm>
            <a:custGeom>
              <a:rect b="b" l="l" r="r" t="t"/>
              <a:pathLst>
                <a:path extrusionOk="0" h="2167467" w="4274726">
                  <a:moveTo>
                    <a:pt x="0" y="0"/>
                  </a:moveTo>
                  <a:lnTo>
                    <a:pt x="4274726" y="0"/>
                  </a:lnTo>
                  <a:lnTo>
                    <a:pt x="4274726" y="2167467"/>
                  </a:lnTo>
                  <a:lnTo>
                    <a:pt x="0" y="2167467"/>
                  </a:lnTo>
                  <a:close/>
                </a:path>
              </a:pathLst>
            </a:custGeom>
            <a:noFill/>
            <a:ln cap="sq" cmpd="sng" w="19050">
              <a:solidFill>
                <a:srgbClr val="000000"/>
              </a:solidFill>
              <a:prstDash val="solid"/>
              <a:miter lim="8000"/>
              <a:headEnd len="sm" w="sm" type="none"/>
              <a:tailEnd len="sm" w="sm" type="none"/>
            </a:ln>
          </p:spPr>
        </p:sp>
        <p:sp>
          <p:nvSpPr>
            <p:cNvPr id="988" name="Google Shape;988;g3dec333fe1b_0_1099"/>
            <p:cNvSpPr txBox="1"/>
            <p:nvPr/>
          </p:nvSpPr>
          <p:spPr>
            <a:xfrm>
              <a:off x="0" y="-57150"/>
              <a:ext cx="4274700" cy="22245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989" name="Google Shape;989;g3dec333fe1b_0_1099"/>
          <p:cNvSpPr/>
          <p:nvPr/>
        </p:nvSpPr>
        <p:spPr>
          <a:xfrm>
            <a:off x="503196" y="243179"/>
            <a:ext cx="2983565" cy="665086"/>
          </a:xfrm>
          <a:custGeom>
            <a:rect b="b" l="l" r="r" t="t"/>
            <a:pathLst>
              <a:path extrusionOk="0" h="665086" w="2983565">
                <a:moveTo>
                  <a:pt x="0" y="0"/>
                </a:moveTo>
                <a:lnTo>
                  <a:pt x="2983565" y="0"/>
                </a:lnTo>
                <a:lnTo>
                  <a:pt x="2983565" y="665086"/>
                </a:lnTo>
                <a:lnTo>
                  <a:pt x="0" y="665086"/>
                </a:lnTo>
                <a:lnTo>
                  <a:pt x="0" y="0"/>
                </a:lnTo>
                <a:close/>
              </a:path>
            </a:pathLst>
          </a:custGeom>
          <a:blipFill rotWithShape="1">
            <a:blip r:embed="rId3">
              <a:alphaModFix/>
            </a:blip>
            <a:stretch>
              <a:fillRect b="0" l="0" r="0" t="0"/>
            </a:stretch>
          </a:blipFill>
          <a:ln>
            <a:noFill/>
          </a:ln>
        </p:spPr>
      </p:sp>
      <p:sp>
        <p:nvSpPr>
          <p:cNvPr id="990" name="Google Shape;990;g3dec333fe1b_0_1099"/>
          <p:cNvSpPr txBox="1"/>
          <p:nvPr/>
        </p:nvSpPr>
        <p:spPr>
          <a:xfrm>
            <a:off x="11901982" y="600366"/>
            <a:ext cx="6386100" cy="283200"/>
          </a:xfrm>
          <a:prstGeom prst="rect">
            <a:avLst/>
          </a:prstGeom>
          <a:noFill/>
          <a:ln>
            <a:noFill/>
          </a:ln>
        </p:spPr>
        <p:txBody>
          <a:bodyPr anchorCtr="0" anchor="t" bIns="0" lIns="0" spcFirstLastPara="1" rIns="0" wrap="square" tIns="0">
            <a:spAutoFit/>
          </a:bodyPr>
          <a:lstStyle/>
          <a:p>
            <a:pPr indent="0" lvl="0" marL="0" marR="0" rtl="0" algn="ctr">
              <a:lnSpc>
                <a:spcPct val="140054"/>
              </a:lnSpc>
              <a:spcBef>
                <a:spcPts val="0"/>
              </a:spcBef>
              <a:spcAft>
                <a:spcPts val="0"/>
              </a:spcAft>
              <a:buNone/>
            </a:pPr>
            <a:r>
              <a:rPr b="0" i="0" lang="en-US" sz="1840" u="none" cap="none" strike="noStrike">
                <a:solidFill>
                  <a:srgbClr val="000000"/>
                </a:solidFill>
                <a:latin typeface="Roboto"/>
                <a:ea typeface="Roboto"/>
                <a:cs typeface="Roboto"/>
                <a:sym typeface="Roboto"/>
              </a:rPr>
              <a:t>2024-3-PL01-KA210-YOU-000294885</a:t>
            </a:r>
            <a:endParaRPr/>
          </a:p>
        </p:txBody>
      </p:sp>
      <p:pic>
        <p:nvPicPr>
          <p:cNvPr id="991" name="Google Shape;991;g3dec333fe1b_0_1099" title="logo2.png"/>
          <p:cNvPicPr preferRelativeResize="0"/>
          <p:nvPr/>
        </p:nvPicPr>
        <p:blipFill rotWithShape="1">
          <a:blip r:embed="rId4">
            <a:alphaModFix/>
          </a:blip>
          <a:srcRect b="21968" l="0" r="0" t="25865"/>
          <a:stretch/>
        </p:blipFill>
        <p:spPr>
          <a:xfrm>
            <a:off x="15039350" y="8014350"/>
            <a:ext cx="1893475" cy="987800"/>
          </a:xfrm>
          <a:prstGeom prst="rect">
            <a:avLst/>
          </a:prstGeom>
          <a:noFill/>
          <a:ln>
            <a:noFill/>
          </a:ln>
        </p:spPr>
      </p:pic>
      <p:sp>
        <p:nvSpPr>
          <p:cNvPr id="992" name="Google Shape;992;g3dec333fe1b_0_1099"/>
          <p:cNvSpPr/>
          <p:nvPr/>
        </p:nvSpPr>
        <p:spPr>
          <a:xfrm>
            <a:off x="1028700" y="1143000"/>
            <a:ext cx="16230600" cy="129900"/>
          </a:xfrm>
          <a:prstGeom prst="rect">
            <a:avLst/>
          </a:prstGeom>
          <a:solidFill>
            <a:srgbClr val="980000"/>
          </a:solidFill>
          <a:ln cap="flat" cmpd="sng" w="22550">
            <a:solidFill>
              <a:srgbClr val="980000"/>
            </a:solidFill>
            <a:prstDash val="solid"/>
            <a:round/>
            <a:headEnd len="sm" w="sm" type="none"/>
            <a:tailEnd len="sm" w="sm" type="none"/>
          </a:ln>
        </p:spPr>
        <p:txBody>
          <a:bodyPr anchorCtr="0" anchor="ctr" bIns="162275" lIns="162275" spcFirstLastPara="1" rIns="162275" wrap="square" tIns="162275">
            <a:noAutofit/>
          </a:bodyPr>
          <a:lstStyle/>
          <a:p>
            <a:pPr indent="0" lvl="0" marL="0" rtl="0" algn="l">
              <a:spcBef>
                <a:spcPts val="0"/>
              </a:spcBef>
              <a:spcAft>
                <a:spcPts val="0"/>
              </a:spcAft>
              <a:buNone/>
            </a:pPr>
            <a:r>
              <a:t/>
            </a:r>
            <a:endParaRPr/>
          </a:p>
        </p:txBody>
      </p:sp>
      <p:sp>
        <p:nvSpPr>
          <p:cNvPr id="993" name="Google Shape;993;g3dec333fe1b_0_1099"/>
          <p:cNvSpPr/>
          <p:nvPr/>
        </p:nvSpPr>
        <p:spPr>
          <a:xfrm>
            <a:off x="1028700" y="10142871"/>
            <a:ext cx="16230600" cy="129900"/>
          </a:xfrm>
          <a:prstGeom prst="rect">
            <a:avLst/>
          </a:prstGeom>
          <a:solidFill>
            <a:srgbClr val="F4A623"/>
          </a:solidFill>
          <a:ln cap="flat" cmpd="sng" w="22550">
            <a:solidFill>
              <a:srgbClr val="F4A623"/>
            </a:solidFill>
            <a:prstDash val="solid"/>
            <a:round/>
            <a:headEnd len="sm" w="sm" type="none"/>
            <a:tailEnd len="sm" w="sm" type="none"/>
          </a:ln>
        </p:spPr>
        <p:txBody>
          <a:bodyPr anchorCtr="0" anchor="ctr" bIns="162275" lIns="162275" spcFirstLastPara="1" rIns="162275" wrap="square" tIns="162275">
            <a:noAutofit/>
          </a:bodyPr>
          <a:lstStyle/>
          <a:p>
            <a:pPr indent="0" lvl="0" marL="0" rtl="0" algn="l">
              <a:spcBef>
                <a:spcPts val="0"/>
              </a:spcBef>
              <a:spcAft>
                <a:spcPts val="0"/>
              </a:spcAft>
              <a:buNone/>
            </a:pPr>
            <a:r>
              <a:t/>
            </a:r>
            <a:endParaRPr/>
          </a:p>
        </p:txBody>
      </p:sp>
      <p:sp>
        <p:nvSpPr>
          <p:cNvPr id="994" name="Google Shape;994;g3dec333fe1b_0_1099"/>
          <p:cNvSpPr/>
          <p:nvPr/>
        </p:nvSpPr>
        <p:spPr>
          <a:xfrm>
            <a:off x="1855262" y="1512823"/>
            <a:ext cx="4859100" cy="615300"/>
          </a:xfrm>
          <a:prstGeom prst="rect">
            <a:avLst/>
          </a:prstGeom>
          <a:noFill/>
          <a:ln>
            <a:noFill/>
          </a:ln>
        </p:spPr>
        <p:txBody>
          <a:bodyPr anchorCtr="0" anchor="ctr" bIns="80950" lIns="161950" spcFirstLastPara="1" rIns="161950" wrap="square" tIns="80950">
            <a:noAutofit/>
          </a:bodyPr>
          <a:lstStyle/>
          <a:p>
            <a:pPr indent="0" lvl="0" marL="0" marR="0" rtl="0" algn="l">
              <a:spcBef>
                <a:spcPts val="0"/>
              </a:spcBef>
              <a:spcAft>
                <a:spcPts val="0"/>
              </a:spcAft>
              <a:buClr>
                <a:srgbClr val="07C8A0"/>
              </a:buClr>
              <a:buSzPts val="1948"/>
              <a:buFont typeface="Trebuchet MS"/>
              <a:buNone/>
            </a:pPr>
            <a:r>
              <a:t/>
            </a:r>
            <a:endParaRPr b="0" i="0" sz="1948" u="none" cap="none" strike="noStrike">
              <a:solidFill>
                <a:srgbClr val="980000"/>
              </a:solidFill>
              <a:latin typeface="Calibri"/>
              <a:ea typeface="Calibri"/>
              <a:cs typeface="Calibri"/>
              <a:sym typeface="Calibri"/>
            </a:endParaRPr>
          </a:p>
        </p:txBody>
      </p:sp>
      <p:sp>
        <p:nvSpPr>
          <p:cNvPr id="995" name="Google Shape;995;g3dec333fe1b_0_1099"/>
          <p:cNvSpPr/>
          <p:nvPr/>
        </p:nvSpPr>
        <p:spPr>
          <a:xfrm>
            <a:off x="1855246" y="1943725"/>
            <a:ext cx="11759400" cy="50280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0D1B4B"/>
              </a:buClr>
              <a:buSzPts val="2200"/>
              <a:buFont typeface="Trebuchet MS"/>
              <a:buNone/>
            </a:pPr>
            <a:r>
              <a:t/>
            </a:r>
            <a:endParaRPr b="0" i="0" sz="3600" u="none" cap="none" strike="noStrike">
              <a:solidFill>
                <a:srgbClr val="000000"/>
              </a:solidFill>
              <a:latin typeface="Calibri"/>
              <a:ea typeface="Calibri"/>
              <a:cs typeface="Calibri"/>
              <a:sym typeface="Calibri"/>
            </a:endParaRPr>
          </a:p>
        </p:txBody>
      </p:sp>
      <p:sp>
        <p:nvSpPr>
          <p:cNvPr id="996" name="Google Shape;996;g3dec333fe1b_0_1099"/>
          <p:cNvSpPr/>
          <p:nvPr/>
        </p:nvSpPr>
        <p:spPr>
          <a:xfrm>
            <a:off x="2901076" y="1528575"/>
            <a:ext cx="12668100" cy="5028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0D1B4B"/>
              </a:buClr>
              <a:buSzPts val="2200"/>
              <a:buFont typeface="Trebuchet MS"/>
              <a:buNone/>
            </a:pPr>
            <a:r>
              <a:rPr b="1" i="0" lang="en-US" sz="3100" u="none" cap="none" strike="noStrike">
                <a:solidFill>
                  <a:srgbClr val="0D1B4B"/>
                </a:solidFill>
                <a:latin typeface="Trebuchet MS"/>
                <a:ea typeface="Trebuchet MS"/>
                <a:cs typeface="Trebuchet MS"/>
                <a:sym typeface="Trebuchet MS"/>
              </a:rPr>
              <a:t>Payment Platforms — Which One Should You Use?</a:t>
            </a:r>
            <a:endParaRPr b="0" i="0" sz="3100" u="none" cap="none" strike="noStrike">
              <a:solidFill>
                <a:srgbClr val="000000"/>
              </a:solidFill>
              <a:latin typeface="Calibri"/>
              <a:ea typeface="Calibri"/>
              <a:cs typeface="Calibri"/>
              <a:sym typeface="Calibri"/>
            </a:endParaRPr>
          </a:p>
        </p:txBody>
      </p:sp>
      <p:graphicFrame>
        <p:nvGraphicFramePr>
          <p:cNvPr id="997" name="Google Shape;997;g3dec333fe1b_0_1099"/>
          <p:cNvGraphicFramePr/>
          <p:nvPr/>
        </p:nvGraphicFramePr>
        <p:xfrm>
          <a:off x="1413510" y="2150371"/>
          <a:ext cx="3000000" cy="3000000"/>
        </p:xfrm>
        <a:graphic>
          <a:graphicData uri="http://schemas.openxmlformats.org/drawingml/2006/table">
            <a:tbl>
              <a:tblPr>
                <a:noFill/>
                <a:tableStyleId>{D449D7CD-0F8A-4B1C-9F38-E67037B35180}</a:tableStyleId>
              </a:tblPr>
              <a:tblGrid>
                <a:gridCol w="3122675"/>
                <a:gridCol w="3122675"/>
                <a:gridCol w="3122675"/>
                <a:gridCol w="3122675"/>
                <a:gridCol w="3122675"/>
              </a:tblGrid>
              <a:tr h="856625">
                <a:tc>
                  <a:txBody>
                    <a:bodyPr/>
                    <a:lstStyle/>
                    <a:p>
                      <a:pPr indent="0" lvl="0" marL="0" marR="0" rtl="0" algn="ctr">
                        <a:spcBef>
                          <a:spcPts val="0"/>
                        </a:spcBef>
                        <a:spcAft>
                          <a:spcPts val="0"/>
                        </a:spcAft>
                        <a:buClr>
                          <a:srgbClr val="FFFFFF"/>
                        </a:buClr>
                        <a:buSzPts val="1300"/>
                        <a:buFont typeface="Trebuchet MS"/>
                        <a:buNone/>
                      </a:pPr>
                      <a:r>
                        <a:rPr b="1" lang="en-US" sz="2400" u="none" cap="none" strike="noStrike">
                          <a:solidFill>
                            <a:srgbClr val="FFFFFF"/>
                          </a:solidFill>
                          <a:latin typeface="Trebuchet MS"/>
                          <a:ea typeface="Trebuchet MS"/>
                          <a:cs typeface="Trebuchet MS"/>
                          <a:sym typeface="Trebuchet MS"/>
                        </a:rPr>
                        <a:t>Platform</a:t>
                      </a:r>
                      <a:endParaRPr sz="2400" u="none" cap="none" strike="noStrike">
                        <a:latin typeface="Trebuchet MS"/>
                        <a:ea typeface="Trebuchet MS"/>
                        <a:cs typeface="Trebuchet MS"/>
                        <a:sym typeface="Trebuchet MS"/>
                      </a:endParaRPr>
                    </a:p>
                  </a:txBody>
                  <a:tcPr marT="45725" marB="45725" marR="91450" marL="91450">
                    <a:lnL cap="flat" cmpd="sng" w="12700">
                      <a:solidFill>
                        <a:srgbClr val="D1D5DB"/>
                      </a:solidFill>
                      <a:prstDash val="solid"/>
                      <a:round/>
                      <a:headEnd len="sm" w="sm" type="none"/>
                      <a:tailEnd len="sm" w="sm" type="none"/>
                    </a:lnL>
                    <a:lnR cap="flat" cmpd="sng" w="12700">
                      <a:solidFill>
                        <a:srgbClr val="D1D5DB"/>
                      </a:solidFill>
                      <a:prstDash val="solid"/>
                      <a:round/>
                      <a:headEnd len="sm" w="sm" type="none"/>
                      <a:tailEnd len="sm" w="sm" type="none"/>
                    </a:lnR>
                    <a:lnT cap="flat" cmpd="sng" w="12700">
                      <a:solidFill>
                        <a:srgbClr val="D1D5DB"/>
                      </a:solidFill>
                      <a:prstDash val="solid"/>
                      <a:round/>
                      <a:headEnd len="sm" w="sm" type="none"/>
                      <a:tailEnd len="sm" w="sm" type="none"/>
                    </a:lnT>
                    <a:lnB cap="flat" cmpd="sng" w="12700">
                      <a:solidFill>
                        <a:srgbClr val="D1D5DB"/>
                      </a:solidFill>
                      <a:prstDash val="solid"/>
                      <a:round/>
                      <a:headEnd len="sm" w="sm" type="none"/>
                      <a:tailEnd len="sm" w="sm" type="none"/>
                    </a:lnB>
                    <a:solidFill>
                      <a:srgbClr val="0D1B4B"/>
                    </a:solidFill>
                  </a:tcPr>
                </a:tc>
                <a:tc>
                  <a:txBody>
                    <a:bodyPr/>
                    <a:lstStyle/>
                    <a:p>
                      <a:pPr indent="0" lvl="0" marL="0" marR="0" rtl="0" algn="ctr">
                        <a:spcBef>
                          <a:spcPts val="0"/>
                        </a:spcBef>
                        <a:spcAft>
                          <a:spcPts val="0"/>
                        </a:spcAft>
                        <a:buClr>
                          <a:srgbClr val="FFFFFF"/>
                        </a:buClr>
                        <a:buSzPts val="1300"/>
                        <a:buFont typeface="Trebuchet MS"/>
                        <a:buNone/>
                      </a:pPr>
                      <a:r>
                        <a:rPr b="1" lang="en-US" sz="2400" u="none" cap="none" strike="noStrike">
                          <a:solidFill>
                            <a:srgbClr val="FFFFFF"/>
                          </a:solidFill>
                          <a:latin typeface="Trebuchet MS"/>
                          <a:ea typeface="Trebuchet MS"/>
                          <a:cs typeface="Trebuchet MS"/>
                          <a:sym typeface="Trebuchet MS"/>
                        </a:rPr>
                        <a:t>Best For</a:t>
                      </a:r>
                      <a:endParaRPr sz="2400" u="none" cap="none" strike="noStrike">
                        <a:latin typeface="Trebuchet MS"/>
                        <a:ea typeface="Trebuchet MS"/>
                        <a:cs typeface="Trebuchet MS"/>
                        <a:sym typeface="Trebuchet MS"/>
                      </a:endParaRPr>
                    </a:p>
                  </a:txBody>
                  <a:tcPr marT="45725" marB="45725" marR="91450" marL="91450">
                    <a:lnL cap="flat" cmpd="sng" w="12700">
                      <a:solidFill>
                        <a:srgbClr val="D1D5DB"/>
                      </a:solidFill>
                      <a:prstDash val="solid"/>
                      <a:round/>
                      <a:headEnd len="sm" w="sm" type="none"/>
                      <a:tailEnd len="sm" w="sm" type="none"/>
                    </a:lnL>
                    <a:lnR cap="flat" cmpd="sng" w="12700">
                      <a:solidFill>
                        <a:srgbClr val="D1D5DB"/>
                      </a:solidFill>
                      <a:prstDash val="solid"/>
                      <a:round/>
                      <a:headEnd len="sm" w="sm" type="none"/>
                      <a:tailEnd len="sm" w="sm" type="none"/>
                    </a:lnR>
                    <a:lnT cap="flat" cmpd="sng" w="12700">
                      <a:solidFill>
                        <a:srgbClr val="D1D5DB"/>
                      </a:solidFill>
                      <a:prstDash val="solid"/>
                      <a:round/>
                      <a:headEnd len="sm" w="sm" type="none"/>
                      <a:tailEnd len="sm" w="sm" type="none"/>
                    </a:lnT>
                    <a:lnB cap="flat" cmpd="sng" w="12700">
                      <a:solidFill>
                        <a:srgbClr val="D1D5DB"/>
                      </a:solidFill>
                      <a:prstDash val="solid"/>
                      <a:round/>
                      <a:headEnd len="sm" w="sm" type="none"/>
                      <a:tailEnd len="sm" w="sm" type="none"/>
                    </a:lnB>
                    <a:solidFill>
                      <a:srgbClr val="0D1B4B"/>
                    </a:solidFill>
                  </a:tcPr>
                </a:tc>
                <a:tc>
                  <a:txBody>
                    <a:bodyPr/>
                    <a:lstStyle/>
                    <a:p>
                      <a:pPr indent="0" lvl="0" marL="0" marR="0" rtl="0" algn="ctr">
                        <a:spcBef>
                          <a:spcPts val="0"/>
                        </a:spcBef>
                        <a:spcAft>
                          <a:spcPts val="0"/>
                        </a:spcAft>
                        <a:buClr>
                          <a:srgbClr val="FFFFFF"/>
                        </a:buClr>
                        <a:buSzPts val="1300"/>
                        <a:buFont typeface="Trebuchet MS"/>
                        <a:buNone/>
                      </a:pPr>
                      <a:r>
                        <a:rPr b="1" lang="en-US" sz="2400" u="none" cap="none" strike="noStrike">
                          <a:solidFill>
                            <a:srgbClr val="FFFFFF"/>
                          </a:solidFill>
                          <a:latin typeface="Trebuchet MS"/>
                          <a:ea typeface="Trebuchet MS"/>
                          <a:cs typeface="Trebuchet MS"/>
                          <a:sym typeface="Trebuchet MS"/>
                        </a:rPr>
                        <a:t>Fees</a:t>
                      </a:r>
                      <a:endParaRPr sz="2400" u="none" cap="none" strike="noStrike">
                        <a:latin typeface="Trebuchet MS"/>
                        <a:ea typeface="Trebuchet MS"/>
                        <a:cs typeface="Trebuchet MS"/>
                        <a:sym typeface="Trebuchet MS"/>
                      </a:endParaRPr>
                    </a:p>
                  </a:txBody>
                  <a:tcPr marT="45725" marB="45725" marR="91450" marL="91450">
                    <a:lnL cap="flat" cmpd="sng" w="12700">
                      <a:solidFill>
                        <a:srgbClr val="D1D5DB"/>
                      </a:solidFill>
                      <a:prstDash val="solid"/>
                      <a:round/>
                      <a:headEnd len="sm" w="sm" type="none"/>
                      <a:tailEnd len="sm" w="sm" type="none"/>
                    </a:lnL>
                    <a:lnR cap="flat" cmpd="sng" w="12700">
                      <a:solidFill>
                        <a:srgbClr val="D1D5DB"/>
                      </a:solidFill>
                      <a:prstDash val="solid"/>
                      <a:round/>
                      <a:headEnd len="sm" w="sm" type="none"/>
                      <a:tailEnd len="sm" w="sm" type="none"/>
                    </a:lnR>
                    <a:lnT cap="flat" cmpd="sng" w="12700">
                      <a:solidFill>
                        <a:srgbClr val="D1D5DB"/>
                      </a:solidFill>
                      <a:prstDash val="solid"/>
                      <a:round/>
                      <a:headEnd len="sm" w="sm" type="none"/>
                      <a:tailEnd len="sm" w="sm" type="none"/>
                    </a:lnT>
                    <a:lnB cap="flat" cmpd="sng" w="12700">
                      <a:solidFill>
                        <a:srgbClr val="D1D5DB"/>
                      </a:solidFill>
                      <a:prstDash val="solid"/>
                      <a:round/>
                      <a:headEnd len="sm" w="sm" type="none"/>
                      <a:tailEnd len="sm" w="sm" type="none"/>
                    </a:lnB>
                    <a:solidFill>
                      <a:srgbClr val="0D1B4B"/>
                    </a:solidFill>
                  </a:tcPr>
                </a:tc>
                <a:tc>
                  <a:txBody>
                    <a:bodyPr/>
                    <a:lstStyle/>
                    <a:p>
                      <a:pPr indent="0" lvl="0" marL="0" marR="0" rtl="0" algn="ctr">
                        <a:spcBef>
                          <a:spcPts val="0"/>
                        </a:spcBef>
                        <a:spcAft>
                          <a:spcPts val="0"/>
                        </a:spcAft>
                        <a:buClr>
                          <a:srgbClr val="FFFFFF"/>
                        </a:buClr>
                        <a:buSzPts val="1300"/>
                        <a:buFont typeface="Trebuchet MS"/>
                        <a:buNone/>
                      </a:pPr>
                      <a:r>
                        <a:rPr b="1" lang="en-US" sz="2400" u="none" cap="none" strike="noStrike">
                          <a:solidFill>
                            <a:srgbClr val="FFFFFF"/>
                          </a:solidFill>
                          <a:latin typeface="Trebuchet MS"/>
                          <a:ea typeface="Trebuchet MS"/>
                          <a:cs typeface="Trebuchet MS"/>
                          <a:sym typeface="Trebuchet MS"/>
                        </a:rPr>
                        <a:t>Currencies</a:t>
                      </a:r>
                      <a:endParaRPr sz="2400" u="none" cap="none" strike="noStrike">
                        <a:latin typeface="Trebuchet MS"/>
                        <a:ea typeface="Trebuchet MS"/>
                        <a:cs typeface="Trebuchet MS"/>
                        <a:sym typeface="Trebuchet MS"/>
                      </a:endParaRPr>
                    </a:p>
                  </a:txBody>
                  <a:tcPr marT="45725" marB="45725" marR="91450" marL="91450">
                    <a:lnL cap="flat" cmpd="sng" w="12700">
                      <a:solidFill>
                        <a:srgbClr val="D1D5DB"/>
                      </a:solidFill>
                      <a:prstDash val="solid"/>
                      <a:round/>
                      <a:headEnd len="sm" w="sm" type="none"/>
                      <a:tailEnd len="sm" w="sm" type="none"/>
                    </a:lnL>
                    <a:lnR cap="flat" cmpd="sng" w="12700">
                      <a:solidFill>
                        <a:srgbClr val="D1D5DB"/>
                      </a:solidFill>
                      <a:prstDash val="solid"/>
                      <a:round/>
                      <a:headEnd len="sm" w="sm" type="none"/>
                      <a:tailEnd len="sm" w="sm" type="none"/>
                    </a:lnR>
                    <a:lnT cap="flat" cmpd="sng" w="12700">
                      <a:solidFill>
                        <a:srgbClr val="D1D5DB"/>
                      </a:solidFill>
                      <a:prstDash val="solid"/>
                      <a:round/>
                      <a:headEnd len="sm" w="sm" type="none"/>
                      <a:tailEnd len="sm" w="sm" type="none"/>
                    </a:lnT>
                    <a:lnB cap="flat" cmpd="sng" w="12700">
                      <a:solidFill>
                        <a:srgbClr val="D1D5DB"/>
                      </a:solidFill>
                      <a:prstDash val="solid"/>
                      <a:round/>
                      <a:headEnd len="sm" w="sm" type="none"/>
                      <a:tailEnd len="sm" w="sm" type="none"/>
                    </a:lnB>
                    <a:solidFill>
                      <a:srgbClr val="0D1B4B"/>
                    </a:solidFill>
                  </a:tcPr>
                </a:tc>
                <a:tc>
                  <a:txBody>
                    <a:bodyPr/>
                    <a:lstStyle/>
                    <a:p>
                      <a:pPr indent="0" lvl="0" marL="0" marR="0" rtl="0" algn="ctr">
                        <a:spcBef>
                          <a:spcPts val="0"/>
                        </a:spcBef>
                        <a:spcAft>
                          <a:spcPts val="0"/>
                        </a:spcAft>
                        <a:buClr>
                          <a:srgbClr val="FFFFFF"/>
                        </a:buClr>
                        <a:buSzPts val="1300"/>
                        <a:buFont typeface="Trebuchet MS"/>
                        <a:buNone/>
                      </a:pPr>
                      <a:r>
                        <a:rPr b="1" lang="en-US" sz="2400" u="none" cap="none" strike="noStrike">
                          <a:solidFill>
                            <a:srgbClr val="FFFFFF"/>
                          </a:solidFill>
                          <a:latin typeface="Trebuchet MS"/>
                          <a:ea typeface="Trebuchet MS"/>
                          <a:cs typeface="Trebuchet MS"/>
                          <a:sym typeface="Trebuchet MS"/>
                        </a:rPr>
                        <a:t>Speed</a:t>
                      </a:r>
                      <a:endParaRPr sz="2400" u="none" cap="none" strike="noStrike">
                        <a:latin typeface="Trebuchet MS"/>
                        <a:ea typeface="Trebuchet MS"/>
                        <a:cs typeface="Trebuchet MS"/>
                        <a:sym typeface="Trebuchet MS"/>
                      </a:endParaRPr>
                    </a:p>
                  </a:txBody>
                  <a:tcPr marT="45725" marB="45725" marR="91450" marL="91450">
                    <a:lnL cap="flat" cmpd="sng" w="12700">
                      <a:solidFill>
                        <a:srgbClr val="D1D5DB"/>
                      </a:solidFill>
                      <a:prstDash val="solid"/>
                      <a:round/>
                      <a:headEnd len="sm" w="sm" type="none"/>
                      <a:tailEnd len="sm" w="sm" type="none"/>
                    </a:lnL>
                    <a:lnR cap="flat" cmpd="sng" w="12700">
                      <a:solidFill>
                        <a:srgbClr val="D1D5DB"/>
                      </a:solidFill>
                      <a:prstDash val="solid"/>
                      <a:round/>
                      <a:headEnd len="sm" w="sm" type="none"/>
                      <a:tailEnd len="sm" w="sm" type="none"/>
                    </a:lnR>
                    <a:lnT cap="flat" cmpd="sng" w="12700">
                      <a:solidFill>
                        <a:srgbClr val="D1D5DB"/>
                      </a:solidFill>
                      <a:prstDash val="solid"/>
                      <a:round/>
                      <a:headEnd len="sm" w="sm" type="none"/>
                      <a:tailEnd len="sm" w="sm" type="none"/>
                    </a:lnT>
                    <a:lnB cap="flat" cmpd="sng" w="12700">
                      <a:solidFill>
                        <a:srgbClr val="D1D5DB"/>
                      </a:solidFill>
                      <a:prstDash val="solid"/>
                      <a:round/>
                      <a:headEnd len="sm" w="sm" type="none"/>
                      <a:tailEnd len="sm" w="sm" type="none"/>
                    </a:lnB>
                    <a:solidFill>
                      <a:srgbClr val="0D1B4B"/>
                    </a:solidFill>
                  </a:tcPr>
                </a:tc>
              </a:tr>
              <a:tr h="811600">
                <a:tc>
                  <a:txBody>
                    <a:bodyPr/>
                    <a:lstStyle/>
                    <a:p>
                      <a:pPr indent="0" lvl="0" marL="0" marR="0" rtl="0" algn="l">
                        <a:spcBef>
                          <a:spcPts val="0"/>
                        </a:spcBef>
                        <a:spcAft>
                          <a:spcPts val="0"/>
                        </a:spcAft>
                        <a:buClr>
                          <a:srgbClr val="1A202C"/>
                        </a:buClr>
                        <a:buSzPts val="1200"/>
                        <a:buFont typeface="Calibri"/>
                        <a:buNone/>
                      </a:pPr>
                      <a:r>
                        <a:rPr lang="en-US" sz="2400" u="none" cap="none" strike="noStrike">
                          <a:solidFill>
                            <a:srgbClr val="1A202C"/>
                          </a:solidFill>
                          <a:latin typeface="Calibri"/>
                          <a:ea typeface="Calibri"/>
                          <a:cs typeface="Calibri"/>
                          <a:sym typeface="Calibri"/>
                        </a:rPr>
                        <a:t>PayPal</a:t>
                      </a:r>
                      <a:endParaRPr sz="2400" u="none" cap="none" strike="noStrike">
                        <a:latin typeface="Calibri"/>
                        <a:ea typeface="Calibri"/>
                        <a:cs typeface="Calibri"/>
                        <a:sym typeface="Calibri"/>
                      </a:endParaRPr>
                    </a:p>
                  </a:txBody>
                  <a:tcPr marT="45725" marB="45725" marR="91450" marL="91450">
                    <a:lnL cap="flat" cmpd="sng" w="12700">
                      <a:solidFill>
                        <a:srgbClr val="D1D5DB"/>
                      </a:solidFill>
                      <a:prstDash val="solid"/>
                      <a:round/>
                      <a:headEnd len="sm" w="sm" type="none"/>
                      <a:tailEnd len="sm" w="sm" type="none"/>
                    </a:lnL>
                    <a:lnR cap="flat" cmpd="sng" w="12700">
                      <a:solidFill>
                        <a:srgbClr val="D1D5DB"/>
                      </a:solidFill>
                      <a:prstDash val="solid"/>
                      <a:round/>
                      <a:headEnd len="sm" w="sm" type="none"/>
                      <a:tailEnd len="sm" w="sm" type="none"/>
                    </a:lnR>
                    <a:lnT cap="flat" cmpd="sng" w="12700">
                      <a:solidFill>
                        <a:srgbClr val="D1D5DB"/>
                      </a:solidFill>
                      <a:prstDash val="solid"/>
                      <a:round/>
                      <a:headEnd len="sm" w="sm" type="none"/>
                      <a:tailEnd len="sm" w="sm" type="none"/>
                    </a:lnT>
                    <a:lnB cap="flat" cmpd="sng" w="12700">
                      <a:solidFill>
                        <a:srgbClr val="D1D5DB"/>
                      </a:solidFill>
                      <a:prstDash val="solid"/>
                      <a:round/>
                      <a:headEnd len="sm" w="sm" type="none"/>
                      <a:tailEnd len="sm" w="sm" type="none"/>
                    </a:lnB>
                    <a:solidFill>
                      <a:srgbClr val="EBF4FC"/>
                    </a:solidFill>
                  </a:tcPr>
                </a:tc>
                <a:tc>
                  <a:txBody>
                    <a:bodyPr/>
                    <a:lstStyle/>
                    <a:p>
                      <a:pPr indent="0" lvl="0" marL="0" marR="0" rtl="0" algn="l">
                        <a:spcBef>
                          <a:spcPts val="0"/>
                        </a:spcBef>
                        <a:spcAft>
                          <a:spcPts val="0"/>
                        </a:spcAft>
                        <a:buClr>
                          <a:srgbClr val="1A202C"/>
                        </a:buClr>
                        <a:buSzPts val="1200"/>
                        <a:buFont typeface="Calibri"/>
                        <a:buNone/>
                      </a:pPr>
                      <a:r>
                        <a:rPr lang="en-US" sz="2400" u="none" cap="none" strike="noStrike">
                          <a:solidFill>
                            <a:srgbClr val="1A202C"/>
                          </a:solidFill>
                          <a:latin typeface="Calibri"/>
                          <a:ea typeface="Calibri"/>
                          <a:cs typeface="Calibri"/>
                          <a:sym typeface="Calibri"/>
                        </a:rPr>
                        <a:t>US/EU clients — most common</a:t>
                      </a:r>
                      <a:endParaRPr sz="2400" u="none" cap="none" strike="noStrike">
                        <a:latin typeface="Calibri"/>
                        <a:ea typeface="Calibri"/>
                        <a:cs typeface="Calibri"/>
                        <a:sym typeface="Calibri"/>
                      </a:endParaRPr>
                    </a:p>
                  </a:txBody>
                  <a:tcPr marT="45725" marB="45725" marR="91450" marL="91450">
                    <a:lnL cap="flat" cmpd="sng" w="12700">
                      <a:solidFill>
                        <a:srgbClr val="D1D5DB"/>
                      </a:solidFill>
                      <a:prstDash val="solid"/>
                      <a:round/>
                      <a:headEnd len="sm" w="sm" type="none"/>
                      <a:tailEnd len="sm" w="sm" type="none"/>
                    </a:lnL>
                    <a:lnR cap="flat" cmpd="sng" w="12700">
                      <a:solidFill>
                        <a:srgbClr val="D1D5DB"/>
                      </a:solidFill>
                      <a:prstDash val="solid"/>
                      <a:round/>
                      <a:headEnd len="sm" w="sm" type="none"/>
                      <a:tailEnd len="sm" w="sm" type="none"/>
                    </a:lnR>
                    <a:lnT cap="flat" cmpd="sng" w="12700">
                      <a:solidFill>
                        <a:srgbClr val="D1D5DB"/>
                      </a:solidFill>
                      <a:prstDash val="solid"/>
                      <a:round/>
                      <a:headEnd len="sm" w="sm" type="none"/>
                      <a:tailEnd len="sm" w="sm" type="none"/>
                    </a:lnT>
                    <a:lnB cap="flat" cmpd="sng" w="12700">
                      <a:solidFill>
                        <a:srgbClr val="D1D5DB"/>
                      </a:solidFill>
                      <a:prstDash val="solid"/>
                      <a:round/>
                      <a:headEnd len="sm" w="sm" type="none"/>
                      <a:tailEnd len="sm" w="sm" type="none"/>
                    </a:lnB>
                    <a:solidFill>
                      <a:srgbClr val="EBF4FC"/>
                    </a:solidFill>
                  </a:tcPr>
                </a:tc>
                <a:tc>
                  <a:txBody>
                    <a:bodyPr/>
                    <a:lstStyle/>
                    <a:p>
                      <a:pPr indent="0" lvl="0" marL="0" marR="0" rtl="0" algn="l">
                        <a:spcBef>
                          <a:spcPts val="0"/>
                        </a:spcBef>
                        <a:spcAft>
                          <a:spcPts val="0"/>
                        </a:spcAft>
                        <a:buClr>
                          <a:srgbClr val="1A202C"/>
                        </a:buClr>
                        <a:buSzPts val="1200"/>
                        <a:buFont typeface="Calibri"/>
                        <a:buNone/>
                      </a:pPr>
                      <a:r>
                        <a:rPr lang="en-US" sz="2400" u="none" cap="none" strike="noStrike">
                          <a:solidFill>
                            <a:srgbClr val="1A202C"/>
                          </a:solidFill>
                          <a:latin typeface="Calibri"/>
                          <a:ea typeface="Calibri"/>
                          <a:cs typeface="Calibri"/>
                          <a:sym typeface="Calibri"/>
                        </a:rPr>
                        <a:t>2.9% + fixed fee</a:t>
                      </a:r>
                      <a:endParaRPr sz="2400" u="none" cap="none" strike="noStrike">
                        <a:latin typeface="Calibri"/>
                        <a:ea typeface="Calibri"/>
                        <a:cs typeface="Calibri"/>
                        <a:sym typeface="Calibri"/>
                      </a:endParaRPr>
                    </a:p>
                  </a:txBody>
                  <a:tcPr marT="45725" marB="45725" marR="91450" marL="91450">
                    <a:lnL cap="flat" cmpd="sng" w="12700">
                      <a:solidFill>
                        <a:srgbClr val="D1D5DB"/>
                      </a:solidFill>
                      <a:prstDash val="solid"/>
                      <a:round/>
                      <a:headEnd len="sm" w="sm" type="none"/>
                      <a:tailEnd len="sm" w="sm" type="none"/>
                    </a:lnL>
                    <a:lnR cap="flat" cmpd="sng" w="12700">
                      <a:solidFill>
                        <a:srgbClr val="D1D5DB"/>
                      </a:solidFill>
                      <a:prstDash val="solid"/>
                      <a:round/>
                      <a:headEnd len="sm" w="sm" type="none"/>
                      <a:tailEnd len="sm" w="sm" type="none"/>
                    </a:lnR>
                    <a:lnT cap="flat" cmpd="sng" w="12700">
                      <a:solidFill>
                        <a:srgbClr val="D1D5DB"/>
                      </a:solidFill>
                      <a:prstDash val="solid"/>
                      <a:round/>
                      <a:headEnd len="sm" w="sm" type="none"/>
                      <a:tailEnd len="sm" w="sm" type="none"/>
                    </a:lnT>
                    <a:lnB cap="flat" cmpd="sng" w="12700">
                      <a:solidFill>
                        <a:srgbClr val="D1D5DB"/>
                      </a:solidFill>
                      <a:prstDash val="solid"/>
                      <a:round/>
                      <a:headEnd len="sm" w="sm" type="none"/>
                      <a:tailEnd len="sm" w="sm" type="none"/>
                    </a:lnB>
                    <a:solidFill>
                      <a:srgbClr val="EBF4FC"/>
                    </a:solidFill>
                  </a:tcPr>
                </a:tc>
                <a:tc>
                  <a:txBody>
                    <a:bodyPr/>
                    <a:lstStyle/>
                    <a:p>
                      <a:pPr indent="0" lvl="0" marL="0" marR="0" rtl="0" algn="l">
                        <a:spcBef>
                          <a:spcPts val="0"/>
                        </a:spcBef>
                        <a:spcAft>
                          <a:spcPts val="0"/>
                        </a:spcAft>
                        <a:buClr>
                          <a:srgbClr val="1A202C"/>
                        </a:buClr>
                        <a:buSzPts val="1200"/>
                        <a:buFont typeface="Calibri"/>
                        <a:buNone/>
                      </a:pPr>
                      <a:r>
                        <a:rPr lang="en-US" sz="2400" u="none" cap="none" strike="noStrike">
                          <a:solidFill>
                            <a:srgbClr val="1A202C"/>
                          </a:solidFill>
                          <a:latin typeface="Calibri"/>
                          <a:ea typeface="Calibri"/>
                          <a:cs typeface="Calibri"/>
                          <a:sym typeface="Calibri"/>
                        </a:rPr>
                        <a:t>25+ currencies</a:t>
                      </a:r>
                      <a:endParaRPr sz="2400" u="none" cap="none" strike="noStrike">
                        <a:latin typeface="Calibri"/>
                        <a:ea typeface="Calibri"/>
                        <a:cs typeface="Calibri"/>
                        <a:sym typeface="Calibri"/>
                      </a:endParaRPr>
                    </a:p>
                  </a:txBody>
                  <a:tcPr marT="45725" marB="45725" marR="91450" marL="91450">
                    <a:lnL cap="flat" cmpd="sng" w="12700">
                      <a:solidFill>
                        <a:srgbClr val="D1D5DB"/>
                      </a:solidFill>
                      <a:prstDash val="solid"/>
                      <a:round/>
                      <a:headEnd len="sm" w="sm" type="none"/>
                      <a:tailEnd len="sm" w="sm" type="none"/>
                    </a:lnL>
                    <a:lnR cap="flat" cmpd="sng" w="12700">
                      <a:solidFill>
                        <a:srgbClr val="D1D5DB"/>
                      </a:solidFill>
                      <a:prstDash val="solid"/>
                      <a:round/>
                      <a:headEnd len="sm" w="sm" type="none"/>
                      <a:tailEnd len="sm" w="sm" type="none"/>
                    </a:lnR>
                    <a:lnT cap="flat" cmpd="sng" w="12700">
                      <a:solidFill>
                        <a:srgbClr val="D1D5DB"/>
                      </a:solidFill>
                      <a:prstDash val="solid"/>
                      <a:round/>
                      <a:headEnd len="sm" w="sm" type="none"/>
                      <a:tailEnd len="sm" w="sm" type="none"/>
                    </a:lnT>
                    <a:lnB cap="flat" cmpd="sng" w="12700">
                      <a:solidFill>
                        <a:srgbClr val="D1D5DB"/>
                      </a:solidFill>
                      <a:prstDash val="solid"/>
                      <a:round/>
                      <a:headEnd len="sm" w="sm" type="none"/>
                      <a:tailEnd len="sm" w="sm" type="none"/>
                    </a:lnB>
                    <a:solidFill>
                      <a:srgbClr val="EBF4FC"/>
                    </a:solidFill>
                  </a:tcPr>
                </a:tc>
                <a:tc>
                  <a:txBody>
                    <a:bodyPr/>
                    <a:lstStyle/>
                    <a:p>
                      <a:pPr indent="0" lvl="0" marL="0" marR="0" rtl="0" algn="l">
                        <a:spcBef>
                          <a:spcPts val="0"/>
                        </a:spcBef>
                        <a:spcAft>
                          <a:spcPts val="0"/>
                        </a:spcAft>
                        <a:buClr>
                          <a:srgbClr val="1A202C"/>
                        </a:buClr>
                        <a:buSzPts val="1200"/>
                        <a:buFont typeface="Calibri"/>
                        <a:buNone/>
                      </a:pPr>
                      <a:r>
                        <a:rPr lang="en-US" sz="2400" u="none" cap="none" strike="noStrike">
                          <a:solidFill>
                            <a:srgbClr val="1A202C"/>
                          </a:solidFill>
                          <a:latin typeface="Calibri"/>
                          <a:ea typeface="Calibri"/>
                          <a:cs typeface="Calibri"/>
                          <a:sym typeface="Calibri"/>
                        </a:rPr>
                        <a:t>Instant to account</a:t>
                      </a:r>
                      <a:endParaRPr sz="2400" u="none" cap="none" strike="noStrike">
                        <a:latin typeface="Calibri"/>
                        <a:ea typeface="Calibri"/>
                        <a:cs typeface="Calibri"/>
                        <a:sym typeface="Calibri"/>
                      </a:endParaRPr>
                    </a:p>
                  </a:txBody>
                  <a:tcPr marT="45725" marB="45725" marR="91450" marL="91450">
                    <a:lnL cap="flat" cmpd="sng" w="12700">
                      <a:solidFill>
                        <a:srgbClr val="D1D5DB"/>
                      </a:solidFill>
                      <a:prstDash val="solid"/>
                      <a:round/>
                      <a:headEnd len="sm" w="sm" type="none"/>
                      <a:tailEnd len="sm" w="sm" type="none"/>
                    </a:lnL>
                    <a:lnR cap="flat" cmpd="sng" w="12700">
                      <a:solidFill>
                        <a:srgbClr val="D1D5DB"/>
                      </a:solidFill>
                      <a:prstDash val="solid"/>
                      <a:round/>
                      <a:headEnd len="sm" w="sm" type="none"/>
                      <a:tailEnd len="sm" w="sm" type="none"/>
                    </a:lnR>
                    <a:lnT cap="flat" cmpd="sng" w="12700">
                      <a:solidFill>
                        <a:srgbClr val="D1D5DB"/>
                      </a:solidFill>
                      <a:prstDash val="solid"/>
                      <a:round/>
                      <a:headEnd len="sm" w="sm" type="none"/>
                      <a:tailEnd len="sm" w="sm" type="none"/>
                    </a:lnT>
                    <a:lnB cap="flat" cmpd="sng" w="12700">
                      <a:solidFill>
                        <a:srgbClr val="D1D5DB"/>
                      </a:solidFill>
                      <a:prstDash val="solid"/>
                      <a:round/>
                      <a:headEnd len="sm" w="sm" type="none"/>
                      <a:tailEnd len="sm" w="sm" type="none"/>
                    </a:lnB>
                    <a:solidFill>
                      <a:srgbClr val="EBF4FC"/>
                    </a:solidFill>
                  </a:tcPr>
                </a:tc>
              </a:tr>
              <a:tr h="811600">
                <a:tc>
                  <a:txBody>
                    <a:bodyPr/>
                    <a:lstStyle/>
                    <a:p>
                      <a:pPr indent="0" lvl="0" marL="0" marR="0" rtl="0" algn="l">
                        <a:spcBef>
                          <a:spcPts val="0"/>
                        </a:spcBef>
                        <a:spcAft>
                          <a:spcPts val="0"/>
                        </a:spcAft>
                        <a:buClr>
                          <a:srgbClr val="1A202C"/>
                        </a:buClr>
                        <a:buSzPts val="1200"/>
                        <a:buFont typeface="Calibri"/>
                        <a:buNone/>
                      </a:pPr>
                      <a:r>
                        <a:rPr lang="en-US" sz="2400" u="none" cap="none" strike="noStrike">
                          <a:solidFill>
                            <a:srgbClr val="1A202C"/>
                          </a:solidFill>
                          <a:latin typeface="Calibri"/>
                          <a:ea typeface="Calibri"/>
                          <a:cs typeface="Calibri"/>
                          <a:sym typeface="Calibri"/>
                        </a:rPr>
                        <a:t>Wise</a:t>
                      </a:r>
                      <a:endParaRPr sz="2400" u="none" cap="none" strike="noStrike">
                        <a:latin typeface="Calibri"/>
                        <a:ea typeface="Calibri"/>
                        <a:cs typeface="Calibri"/>
                        <a:sym typeface="Calibri"/>
                      </a:endParaRPr>
                    </a:p>
                  </a:txBody>
                  <a:tcPr marT="45725" marB="45725" marR="91450" marL="91450">
                    <a:lnL cap="flat" cmpd="sng" w="12700">
                      <a:solidFill>
                        <a:srgbClr val="D1D5DB"/>
                      </a:solidFill>
                      <a:prstDash val="solid"/>
                      <a:round/>
                      <a:headEnd len="sm" w="sm" type="none"/>
                      <a:tailEnd len="sm" w="sm" type="none"/>
                    </a:lnL>
                    <a:lnR cap="flat" cmpd="sng" w="12700">
                      <a:solidFill>
                        <a:srgbClr val="D1D5DB"/>
                      </a:solidFill>
                      <a:prstDash val="solid"/>
                      <a:round/>
                      <a:headEnd len="sm" w="sm" type="none"/>
                      <a:tailEnd len="sm" w="sm" type="none"/>
                    </a:lnR>
                    <a:lnT cap="flat" cmpd="sng" w="12700">
                      <a:solidFill>
                        <a:srgbClr val="D1D5DB"/>
                      </a:solidFill>
                      <a:prstDash val="solid"/>
                      <a:round/>
                      <a:headEnd len="sm" w="sm" type="none"/>
                      <a:tailEnd len="sm" w="sm" type="none"/>
                    </a:lnT>
                    <a:lnB cap="flat" cmpd="sng" w="12700">
                      <a:solidFill>
                        <a:srgbClr val="D1D5DB"/>
                      </a:solidFill>
                      <a:prstDash val="solid"/>
                      <a:round/>
                      <a:headEnd len="sm" w="sm" type="none"/>
                      <a:tailEnd len="sm" w="sm" type="none"/>
                    </a:lnB>
                    <a:solidFill>
                      <a:srgbClr val="FFFFFF"/>
                    </a:solidFill>
                  </a:tcPr>
                </a:tc>
                <a:tc>
                  <a:txBody>
                    <a:bodyPr/>
                    <a:lstStyle/>
                    <a:p>
                      <a:pPr indent="0" lvl="0" marL="0" marR="0" rtl="0" algn="l">
                        <a:spcBef>
                          <a:spcPts val="0"/>
                        </a:spcBef>
                        <a:spcAft>
                          <a:spcPts val="0"/>
                        </a:spcAft>
                        <a:buClr>
                          <a:srgbClr val="1A202C"/>
                        </a:buClr>
                        <a:buSzPts val="1200"/>
                        <a:buFont typeface="Calibri"/>
                        <a:buNone/>
                      </a:pPr>
                      <a:r>
                        <a:rPr lang="en-US" sz="2400" u="none" cap="none" strike="noStrike">
                          <a:solidFill>
                            <a:srgbClr val="1A202C"/>
                          </a:solidFill>
                          <a:latin typeface="Calibri"/>
                          <a:ea typeface="Calibri"/>
                          <a:cs typeface="Calibri"/>
                          <a:sym typeface="Calibri"/>
                        </a:rPr>
                        <a:t>Best exchange rates globally</a:t>
                      </a:r>
                      <a:endParaRPr sz="2400" u="none" cap="none" strike="noStrike">
                        <a:latin typeface="Calibri"/>
                        <a:ea typeface="Calibri"/>
                        <a:cs typeface="Calibri"/>
                        <a:sym typeface="Calibri"/>
                      </a:endParaRPr>
                    </a:p>
                  </a:txBody>
                  <a:tcPr marT="45725" marB="45725" marR="91450" marL="91450">
                    <a:lnL cap="flat" cmpd="sng" w="12700">
                      <a:solidFill>
                        <a:srgbClr val="D1D5DB"/>
                      </a:solidFill>
                      <a:prstDash val="solid"/>
                      <a:round/>
                      <a:headEnd len="sm" w="sm" type="none"/>
                      <a:tailEnd len="sm" w="sm" type="none"/>
                    </a:lnL>
                    <a:lnR cap="flat" cmpd="sng" w="12700">
                      <a:solidFill>
                        <a:srgbClr val="D1D5DB"/>
                      </a:solidFill>
                      <a:prstDash val="solid"/>
                      <a:round/>
                      <a:headEnd len="sm" w="sm" type="none"/>
                      <a:tailEnd len="sm" w="sm" type="none"/>
                    </a:lnR>
                    <a:lnT cap="flat" cmpd="sng" w="12700">
                      <a:solidFill>
                        <a:srgbClr val="D1D5DB"/>
                      </a:solidFill>
                      <a:prstDash val="solid"/>
                      <a:round/>
                      <a:headEnd len="sm" w="sm" type="none"/>
                      <a:tailEnd len="sm" w="sm" type="none"/>
                    </a:lnT>
                    <a:lnB cap="flat" cmpd="sng" w="12700">
                      <a:solidFill>
                        <a:srgbClr val="D1D5DB"/>
                      </a:solidFill>
                      <a:prstDash val="solid"/>
                      <a:round/>
                      <a:headEnd len="sm" w="sm" type="none"/>
                      <a:tailEnd len="sm" w="sm" type="none"/>
                    </a:lnB>
                    <a:solidFill>
                      <a:srgbClr val="FFFFFF"/>
                    </a:solidFill>
                  </a:tcPr>
                </a:tc>
                <a:tc>
                  <a:txBody>
                    <a:bodyPr/>
                    <a:lstStyle/>
                    <a:p>
                      <a:pPr indent="0" lvl="0" marL="0" marR="0" rtl="0" algn="l">
                        <a:spcBef>
                          <a:spcPts val="0"/>
                        </a:spcBef>
                        <a:spcAft>
                          <a:spcPts val="0"/>
                        </a:spcAft>
                        <a:buClr>
                          <a:srgbClr val="1A202C"/>
                        </a:buClr>
                        <a:buSzPts val="1200"/>
                        <a:buFont typeface="Calibri"/>
                        <a:buNone/>
                      </a:pPr>
                      <a:r>
                        <a:rPr lang="en-US" sz="2400" u="none" cap="none" strike="noStrike">
                          <a:solidFill>
                            <a:srgbClr val="1A202C"/>
                          </a:solidFill>
                          <a:latin typeface="Calibri"/>
                          <a:ea typeface="Calibri"/>
                          <a:cs typeface="Calibri"/>
                          <a:sym typeface="Calibri"/>
                        </a:rPr>
                        <a:t>0.4–2% low fee</a:t>
                      </a:r>
                      <a:endParaRPr sz="2400" u="none" cap="none" strike="noStrike">
                        <a:latin typeface="Calibri"/>
                        <a:ea typeface="Calibri"/>
                        <a:cs typeface="Calibri"/>
                        <a:sym typeface="Calibri"/>
                      </a:endParaRPr>
                    </a:p>
                  </a:txBody>
                  <a:tcPr marT="45725" marB="45725" marR="91450" marL="91450">
                    <a:lnL cap="flat" cmpd="sng" w="12700">
                      <a:solidFill>
                        <a:srgbClr val="D1D5DB"/>
                      </a:solidFill>
                      <a:prstDash val="solid"/>
                      <a:round/>
                      <a:headEnd len="sm" w="sm" type="none"/>
                      <a:tailEnd len="sm" w="sm" type="none"/>
                    </a:lnL>
                    <a:lnR cap="flat" cmpd="sng" w="12700">
                      <a:solidFill>
                        <a:srgbClr val="D1D5DB"/>
                      </a:solidFill>
                      <a:prstDash val="solid"/>
                      <a:round/>
                      <a:headEnd len="sm" w="sm" type="none"/>
                      <a:tailEnd len="sm" w="sm" type="none"/>
                    </a:lnR>
                    <a:lnT cap="flat" cmpd="sng" w="12700">
                      <a:solidFill>
                        <a:srgbClr val="D1D5DB"/>
                      </a:solidFill>
                      <a:prstDash val="solid"/>
                      <a:round/>
                      <a:headEnd len="sm" w="sm" type="none"/>
                      <a:tailEnd len="sm" w="sm" type="none"/>
                    </a:lnT>
                    <a:lnB cap="flat" cmpd="sng" w="12700">
                      <a:solidFill>
                        <a:srgbClr val="D1D5DB"/>
                      </a:solidFill>
                      <a:prstDash val="solid"/>
                      <a:round/>
                      <a:headEnd len="sm" w="sm" type="none"/>
                      <a:tailEnd len="sm" w="sm" type="none"/>
                    </a:lnB>
                    <a:solidFill>
                      <a:srgbClr val="FFFFFF"/>
                    </a:solidFill>
                  </a:tcPr>
                </a:tc>
                <a:tc>
                  <a:txBody>
                    <a:bodyPr/>
                    <a:lstStyle/>
                    <a:p>
                      <a:pPr indent="0" lvl="0" marL="0" marR="0" rtl="0" algn="l">
                        <a:spcBef>
                          <a:spcPts val="0"/>
                        </a:spcBef>
                        <a:spcAft>
                          <a:spcPts val="0"/>
                        </a:spcAft>
                        <a:buClr>
                          <a:srgbClr val="1A202C"/>
                        </a:buClr>
                        <a:buSzPts val="1200"/>
                        <a:buFont typeface="Calibri"/>
                        <a:buNone/>
                      </a:pPr>
                      <a:r>
                        <a:rPr lang="en-US" sz="2400" u="none" cap="none" strike="noStrike">
                          <a:solidFill>
                            <a:srgbClr val="1A202C"/>
                          </a:solidFill>
                          <a:latin typeface="Calibri"/>
                          <a:ea typeface="Calibri"/>
                          <a:cs typeface="Calibri"/>
                          <a:sym typeface="Calibri"/>
                        </a:rPr>
                        <a:t>40+ currencies</a:t>
                      </a:r>
                      <a:endParaRPr sz="2400" u="none" cap="none" strike="noStrike">
                        <a:latin typeface="Calibri"/>
                        <a:ea typeface="Calibri"/>
                        <a:cs typeface="Calibri"/>
                        <a:sym typeface="Calibri"/>
                      </a:endParaRPr>
                    </a:p>
                  </a:txBody>
                  <a:tcPr marT="45725" marB="45725" marR="91450" marL="91450">
                    <a:lnL cap="flat" cmpd="sng" w="12700">
                      <a:solidFill>
                        <a:srgbClr val="D1D5DB"/>
                      </a:solidFill>
                      <a:prstDash val="solid"/>
                      <a:round/>
                      <a:headEnd len="sm" w="sm" type="none"/>
                      <a:tailEnd len="sm" w="sm" type="none"/>
                    </a:lnL>
                    <a:lnR cap="flat" cmpd="sng" w="12700">
                      <a:solidFill>
                        <a:srgbClr val="D1D5DB"/>
                      </a:solidFill>
                      <a:prstDash val="solid"/>
                      <a:round/>
                      <a:headEnd len="sm" w="sm" type="none"/>
                      <a:tailEnd len="sm" w="sm" type="none"/>
                    </a:lnR>
                    <a:lnT cap="flat" cmpd="sng" w="12700">
                      <a:solidFill>
                        <a:srgbClr val="D1D5DB"/>
                      </a:solidFill>
                      <a:prstDash val="solid"/>
                      <a:round/>
                      <a:headEnd len="sm" w="sm" type="none"/>
                      <a:tailEnd len="sm" w="sm" type="none"/>
                    </a:lnT>
                    <a:lnB cap="flat" cmpd="sng" w="12700">
                      <a:solidFill>
                        <a:srgbClr val="D1D5DB"/>
                      </a:solidFill>
                      <a:prstDash val="solid"/>
                      <a:round/>
                      <a:headEnd len="sm" w="sm" type="none"/>
                      <a:tailEnd len="sm" w="sm" type="none"/>
                    </a:lnB>
                    <a:solidFill>
                      <a:srgbClr val="FFFFFF"/>
                    </a:solidFill>
                  </a:tcPr>
                </a:tc>
                <a:tc>
                  <a:txBody>
                    <a:bodyPr/>
                    <a:lstStyle/>
                    <a:p>
                      <a:pPr indent="0" lvl="0" marL="0" marR="0" rtl="0" algn="l">
                        <a:spcBef>
                          <a:spcPts val="0"/>
                        </a:spcBef>
                        <a:spcAft>
                          <a:spcPts val="0"/>
                        </a:spcAft>
                        <a:buClr>
                          <a:srgbClr val="1A202C"/>
                        </a:buClr>
                        <a:buSzPts val="1200"/>
                        <a:buFont typeface="Calibri"/>
                        <a:buNone/>
                      </a:pPr>
                      <a:r>
                        <a:rPr lang="en-US" sz="2400" u="none" cap="none" strike="noStrike">
                          <a:solidFill>
                            <a:srgbClr val="1A202C"/>
                          </a:solidFill>
                          <a:latin typeface="Calibri"/>
                          <a:ea typeface="Calibri"/>
                          <a:cs typeface="Calibri"/>
                          <a:sym typeface="Calibri"/>
                        </a:rPr>
                        <a:t>1–2 business days</a:t>
                      </a:r>
                      <a:endParaRPr sz="2400" u="none" cap="none" strike="noStrike">
                        <a:latin typeface="Calibri"/>
                        <a:ea typeface="Calibri"/>
                        <a:cs typeface="Calibri"/>
                        <a:sym typeface="Calibri"/>
                      </a:endParaRPr>
                    </a:p>
                  </a:txBody>
                  <a:tcPr marT="45725" marB="45725" marR="91450" marL="91450">
                    <a:lnL cap="flat" cmpd="sng" w="12700">
                      <a:solidFill>
                        <a:srgbClr val="D1D5DB"/>
                      </a:solidFill>
                      <a:prstDash val="solid"/>
                      <a:round/>
                      <a:headEnd len="sm" w="sm" type="none"/>
                      <a:tailEnd len="sm" w="sm" type="none"/>
                    </a:lnL>
                    <a:lnR cap="flat" cmpd="sng" w="12700">
                      <a:solidFill>
                        <a:srgbClr val="D1D5DB"/>
                      </a:solidFill>
                      <a:prstDash val="solid"/>
                      <a:round/>
                      <a:headEnd len="sm" w="sm" type="none"/>
                      <a:tailEnd len="sm" w="sm" type="none"/>
                    </a:lnR>
                    <a:lnT cap="flat" cmpd="sng" w="12700">
                      <a:solidFill>
                        <a:srgbClr val="D1D5DB"/>
                      </a:solidFill>
                      <a:prstDash val="solid"/>
                      <a:round/>
                      <a:headEnd len="sm" w="sm" type="none"/>
                      <a:tailEnd len="sm" w="sm" type="none"/>
                    </a:lnT>
                    <a:lnB cap="flat" cmpd="sng" w="12700">
                      <a:solidFill>
                        <a:srgbClr val="D1D5DB"/>
                      </a:solidFill>
                      <a:prstDash val="solid"/>
                      <a:round/>
                      <a:headEnd len="sm" w="sm" type="none"/>
                      <a:tailEnd len="sm" w="sm" type="none"/>
                    </a:lnB>
                    <a:solidFill>
                      <a:srgbClr val="FFFFFF"/>
                    </a:solidFill>
                  </a:tcPr>
                </a:tc>
              </a:tr>
              <a:tr h="811600">
                <a:tc>
                  <a:txBody>
                    <a:bodyPr/>
                    <a:lstStyle/>
                    <a:p>
                      <a:pPr indent="0" lvl="0" marL="0" marR="0" rtl="0" algn="l">
                        <a:spcBef>
                          <a:spcPts val="0"/>
                        </a:spcBef>
                        <a:spcAft>
                          <a:spcPts val="0"/>
                        </a:spcAft>
                        <a:buClr>
                          <a:srgbClr val="1A202C"/>
                        </a:buClr>
                        <a:buSzPts val="1200"/>
                        <a:buFont typeface="Calibri"/>
                        <a:buNone/>
                      </a:pPr>
                      <a:r>
                        <a:rPr lang="en-US" sz="2400" u="none" cap="none" strike="noStrike">
                          <a:solidFill>
                            <a:srgbClr val="1A202C"/>
                          </a:solidFill>
                          <a:latin typeface="Calibri"/>
                          <a:ea typeface="Calibri"/>
                          <a:cs typeface="Calibri"/>
                          <a:sym typeface="Calibri"/>
                        </a:rPr>
                        <a:t>Payoneer</a:t>
                      </a:r>
                      <a:endParaRPr sz="2400" u="none" cap="none" strike="noStrike">
                        <a:latin typeface="Calibri"/>
                        <a:ea typeface="Calibri"/>
                        <a:cs typeface="Calibri"/>
                        <a:sym typeface="Calibri"/>
                      </a:endParaRPr>
                    </a:p>
                  </a:txBody>
                  <a:tcPr marT="45725" marB="45725" marR="91450" marL="91450">
                    <a:lnL cap="flat" cmpd="sng" w="12700">
                      <a:solidFill>
                        <a:srgbClr val="D1D5DB"/>
                      </a:solidFill>
                      <a:prstDash val="solid"/>
                      <a:round/>
                      <a:headEnd len="sm" w="sm" type="none"/>
                      <a:tailEnd len="sm" w="sm" type="none"/>
                    </a:lnL>
                    <a:lnR cap="flat" cmpd="sng" w="12700">
                      <a:solidFill>
                        <a:srgbClr val="D1D5DB"/>
                      </a:solidFill>
                      <a:prstDash val="solid"/>
                      <a:round/>
                      <a:headEnd len="sm" w="sm" type="none"/>
                      <a:tailEnd len="sm" w="sm" type="none"/>
                    </a:lnR>
                    <a:lnT cap="flat" cmpd="sng" w="12700">
                      <a:solidFill>
                        <a:srgbClr val="D1D5DB"/>
                      </a:solidFill>
                      <a:prstDash val="solid"/>
                      <a:round/>
                      <a:headEnd len="sm" w="sm" type="none"/>
                      <a:tailEnd len="sm" w="sm" type="none"/>
                    </a:lnT>
                    <a:lnB cap="flat" cmpd="sng" w="12700">
                      <a:solidFill>
                        <a:srgbClr val="D1D5DB"/>
                      </a:solidFill>
                      <a:prstDash val="solid"/>
                      <a:round/>
                      <a:headEnd len="sm" w="sm" type="none"/>
                      <a:tailEnd len="sm" w="sm" type="none"/>
                    </a:lnB>
                    <a:solidFill>
                      <a:srgbClr val="EBF4FC"/>
                    </a:solidFill>
                  </a:tcPr>
                </a:tc>
                <a:tc>
                  <a:txBody>
                    <a:bodyPr/>
                    <a:lstStyle/>
                    <a:p>
                      <a:pPr indent="0" lvl="0" marL="0" marR="0" rtl="0" algn="l">
                        <a:spcBef>
                          <a:spcPts val="0"/>
                        </a:spcBef>
                        <a:spcAft>
                          <a:spcPts val="0"/>
                        </a:spcAft>
                        <a:buClr>
                          <a:srgbClr val="1A202C"/>
                        </a:buClr>
                        <a:buSzPts val="1200"/>
                        <a:buFont typeface="Calibri"/>
                        <a:buNone/>
                      </a:pPr>
                      <a:r>
                        <a:rPr lang="en-US" sz="2400" u="none" cap="none" strike="noStrike">
                          <a:solidFill>
                            <a:srgbClr val="1A202C"/>
                          </a:solidFill>
                          <a:latin typeface="Calibri"/>
                          <a:ea typeface="Calibri"/>
                          <a:cs typeface="Calibri"/>
                          <a:sym typeface="Calibri"/>
                        </a:rPr>
                        <a:t>Freelance platforms, mass pay</a:t>
                      </a:r>
                      <a:endParaRPr sz="2400" u="none" cap="none" strike="noStrike">
                        <a:latin typeface="Calibri"/>
                        <a:ea typeface="Calibri"/>
                        <a:cs typeface="Calibri"/>
                        <a:sym typeface="Calibri"/>
                      </a:endParaRPr>
                    </a:p>
                  </a:txBody>
                  <a:tcPr marT="45725" marB="45725" marR="91450" marL="91450">
                    <a:lnL cap="flat" cmpd="sng" w="12700">
                      <a:solidFill>
                        <a:srgbClr val="D1D5DB"/>
                      </a:solidFill>
                      <a:prstDash val="solid"/>
                      <a:round/>
                      <a:headEnd len="sm" w="sm" type="none"/>
                      <a:tailEnd len="sm" w="sm" type="none"/>
                    </a:lnL>
                    <a:lnR cap="flat" cmpd="sng" w="12700">
                      <a:solidFill>
                        <a:srgbClr val="D1D5DB"/>
                      </a:solidFill>
                      <a:prstDash val="solid"/>
                      <a:round/>
                      <a:headEnd len="sm" w="sm" type="none"/>
                      <a:tailEnd len="sm" w="sm" type="none"/>
                    </a:lnR>
                    <a:lnT cap="flat" cmpd="sng" w="12700">
                      <a:solidFill>
                        <a:srgbClr val="D1D5DB"/>
                      </a:solidFill>
                      <a:prstDash val="solid"/>
                      <a:round/>
                      <a:headEnd len="sm" w="sm" type="none"/>
                      <a:tailEnd len="sm" w="sm" type="none"/>
                    </a:lnT>
                    <a:lnB cap="flat" cmpd="sng" w="12700">
                      <a:solidFill>
                        <a:srgbClr val="D1D5DB"/>
                      </a:solidFill>
                      <a:prstDash val="solid"/>
                      <a:round/>
                      <a:headEnd len="sm" w="sm" type="none"/>
                      <a:tailEnd len="sm" w="sm" type="none"/>
                    </a:lnB>
                    <a:solidFill>
                      <a:srgbClr val="EBF4FC"/>
                    </a:solidFill>
                  </a:tcPr>
                </a:tc>
                <a:tc>
                  <a:txBody>
                    <a:bodyPr/>
                    <a:lstStyle/>
                    <a:p>
                      <a:pPr indent="0" lvl="0" marL="0" marR="0" rtl="0" algn="l">
                        <a:spcBef>
                          <a:spcPts val="0"/>
                        </a:spcBef>
                        <a:spcAft>
                          <a:spcPts val="0"/>
                        </a:spcAft>
                        <a:buClr>
                          <a:srgbClr val="1A202C"/>
                        </a:buClr>
                        <a:buSzPts val="1200"/>
                        <a:buFont typeface="Calibri"/>
                        <a:buNone/>
                      </a:pPr>
                      <a:r>
                        <a:rPr lang="en-US" sz="2400" u="none" cap="none" strike="noStrike">
                          <a:solidFill>
                            <a:srgbClr val="1A202C"/>
                          </a:solidFill>
                          <a:latin typeface="Calibri"/>
                          <a:ea typeface="Calibri"/>
                          <a:cs typeface="Calibri"/>
                          <a:sym typeface="Calibri"/>
                        </a:rPr>
                        <a:t>2% receiving, 1.5% transfer</a:t>
                      </a:r>
                      <a:endParaRPr sz="2400" u="none" cap="none" strike="noStrike">
                        <a:latin typeface="Calibri"/>
                        <a:ea typeface="Calibri"/>
                        <a:cs typeface="Calibri"/>
                        <a:sym typeface="Calibri"/>
                      </a:endParaRPr>
                    </a:p>
                  </a:txBody>
                  <a:tcPr marT="45725" marB="45725" marR="91450" marL="91450">
                    <a:lnL cap="flat" cmpd="sng" w="12700">
                      <a:solidFill>
                        <a:srgbClr val="D1D5DB"/>
                      </a:solidFill>
                      <a:prstDash val="solid"/>
                      <a:round/>
                      <a:headEnd len="sm" w="sm" type="none"/>
                      <a:tailEnd len="sm" w="sm" type="none"/>
                    </a:lnL>
                    <a:lnR cap="flat" cmpd="sng" w="12700">
                      <a:solidFill>
                        <a:srgbClr val="D1D5DB"/>
                      </a:solidFill>
                      <a:prstDash val="solid"/>
                      <a:round/>
                      <a:headEnd len="sm" w="sm" type="none"/>
                      <a:tailEnd len="sm" w="sm" type="none"/>
                    </a:lnR>
                    <a:lnT cap="flat" cmpd="sng" w="12700">
                      <a:solidFill>
                        <a:srgbClr val="D1D5DB"/>
                      </a:solidFill>
                      <a:prstDash val="solid"/>
                      <a:round/>
                      <a:headEnd len="sm" w="sm" type="none"/>
                      <a:tailEnd len="sm" w="sm" type="none"/>
                    </a:lnT>
                    <a:lnB cap="flat" cmpd="sng" w="12700">
                      <a:solidFill>
                        <a:srgbClr val="D1D5DB"/>
                      </a:solidFill>
                      <a:prstDash val="solid"/>
                      <a:round/>
                      <a:headEnd len="sm" w="sm" type="none"/>
                      <a:tailEnd len="sm" w="sm" type="none"/>
                    </a:lnB>
                    <a:solidFill>
                      <a:srgbClr val="EBF4FC"/>
                    </a:solidFill>
                  </a:tcPr>
                </a:tc>
                <a:tc>
                  <a:txBody>
                    <a:bodyPr/>
                    <a:lstStyle/>
                    <a:p>
                      <a:pPr indent="0" lvl="0" marL="0" marR="0" rtl="0" algn="l">
                        <a:spcBef>
                          <a:spcPts val="0"/>
                        </a:spcBef>
                        <a:spcAft>
                          <a:spcPts val="0"/>
                        </a:spcAft>
                        <a:buClr>
                          <a:srgbClr val="1A202C"/>
                        </a:buClr>
                        <a:buSzPts val="1200"/>
                        <a:buFont typeface="Calibri"/>
                        <a:buNone/>
                      </a:pPr>
                      <a:r>
                        <a:rPr lang="en-US" sz="2400" u="none" cap="none" strike="noStrike">
                          <a:solidFill>
                            <a:srgbClr val="1A202C"/>
                          </a:solidFill>
                          <a:latin typeface="Calibri"/>
                          <a:ea typeface="Calibri"/>
                          <a:cs typeface="Calibri"/>
                          <a:sym typeface="Calibri"/>
                        </a:rPr>
                        <a:t>150+ countries</a:t>
                      </a:r>
                      <a:endParaRPr sz="2400" u="none" cap="none" strike="noStrike">
                        <a:latin typeface="Calibri"/>
                        <a:ea typeface="Calibri"/>
                        <a:cs typeface="Calibri"/>
                        <a:sym typeface="Calibri"/>
                      </a:endParaRPr>
                    </a:p>
                  </a:txBody>
                  <a:tcPr marT="45725" marB="45725" marR="91450" marL="91450">
                    <a:lnL cap="flat" cmpd="sng" w="12700">
                      <a:solidFill>
                        <a:srgbClr val="D1D5DB"/>
                      </a:solidFill>
                      <a:prstDash val="solid"/>
                      <a:round/>
                      <a:headEnd len="sm" w="sm" type="none"/>
                      <a:tailEnd len="sm" w="sm" type="none"/>
                    </a:lnL>
                    <a:lnR cap="flat" cmpd="sng" w="12700">
                      <a:solidFill>
                        <a:srgbClr val="D1D5DB"/>
                      </a:solidFill>
                      <a:prstDash val="solid"/>
                      <a:round/>
                      <a:headEnd len="sm" w="sm" type="none"/>
                      <a:tailEnd len="sm" w="sm" type="none"/>
                    </a:lnR>
                    <a:lnT cap="flat" cmpd="sng" w="12700">
                      <a:solidFill>
                        <a:srgbClr val="D1D5DB"/>
                      </a:solidFill>
                      <a:prstDash val="solid"/>
                      <a:round/>
                      <a:headEnd len="sm" w="sm" type="none"/>
                      <a:tailEnd len="sm" w="sm" type="none"/>
                    </a:lnT>
                    <a:lnB cap="flat" cmpd="sng" w="12700">
                      <a:solidFill>
                        <a:srgbClr val="D1D5DB"/>
                      </a:solidFill>
                      <a:prstDash val="solid"/>
                      <a:round/>
                      <a:headEnd len="sm" w="sm" type="none"/>
                      <a:tailEnd len="sm" w="sm" type="none"/>
                    </a:lnB>
                    <a:solidFill>
                      <a:srgbClr val="EBF4FC"/>
                    </a:solidFill>
                  </a:tcPr>
                </a:tc>
                <a:tc>
                  <a:txBody>
                    <a:bodyPr/>
                    <a:lstStyle/>
                    <a:p>
                      <a:pPr indent="0" lvl="0" marL="0" marR="0" rtl="0" algn="l">
                        <a:spcBef>
                          <a:spcPts val="0"/>
                        </a:spcBef>
                        <a:spcAft>
                          <a:spcPts val="0"/>
                        </a:spcAft>
                        <a:buClr>
                          <a:srgbClr val="1A202C"/>
                        </a:buClr>
                        <a:buSzPts val="1200"/>
                        <a:buFont typeface="Calibri"/>
                        <a:buNone/>
                      </a:pPr>
                      <a:r>
                        <a:rPr lang="en-US" sz="2400" u="none" cap="none" strike="noStrike">
                          <a:solidFill>
                            <a:srgbClr val="1A202C"/>
                          </a:solidFill>
                          <a:latin typeface="Calibri"/>
                          <a:ea typeface="Calibri"/>
                          <a:cs typeface="Calibri"/>
                          <a:sym typeface="Calibri"/>
                        </a:rPr>
                        <a:t>1–3 days</a:t>
                      </a:r>
                      <a:endParaRPr sz="2400" u="none" cap="none" strike="noStrike">
                        <a:latin typeface="Calibri"/>
                        <a:ea typeface="Calibri"/>
                        <a:cs typeface="Calibri"/>
                        <a:sym typeface="Calibri"/>
                      </a:endParaRPr>
                    </a:p>
                  </a:txBody>
                  <a:tcPr marT="45725" marB="45725" marR="91450" marL="91450">
                    <a:lnL cap="flat" cmpd="sng" w="12700">
                      <a:solidFill>
                        <a:srgbClr val="D1D5DB"/>
                      </a:solidFill>
                      <a:prstDash val="solid"/>
                      <a:round/>
                      <a:headEnd len="sm" w="sm" type="none"/>
                      <a:tailEnd len="sm" w="sm" type="none"/>
                    </a:lnL>
                    <a:lnR cap="flat" cmpd="sng" w="12700">
                      <a:solidFill>
                        <a:srgbClr val="D1D5DB"/>
                      </a:solidFill>
                      <a:prstDash val="solid"/>
                      <a:round/>
                      <a:headEnd len="sm" w="sm" type="none"/>
                      <a:tailEnd len="sm" w="sm" type="none"/>
                    </a:lnR>
                    <a:lnT cap="flat" cmpd="sng" w="12700">
                      <a:solidFill>
                        <a:srgbClr val="D1D5DB"/>
                      </a:solidFill>
                      <a:prstDash val="solid"/>
                      <a:round/>
                      <a:headEnd len="sm" w="sm" type="none"/>
                      <a:tailEnd len="sm" w="sm" type="none"/>
                    </a:lnT>
                    <a:lnB cap="flat" cmpd="sng" w="12700">
                      <a:solidFill>
                        <a:srgbClr val="D1D5DB"/>
                      </a:solidFill>
                      <a:prstDash val="solid"/>
                      <a:round/>
                      <a:headEnd len="sm" w="sm" type="none"/>
                      <a:tailEnd len="sm" w="sm" type="none"/>
                    </a:lnB>
                    <a:solidFill>
                      <a:srgbClr val="EBF4FC"/>
                    </a:solidFill>
                  </a:tcPr>
                </a:tc>
              </a:tr>
              <a:tr h="811600">
                <a:tc>
                  <a:txBody>
                    <a:bodyPr/>
                    <a:lstStyle/>
                    <a:p>
                      <a:pPr indent="0" lvl="0" marL="0" marR="0" rtl="0" algn="l">
                        <a:spcBef>
                          <a:spcPts val="0"/>
                        </a:spcBef>
                        <a:spcAft>
                          <a:spcPts val="0"/>
                        </a:spcAft>
                        <a:buClr>
                          <a:srgbClr val="1A202C"/>
                        </a:buClr>
                        <a:buSzPts val="1200"/>
                        <a:buFont typeface="Calibri"/>
                        <a:buNone/>
                      </a:pPr>
                      <a:r>
                        <a:rPr lang="en-US" sz="2400" u="none" cap="none" strike="noStrike">
                          <a:solidFill>
                            <a:srgbClr val="1A202C"/>
                          </a:solidFill>
                          <a:latin typeface="Calibri"/>
                          <a:ea typeface="Calibri"/>
                          <a:cs typeface="Calibri"/>
                          <a:sym typeface="Calibri"/>
                        </a:rPr>
                        <a:t>Stripe</a:t>
                      </a:r>
                      <a:endParaRPr sz="2400" u="none" cap="none" strike="noStrike">
                        <a:latin typeface="Calibri"/>
                        <a:ea typeface="Calibri"/>
                        <a:cs typeface="Calibri"/>
                        <a:sym typeface="Calibri"/>
                      </a:endParaRPr>
                    </a:p>
                  </a:txBody>
                  <a:tcPr marT="45725" marB="45725" marR="91450" marL="91450">
                    <a:lnL cap="flat" cmpd="sng" w="12700">
                      <a:solidFill>
                        <a:srgbClr val="D1D5DB"/>
                      </a:solidFill>
                      <a:prstDash val="solid"/>
                      <a:round/>
                      <a:headEnd len="sm" w="sm" type="none"/>
                      <a:tailEnd len="sm" w="sm" type="none"/>
                    </a:lnL>
                    <a:lnR cap="flat" cmpd="sng" w="12700">
                      <a:solidFill>
                        <a:srgbClr val="D1D5DB"/>
                      </a:solidFill>
                      <a:prstDash val="solid"/>
                      <a:round/>
                      <a:headEnd len="sm" w="sm" type="none"/>
                      <a:tailEnd len="sm" w="sm" type="none"/>
                    </a:lnR>
                    <a:lnT cap="flat" cmpd="sng" w="12700">
                      <a:solidFill>
                        <a:srgbClr val="D1D5DB"/>
                      </a:solidFill>
                      <a:prstDash val="solid"/>
                      <a:round/>
                      <a:headEnd len="sm" w="sm" type="none"/>
                      <a:tailEnd len="sm" w="sm" type="none"/>
                    </a:lnT>
                    <a:lnB cap="flat" cmpd="sng" w="12700">
                      <a:solidFill>
                        <a:srgbClr val="D1D5DB"/>
                      </a:solidFill>
                      <a:prstDash val="solid"/>
                      <a:round/>
                      <a:headEnd len="sm" w="sm" type="none"/>
                      <a:tailEnd len="sm" w="sm" type="none"/>
                    </a:lnB>
                    <a:solidFill>
                      <a:srgbClr val="FFFFFF"/>
                    </a:solidFill>
                  </a:tcPr>
                </a:tc>
                <a:tc>
                  <a:txBody>
                    <a:bodyPr/>
                    <a:lstStyle/>
                    <a:p>
                      <a:pPr indent="0" lvl="0" marL="0" marR="0" rtl="0" algn="l">
                        <a:spcBef>
                          <a:spcPts val="0"/>
                        </a:spcBef>
                        <a:spcAft>
                          <a:spcPts val="0"/>
                        </a:spcAft>
                        <a:buClr>
                          <a:srgbClr val="1A202C"/>
                        </a:buClr>
                        <a:buSzPts val="1200"/>
                        <a:buFont typeface="Calibri"/>
                        <a:buNone/>
                      </a:pPr>
                      <a:r>
                        <a:rPr lang="en-US" sz="2400" u="none" cap="none" strike="noStrike">
                          <a:solidFill>
                            <a:srgbClr val="1A202C"/>
                          </a:solidFill>
                          <a:latin typeface="Calibri"/>
                          <a:ea typeface="Calibri"/>
                          <a:cs typeface="Calibri"/>
                          <a:sym typeface="Calibri"/>
                        </a:rPr>
                        <a:t>Recurring payments, subscriptions</a:t>
                      </a:r>
                      <a:endParaRPr sz="2400" u="none" cap="none" strike="noStrike">
                        <a:latin typeface="Calibri"/>
                        <a:ea typeface="Calibri"/>
                        <a:cs typeface="Calibri"/>
                        <a:sym typeface="Calibri"/>
                      </a:endParaRPr>
                    </a:p>
                  </a:txBody>
                  <a:tcPr marT="45725" marB="45725" marR="91450" marL="91450">
                    <a:lnL cap="flat" cmpd="sng" w="12700">
                      <a:solidFill>
                        <a:srgbClr val="D1D5DB"/>
                      </a:solidFill>
                      <a:prstDash val="solid"/>
                      <a:round/>
                      <a:headEnd len="sm" w="sm" type="none"/>
                      <a:tailEnd len="sm" w="sm" type="none"/>
                    </a:lnL>
                    <a:lnR cap="flat" cmpd="sng" w="12700">
                      <a:solidFill>
                        <a:srgbClr val="D1D5DB"/>
                      </a:solidFill>
                      <a:prstDash val="solid"/>
                      <a:round/>
                      <a:headEnd len="sm" w="sm" type="none"/>
                      <a:tailEnd len="sm" w="sm" type="none"/>
                    </a:lnR>
                    <a:lnT cap="flat" cmpd="sng" w="12700">
                      <a:solidFill>
                        <a:srgbClr val="D1D5DB"/>
                      </a:solidFill>
                      <a:prstDash val="solid"/>
                      <a:round/>
                      <a:headEnd len="sm" w="sm" type="none"/>
                      <a:tailEnd len="sm" w="sm" type="none"/>
                    </a:lnT>
                    <a:lnB cap="flat" cmpd="sng" w="12700">
                      <a:solidFill>
                        <a:srgbClr val="D1D5DB"/>
                      </a:solidFill>
                      <a:prstDash val="solid"/>
                      <a:round/>
                      <a:headEnd len="sm" w="sm" type="none"/>
                      <a:tailEnd len="sm" w="sm" type="none"/>
                    </a:lnB>
                    <a:solidFill>
                      <a:srgbClr val="FFFFFF"/>
                    </a:solidFill>
                  </a:tcPr>
                </a:tc>
                <a:tc>
                  <a:txBody>
                    <a:bodyPr/>
                    <a:lstStyle/>
                    <a:p>
                      <a:pPr indent="0" lvl="0" marL="0" marR="0" rtl="0" algn="l">
                        <a:spcBef>
                          <a:spcPts val="0"/>
                        </a:spcBef>
                        <a:spcAft>
                          <a:spcPts val="0"/>
                        </a:spcAft>
                        <a:buClr>
                          <a:srgbClr val="1A202C"/>
                        </a:buClr>
                        <a:buSzPts val="1200"/>
                        <a:buFont typeface="Calibri"/>
                        <a:buNone/>
                      </a:pPr>
                      <a:r>
                        <a:rPr lang="en-US" sz="2400" u="none" cap="none" strike="noStrike">
                          <a:solidFill>
                            <a:srgbClr val="1A202C"/>
                          </a:solidFill>
                          <a:latin typeface="Calibri"/>
                          <a:ea typeface="Calibri"/>
                          <a:cs typeface="Calibri"/>
                          <a:sym typeface="Calibri"/>
                        </a:rPr>
                        <a:t>2.9% + 30¢ per charge</a:t>
                      </a:r>
                      <a:endParaRPr sz="2400" u="none" cap="none" strike="noStrike">
                        <a:latin typeface="Calibri"/>
                        <a:ea typeface="Calibri"/>
                        <a:cs typeface="Calibri"/>
                        <a:sym typeface="Calibri"/>
                      </a:endParaRPr>
                    </a:p>
                  </a:txBody>
                  <a:tcPr marT="45725" marB="45725" marR="91450" marL="91450">
                    <a:lnL cap="flat" cmpd="sng" w="12700">
                      <a:solidFill>
                        <a:srgbClr val="D1D5DB"/>
                      </a:solidFill>
                      <a:prstDash val="solid"/>
                      <a:round/>
                      <a:headEnd len="sm" w="sm" type="none"/>
                      <a:tailEnd len="sm" w="sm" type="none"/>
                    </a:lnL>
                    <a:lnR cap="flat" cmpd="sng" w="12700">
                      <a:solidFill>
                        <a:srgbClr val="D1D5DB"/>
                      </a:solidFill>
                      <a:prstDash val="solid"/>
                      <a:round/>
                      <a:headEnd len="sm" w="sm" type="none"/>
                      <a:tailEnd len="sm" w="sm" type="none"/>
                    </a:lnR>
                    <a:lnT cap="flat" cmpd="sng" w="12700">
                      <a:solidFill>
                        <a:srgbClr val="D1D5DB"/>
                      </a:solidFill>
                      <a:prstDash val="solid"/>
                      <a:round/>
                      <a:headEnd len="sm" w="sm" type="none"/>
                      <a:tailEnd len="sm" w="sm" type="none"/>
                    </a:lnT>
                    <a:lnB cap="flat" cmpd="sng" w="12700">
                      <a:solidFill>
                        <a:srgbClr val="D1D5DB"/>
                      </a:solidFill>
                      <a:prstDash val="solid"/>
                      <a:round/>
                      <a:headEnd len="sm" w="sm" type="none"/>
                      <a:tailEnd len="sm" w="sm" type="none"/>
                    </a:lnB>
                    <a:solidFill>
                      <a:srgbClr val="FFFFFF"/>
                    </a:solidFill>
                  </a:tcPr>
                </a:tc>
                <a:tc>
                  <a:txBody>
                    <a:bodyPr/>
                    <a:lstStyle/>
                    <a:p>
                      <a:pPr indent="0" lvl="0" marL="0" marR="0" rtl="0" algn="l">
                        <a:spcBef>
                          <a:spcPts val="0"/>
                        </a:spcBef>
                        <a:spcAft>
                          <a:spcPts val="0"/>
                        </a:spcAft>
                        <a:buClr>
                          <a:srgbClr val="1A202C"/>
                        </a:buClr>
                        <a:buSzPts val="1200"/>
                        <a:buFont typeface="Calibri"/>
                        <a:buNone/>
                      </a:pPr>
                      <a:r>
                        <a:rPr lang="en-US" sz="2400" u="none" cap="none" strike="noStrike">
                          <a:solidFill>
                            <a:srgbClr val="1A202C"/>
                          </a:solidFill>
                          <a:latin typeface="Calibri"/>
                          <a:ea typeface="Calibri"/>
                          <a:cs typeface="Calibri"/>
                          <a:sym typeface="Calibri"/>
                        </a:rPr>
                        <a:t>135+ currencies</a:t>
                      </a:r>
                      <a:endParaRPr sz="2400" u="none" cap="none" strike="noStrike">
                        <a:latin typeface="Calibri"/>
                        <a:ea typeface="Calibri"/>
                        <a:cs typeface="Calibri"/>
                        <a:sym typeface="Calibri"/>
                      </a:endParaRPr>
                    </a:p>
                  </a:txBody>
                  <a:tcPr marT="45725" marB="45725" marR="91450" marL="91450">
                    <a:lnL cap="flat" cmpd="sng" w="12700">
                      <a:solidFill>
                        <a:srgbClr val="D1D5DB"/>
                      </a:solidFill>
                      <a:prstDash val="solid"/>
                      <a:round/>
                      <a:headEnd len="sm" w="sm" type="none"/>
                      <a:tailEnd len="sm" w="sm" type="none"/>
                    </a:lnL>
                    <a:lnR cap="flat" cmpd="sng" w="12700">
                      <a:solidFill>
                        <a:srgbClr val="D1D5DB"/>
                      </a:solidFill>
                      <a:prstDash val="solid"/>
                      <a:round/>
                      <a:headEnd len="sm" w="sm" type="none"/>
                      <a:tailEnd len="sm" w="sm" type="none"/>
                    </a:lnR>
                    <a:lnT cap="flat" cmpd="sng" w="12700">
                      <a:solidFill>
                        <a:srgbClr val="D1D5DB"/>
                      </a:solidFill>
                      <a:prstDash val="solid"/>
                      <a:round/>
                      <a:headEnd len="sm" w="sm" type="none"/>
                      <a:tailEnd len="sm" w="sm" type="none"/>
                    </a:lnT>
                    <a:lnB cap="flat" cmpd="sng" w="12700">
                      <a:solidFill>
                        <a:srgbClr val="D1D5DB"/>
                      </a:solidFill>
                      <a:prstDash val="solid"/>
                      <a:round/>
                      <a:headEnd len="sm" w="sm" type="none"/>
                      <a:tailEnd len="sm" w="sm" type="none"/>
                    </a:lnB>
                    <a:solidFill>
                      <a:srgbClr val="FFFFFF"/>
                    </a:solidFill>
                  </a:tcPr>
                </a:tc>
                <a:tc>
                  <a:txBody>
                    <a:bodyPr/>
                    <a:lstStyle/>
                    <a:p>
                      <a:pPr indent="0" lvl="0" marL="0" marR="0" rtl="0" algn="l">
                        <a:spcBef>
                          <a:spcPts val="0"/>
                        </a:spcBef>
                        <a:spcAft>
                          <a:spcPts val="0"/>
                        </a:spcAft>
                        <a:buClr>
                          <a:srgbClr val="1A202C"/>
                        </a:buClr>
                        <a:buSzPts val="1200"/>
                        <a:buFont typeface="Calibri"/>
                        <a:buNone/>
                      </a:pPr>
                      <a:r>
                        <a:rPr lang="en-US" sz="2400" u="none" cap="none" strike="noStrike">
                          <a:solidFill>
                            <a:srgbClr val="1A202C"/>
                          </a:solidFill>
                          <a:latin typeface="Calibri"/>
                          <a:ea typeface="Calibri"/>
                          <a:cs typeface="Calibri"/>
                          <a:sym typeface="Calibri"/>
                        </a:rPr>
                        <a:t>2–7 days payout</a:t>
                      </a:r>
                      <a:endParaRPr sz="2400" u="none" cap="none" strike="noStrike">
                        <a:latin typeface="Calibri"/>
                        <a:ea typeface="Calibri"/>
                        <a:cs typeface="Calibri"/>
                        <a:sym typeface="Calibri"/>
                      </a:endParaRPr>
                    </a:p>
                  </a:txBody>
                  <a:tcPr marT="45725" marB="45725" marR="91450" marL="91450">
                    <a:lnL cap="flat" cmpd="sng" w="12700">
                      <a:solidFill>
                        <a:srgbClr val="D1D5DB"/>
                      </a:solidFill>
                      <a:prstDash val="solid"/>
                      <a:round/>
                      <a:headEnd len="sm" w="sm" type="none"/>
                      <a:tailEnd len="sm" w="sm" type="none"/>
                    </a:lnL>
                    <a:lnR cap="flat" cmpd="sng" w="12700">
                      <a:solidFill>
                        <a:srgbClr val="D1D5DB"/>
                      </a:solidFill>
                      <a:prstDash val="solid"/>
                      <a:round/>
                      <a:headEnd len="sm" w="sm" type="none"/>
                      <a:tailEnd len="sm" w="sm" type="none"/>
                    </a:lnR>
                    <a:lnT cap="flat" cmpd="sng" w="12700">
                      <a:solidFill>
                        <a:srgbClr val="D1D5DB"/>
                      </a:solidFill>
                      <a:prstDash val="solid"/>
                      <a:round/>
                      <a:headEnd len="sm" w="sm" type="none"/>
                      <a:tailEnd len="sm" w="sm" type="none"/>
                    </a:lnT>
                    <a:lnB cap="flat" cmpd="sng" w="12700">
                      <a:solidFill>
                        <a:srgbClr val="D1D5DB"/>
                      </a:solidFill>
                      <a:prstDash val="solid"/>
                      <a:round/>
                      <a:headEnd len="sm" w="sm" type="none"/>
                      <a:tailEnd len="sm" w="sm" type="none"/>
                    </a:lnB>
                    <a:solidFill>
                      <a:srgbClr val="FFFFFF"/>
                    </a:solidFill>
                  </a:tcPr>
                </a:tc>
              </a:tr>
              <a:tr h="811600">
                <a:tc>
                  <a:txBody>
                    <a:bodyPr/>
                    <a:lstStyle/>
                    <a:p>
                      <a:pPr indent="0" lvl="0" marL="0" marR="0" rtl="0" algn="l">
                        <a:spcBef>
                          <a:spcPts val="0"/>
                        </a:spcBef>
                        <a:spcAft>
                          <a:spcPts val="0"/>
                        </a:spcAft>
                        <a:buClr>
                          <a:srgbClr val="1A202C"/>
                        </a:buClr>
                        <a:buSzPts val="1200"/>
                        <a:buFont typeface="Calibri"/>
                        <a:buNone/>
                      </a:pPr>
                      <a:r>
                        <a:rPr lang="en-US" sz="2400" u="none" cap="none" strike="noStrike">
                          <a:solidFill>
                            <a:srgbClr val="1A202C"/>
                          </a:solidFill>
                          <a:latin typeface="Calibri"/>
                          <a:ea typeface="Calibri"/>
                          <a:cs typeface="Calibri"/>
                          <a:sym typeface="Calibri"/>
                        </a:rPr>
                        <a:t>M-Pesa / MTN</a:t>
                      </a:r>
                      <a:endParaRPr sz="2400" u="none" cap="none" strike="noStrike">
                        <a:latin typeface="Calibri"/>
                        <a:ea typeface="Calibri"/>
                        <a:cs typeface="Calibri"/>
                        <a:sym typeface="Calibri"/>
                      </a:endParaRPr>
                    </a:p>
                  </a:txBody>
                  <a:tcPr marT="45725" marB="45725" marR="91450" marL="91450">
                    <a:lnL cap="flat" cmpd="sng" w="12700">
                      <a:solidFill>
                        <a:srgbClr val="D1D5DB"/>
                      </a:solidFill>
                      <a:prstDash val="solid"/>
                      <a:round/>
                      <a:headEnd len="sm" w="sm" type="none"/>
                      <a:tailEnd len="sm" w="sm" type="none"/>
                    </a:lnL>
                    <a:lnR cap="flat" cmpd="sng" w="12700">
                      <a:solidFill>
                        <a:srgbClr val="D1D5DB"/>
                      </a:solidFill>
                      <a:prstDash val="solid"/>
                      <a:round/>
                      <a:headEnd len="sm" w="sm" type="none"/>
                      <a:tailEnd len="sm" w="sm" type="none"/>
                    </a:lnR>
                    <a:lnT cap="flat" cmpd="sng" w="12700">
                      <a:solidFill>
                        <a:srgbClr val="D1D5DB"/>
                      </a:solidFill>
                      <a:prstDash val="solid"/>
                      <a:round/>
                      <a:headEnd len="sm" w="sm" type="none"/>
                      <a:tailEnd len="sm" w="sm" type="none"/>
                    </a:lnT>
                    <a:lnB cap="flat" cmpd="sng" w="12700">
                      <a:solidFill>
                        <a:srgbClr val="D1D5DB"/>
                      </a:solidFill>
                      <a:prstDash val="solid"/>
                      <a:round/>
                      <a:headEnd len="sm" w="sm" type="none"/>
                      <a:tailEnd len="sm" w="sm" type="none"/>
                    </a:lnB>
                    <a:solidFill>
                      <a:srgbClr val="EBF4FC"/>
                    </a:solidFill>
                  </a:tcPr>
                </a:tc>
                <a:tc>
                  <a:txBody>
                    <a:bodyPr/>
                    <a:lstStyle/>
                    <a:p>
                      <a:pPr indent="0" lvl="0" marL="0" marR="0" rtl="0" algn="l">
                        <a:spcBef>
                          <a:spcPts val="0"/>
                        </a:spcBef>
                        <a:spcAft>
                          <a:spcPts val="0"/>
                        </a:spcAft>
                        <a:buClr>
                          <a:srgbClr val="1A202C"/>
                        </a:buClr>
                        <a:buSzPts val="1200"/>
                        <a:buFont typeface="Calibri"/>
                        <a:buNone/>
                      </a:pPr>
                      <a:r>
                        <a:rPr lang="en-US" sz="2400" u="none" cap="none" strike="noStrike">
                          <a:solidFill>
                            <a:srgbClr val="1A202C"/>
                          </a:solidFill>
                          <a:latin typeface="Calibri"/>
                          <a:ea typeface="Calibri"/>
                          <a:cs typeface="Calibri"/>
                          <a:sym typeface="Calibri"/>
                        </a:rPr>
                        <a:t>Local African markets</a:t>
                      </a:r>
                      <a:endParaRPr sz="2400" u="none" cap="none" strike="noStrike">
                        <a:latin typeface="Calibri"/>
                        <a:ea typeface="Calibri"/>
                        <a:cs typeface="Calibri"/>
                        <a:sym typeface="Calibri"/>
                      </a:endParaRPr>
                    </a:p>
                  </a:txBody>
                  <a:tcPr marT="45725" marB="45725" marR="91450" marL="91450">
                    <a:lnL cap="flat" cmpd="sng" w="12700">
                      <a:solidFill>
                        <a:srgbClr val="D1D5DB"/>
                      </a:solidFill>
                      <a:prstDash val="solid"/>
                      <a:round/>
                      <a:headEnd len="sm" w="sm" type="none"/>
                      <a:tailEnd len="sm" w="sm" type="none"/>
                    </a:lnL>
                    <a:lnR cap="flat" cmpd="sng" w="12700">
                      <a:solidFill>
                        <a:srgbClr val="D1D5DB"/>
                      </a:solidFill>
                      <a:prstDash val="solid"/>
                      <a:round/>
                      <a:headEnd len="sm" w="sm" type="none"/>
                      <a:tailEnd len="sm" w="sm" type="none"/>
                    </a:lnR>
                    <a:lnT cap="flat" cmpd="sng" w="12700">
                      <a:solidFill>
                        <a:srgbClr val="D1D5DB"/>
                      </a:solidFill>
                      <a:prstDash val="solid"/>
                      <a:round/>
                      <a:headEnd len="sm" w="sm" type="none"/>
                      <a:tailEnd len="sm" w="sm" type="none"/>
                    </a:lnT>
                    <a:lnB cap="flat" cmpd="sng" w="12700">
                      <a:solidFill>
                        <a:srgbClr val="D1D5DB"/>
                      </a:solidFill>
                      <a:prstDash val="solid"/>
                      <a:round/>
                      <a:headEnd len="sm" w="sm" type="none"/>
                      <a:tailEnd len="sm" w="sm" type="none"/>
                    </a:lnB>
                    <a:solidFill>
                      <a:srgbClr val="EBF4FC"/>
                    </a:solidFill>
                  </a:tcPr>
                </a:tc>
                <a:tc>
                  <a:txBody>
                    <a:bodyPr/>
                    <a:lstStyle/>
                    <a:p>
                      <a:pPr indent="0" lvl="0" marL="0" marR="0" rtl="0" algn="l">
                        <a:spcBef>
                          <a:spcPts val="0"/>
                        </a:spcBef>
                        <a:spcAft>
                          <a:spcPts val="0"/>
                        </a:spcAft>
                        <a:buClr>
                          <a:srgbClr val="1A202C"/>
                        </a:buClr>
                        <a:buSzPts val="1200"/>
                        <a:buFont typeface="Calibri"/>
                        <a:buNone/>
                      </a:pPr>
                      <a:r>
                        <a:rPr lang="en-US" sz="2400" u="none" cap="none" strike="noStrike">
                          <a:solidFill>
                            <a:srgbClr val="1A202C"/>
                          </a:solidFill>
                          <a:latin typeface="Calibri"/>
                          <a:ea typeface="Calibri"/>
                          <a:cs typeface="Calibri"/>
                          <a:sym typeface="Calibri"/>
                        </a:rPr>
                        <a:t>Varies by country</a:t>
                      </a:r>
                      <a:endParaRPr sz="2400" u="none" cap="none" strike="noStrike">
                        <a:latin typeface="Calibri"/>
                        <a:ea typeface="Calibri"/>
                        <a:cs typeface="Calibri"/>
                        <a:sym typeface="Calibri"/>
                      </a:endParaRPr>
                    </a:p>
                  </a:txBody>
                  <a:tcPr marT="45725" marB="45725" marR="91450" marL="91450">
                    <a:lnL cap="flat" cmpd="sng" w="12700">
                      <a:solidFill>
                        <a:srgbClr val="D1D5DB"/>
                      </a:solidFill>
                      <a:prstDash val="solid"/>
                      <a:round/>
                      <a:headEnd len="sm" w="sm" type="none"/>
                      <a:tailEnd len="sm" w="sm" type="none"/>
                    </a:lnL>
                    <a:lnR cap="flat" cmpd="sng" w="12700">
                      <a:solidFill>
                        <a:srgbClr val="D1D5DB"/>
                      </a:solidFill>
                      <a:prstDash val="solid"/>
                      <a:round/>
                      <a:headEnd len="sm" w="sm" type="none"/>
                      <a:tailEnd len="sm" w="sm" type="none"/>
                    </a:lnR>
                    <a:lnT cap="flat" cmpd="sng" w="12700">
                      <a:solidFill>
                        <a:srgbClr val="D1D5DB"/>
                      </a:solidFill>
                      <a:prstDash val="solid"/>
                      <a:round/>
                      <a:headEnd len="sm" w="sm" type="none"/>
                      <a:tailEnd len="sm" w="sm" type="none"/>
                    </a:lnT>
                    <a:lnB cap="flat" cmpd="sng" w="12700">
                      <a:solidFill>
                        <a:srgbClr val="D1D5DB"/>
                      </a:solidFill>
                      <a:prstDash val="solid"/>
                      <a:round/>
                      <a:headEnd len="sm" w="sm" type="none"/>
                      <a:tailEnd len="sm" w="sm" type="none"/>
                    </a:lnB>
                    <a:solidFill>
                      <a:srgbClr val="EBF4FC"/>
                    </a:solidFill>
                  </a:tcPr>
                </a:tc>
                <a:tc>
                  <a:txBody>
                    <a:bodyPr/>
                    <a:lstStyle/>
                    <a:p>
                      <a:pPr indent="0" lvl="0" marL="0" marR="0" rtl="0" algn="l">
                        <a:spcBef>
                          <a:spcPts val="0"/>
                        </a:spcBef>
                        <a:spcAft>
                          <a:spcPts val="0"/>
                        </a:spcAft>
                        <a:buClr>
                          <a:srgbClr val="1A202C"/>
                        </a:buClr>
                        <a:buSzPts val="1200"/>
                        <a:buFont typeface="Calibri"/>
                        <a:buNone/>
                      </a:pPr>
                      <a:r>
                        <a:rPr lang="en-US" sz="2400" u="none" cap="none" strike="noStrike">
                          <a:solidFill>
                            <a:srgbClr val="1A202C"/>
                          </a:solidFill>
                          <a:latin typeface="Calibri"/>
                          <a:ea typeface="Calibri"/>
                          <a:cs typeface="Calibri"/>
                          <a:sym typeface="Calibri"/>
                        </a:rPr>
                        <a:t>Local currency</a:t>
                      </a:r>
                      <a:endParaRPr sz="2400" u="none" cap="none" strike="noStrike">
                        <a:latin typeface="Calibri"/>
                        <a:ea typeface="Calibri"/>
                        <a:cs typeface="Calibri"/>
                        <a:sym typeface="Calibri"/>
                      </a:endParaRPr>
                    </a:p>
                  </a:txBody>
                  <a:tcPr marT="45725" marB="45725" marR="91450" marL="91450">
                    <a:lnL cap="flat" cmpd="sng" w="12700">
                      <a:solidFill>
                        <a:srgbClr val="D1D5DB"/>
                      </a:solidFill>
                      <a:prstDash val="solid"/>
                      <a:round/>
                      <a:headEnd len="sm" w="sm" type="none"/>
                      <a:tailEnd len="sm" w="sm" type="none"/>
                    </a:lnL>
                    <a:lnR cap="flat" cmpd="sng" w="12700">
                      <a:solidFill>
                        <a:srgbClr val="D1D5DB"/>
                      </a:solidFill>
                      <a:prstDash val="solid"/>
                      <a:round/>
                      <a:headEnd len="sm" w="sm" type="none"/>
                      <a:tailEnd len="sm" w="sm" type="none"/>
                    </a:lnR>
                    <a:lnT cap="flat" cmpd="sng" w="12700">
                      <a:solidFill>
                        <a:srgbClr val="D1D5DB"/>
                      </a:solidFill>
                      <a:prstDash val="solid"/>
                      <a:round/>
                      <a:headEnd len="sm" w="sm" type="none"/>
                      <a:tailEnd len="sm" w="sm" type="none"/>
                    </a:lnT>
                    <a:lnB cap="flat" cmpd="sng" w="12700">
                      <a:solidFill>
                        <a:srgbClr val="D1D5DB"/>
                      </a:solidFill>
                      <a:prstDash val="solid"/>
                      <a:round/>
                      <a:headEnd len="sm" w="sm" type="none"/>
                      <a:tailEnd len="sm" w="sm" type="none"/>
                    </a:lnB>
                    <a:solidFill>
                      <a:srgbClr val="EBF4FC"/>
                    </a:solidFill>
                  </a:tcPr>
                </a:tc>
                <a:tc>
                  <a:txBody>
                    <a:bodyPr/>
                    <a:lstStyle/>
                    <a:p>
                      <a:pPr indent="0" lvl="0" marL="0" marR="0" rtl="0" algn="l">
                        <a:spcBef>
                          <a:spcPts val="0"/>
                        </a:spcBef>
                        <a:spcAft>
                          <a:spcPts val="0"/>
                        </a:spcAft>
                        <a:buClr>
                          <a:srgbClr val="1A202C"/>
                        </a:buClr>
                        <a:buSzPts val="1200"/>
                        <a:buFont typeface="Calibri"/>
                        <a:buNone/>
                      </a:pPr>
                      <a:r>
                        <a:rPr lang="en-US" sz="2400" u="none" cap="none" strike="noStrike">
                          <a:solidFill>
                            <a:srgbClr val="1A202C"/>
                          </a:solidFill>
                          <a:latin typeface="Calibri"/>
                          <a:ea typeface="Calibri"/>
                          <a:cs typeface="Calibri"/>
                          <a:sym typeface="Calibri"/>
                        </a:rPr>
                        <a:t>Instant</a:t>
                      </a:r>
                      <a:endParaRPr sz="2400" u="none" cap="none" strike="noStrike">
                        <a:latin typeface="Calibri"/>
                        <a:ea typeface="Calibri"/>
                        <a:cs typeface="Calibri"/>
                        <a:sym typeface="Calibri"/>
                      </a:endParaRPr>
                    </a:p>
                  </a:txBody>
                  <a:tcPr marT="45725" marB="45725" marR="91450" marL="91450">
                    <a:lnL cap="flat" cmpd="sng" w="12700">
                      <a:solidFill>
                        <a:srgbClr val="D1D5DB"/>
                      </a:solidFill>
                      <a:prstDash val="solid"/>
                      <a:round/>
                      <a:headEnd len="sm" w="sm" type="none"/>
                      <a:tailEnd len="sm" w="sm" type="none"/>
                    </a:lnL>
                    <a:lnR cap="flat" cmpd="sng" w="12700">
                      <a:solidFill>
                        <a:srgbClr val="D1D5DB"/>
                      </a:solidFill>
                      <a:prstDash val="solid"/>
                      <a:round/>
                      <a:headEnd len="sm" w="sm" type="none"/>
                      <a:tailEnd len="sm" w="sm" type="none"/>
                    </a:lnR>
                    <a:lnT cap="flat" cmpd="sng" w="12700">
                      <a:solidFill>
                        <a:srgbClr val="D1D5DB"/>
                      </a:solidFill>
                      <a:prstDash val="solid"/>
                      <a:round/>
                      <a:headEnd len="sm" w="sm" type="none"/>
                      <a:tailEnd len="sm" w="sm" type="none"/>
                    </a:lnT>
                    <a:lnB cap="flat" cmpd="sng" w="12700">
                      <a:solidFill>
                        <a:srgbClr val="D1D5DB"/>
                      </a:solidFill>
                      <a:prstDash val="solid"/>
                      <a:round/>
                      <a:headEnd len="sm" w="sm" type="none"/>
                      <a:tailEnd len="sm" w="sm" type="none"/>
                    </a:lnB>
                    <a:solidFill>
                      <a:srgbClr val="EBF4FC"/>
                    </a:solidFill>
                  </a:tcPr>
                </a:tc>
              </a:tr>
              <a:tr h="811600">
                <a:tc>
                  <a:txBody>
                    <a:bodyPr/>
                    <a:lstStyle/>
                    <a:p>
                      <a:pPr indent="0" lvl="0" marL="0" marR="0" rtl="0" algn="l">
                        <a:spcBef>
                          <a:spcPts val="0"/>
                        </a:spcBef>
                        <a:spcAft>
                          <a:spcPts val="0"/>
                        </a:spcAft>
                        <a:buClr>
                          <a:srgbClr val="1A202C"/>
                        </a:buClr>
                        <a:buSzPts val="1200"/>
                        <a:buFont typeface="Calibri"/>
                        <a:buNone/>
                      </a:pPr>
                      <a:r>
                        <a:rPr lang="en-US" sz="2400" u="none" cap="none" strike="noStrike">
                          <a:solidFill>
                            <a:srgbClr val="1A202C"/>
                          </a:solidFill>
                          <a:latin typeface="Calibri"/>
                          <a:ea typeface="Calibri"/>
                          <a:cs typeface="Calibri"/>
                          <a:sym typeface="Calibri"/>
                        </a:rPr>
                        <a:t>Bank Transfer</a:t>
                      </a:r>
                      <a:endParaRPr sz="2400" u="none" cap="none" strike="noStrike">
                        <a:latin typeface="Calibri"/>
                        <a:ea typeface="Calibri"/>
                        <a:cs typeface="Calibri"/>
                        <a:sym typeface="Calibri"/>
                      </a:endParaRPr>
                    </a:p>
                  </a:txBody>
                  <a:tcPr marT="45725" marB="45725" marR="91450" marL="91450">
                    <a:lnL cap="flat" cmpd="sng" w="12700">
                      <a:solidFill>
                        <a:srgbClr val="D1D5DB"/>
                      </a:solidFill>
                      <a:prstDash val="solid"/>
                      <a:round/>
                      <a:headEnd len="sm" w="sm" type="none"/>
                      <a:tailEnd len="sm" w="sm" type="none"/>
                    </a:lnL>
                    <a:lnR cap="flat" cmpd="sng" w="12700">
                      <a:solidFill>
                        <a:srgbClr val="D1D5DB"/>
                      </a:solidFill>
                      <a:prstDash val="solid"/>
                      <a:round/>
                      <a:headEnd len="sm" w="sm" type="none"/>
                      <a:tailEnd len="sm" w="sm" type="none"/>
                    </a:lnR>
                    <a:lnT cap="flat" cmpd="sng" w="12700">
                      <a:solidFill>
                        <a:srgbClr val="D1D5DB"/>
                      </a:solidFill>
                      <a:prstDash val="solid"/>
                      <a:round/>
                      <a:headEnd len="sm" w="sm" type="none"/>
                      <a:tailEnd len="sm" w="sm" type="none"/>
                    </a:lnT>
                    <a:lnB cap="flat" cmpd="sng" w="12700">
                      <a:solidFill>
                        <a:srgbClr val="D1D5DB"/>
                      </a:solidFill>
                      <a:prstDash val="solid"/>
                      <a:round/>
                      <a:headEnd len="sm" w="sm" type="none"/>
                      <a:tailEnd len="sm" w="sm" type="none"/>
                    </a:lnB>
                    <a:solidFill>
                      <a:srgbClr val="FFFFFF"/>
                    </a:solidFill>
                  </a:tcPr>
                </a:tc>
                <a:tc>
                  <a:txBody>
                    <a:bodyPr/>
                    <a:lstStyle/>
                    <a:p>
                      <a:pPr indent="0" lvl="0" marL="0" marR="0" rtl="0" algn="l">
                        <a:spcBef>
                          <a:spcPts val="0"/>
                        </a:spcBef>
                        <a:spcAft>
                          <a:spcPts val="0"/>
                        </a:spcAft>
                        <a:buClr>
                          <a:srgbClr val="1A202C"/>
                        </a:buClr>
                        <a:buSzPts val="1200"/>
                        <a:buFont typeface="Calibri"/>
                        <a:buNone/>
                      </a:pPr>
                      <a:r>
                        <a:rPr lang="en-US" sz="2400" u="none" cap="none" strike="noStrike">
                          <a:solidFill>
                            <a:srgbClr val="1A202C"/>
                          </a:solidFill>
                          <a:latin typeface="Calibri"/>
                          <a:ea typeface="Calibri"/>
                          <a:cs typeface="Calibri"/>
                          <a:sym typeface="Calibri"/>
                        </a:rPr>
                        <a:t>Large verified clients only</a:t>
                      </a:r>
                      <a:endParaRPr sz="2400" u="none" cap="none" strike="noStrike">
                        <a:latin typeface="Calibri"/>
                        <a:ea typeface="Calibri"/>
                        <a:cs typeface="Calibri"/>
                        <a:sym typeface="Calibri"/>
                      </a:endParaRPr>
                    </a:p>
                  </a:txBody>
                  <a:tcPr marT="45725" marB="45725" marR="91450" marL="91450">
                    <a:lnL cap="flat" cmpd="sng" w="12700">
                      <a:solidFill>
                        <a:srgbClr val="D1D5DB"/>
                      </a:solidFill>
                      <a:prstDash val="solid"/>
                      <a:round/>
                      <a:headEnd len="sm" w="sm" type="none"/>
                      <a:tailEnd len="sm" w="sm" type="none"/>
                    </a:lnL>
                    <a:lnR cap="flat" cmpd="sng" w="12700">
                      <a:solidFill>
                        <a:srgbClr val="D1D5DB"/>
                      </a:solidFill>
                      <a:prstDash val="solid"/>
                      <a:round/>
                      <a:headEnd len="sm" w="sm" type="none"/>
                      <a:tailEnd len="sm" w="sm" type="none"/>
                    </a:lnR>
                    <a:lnT cap="flat" cmpd="sng" w="12700">
                      <a:solidFill>
                        <a:srgbClr val="D1D5DB"/>
                      </a:solidFill>
                      <a:prstDash val="solid"/>
                      <a:round/>
                      <a:headEnd len="sm" w="sm" type="none"/>
                      <a:tailEnd len="sm" w="sm" type="none"/>
                    </a:lnT>
                    <a:lnB cap="flat" cmpd="sng" w="12700">
                      <a:solidFill>
                        <a:srgbClr val="D1D5DB"/>
                      </a:solidFill>
                      <a:prstDash val="solid"/>
                      <a:round/>
                      <a:headEnd len="sm" w="sm" type="none"/>
                      <a:tailEnd len="sm" w="sm" type="none"/>
                    </a:lnB>
                    <a:solidFill>
                      <a:srgbClr val="FFFFFF"/>
                    </a:solidFill>
                  </a:tcPr>
                </a:tc>
                <a:tc>
                  <a:txBody>
                    <a:bodyPr/>
                    <a:lstStyle/>
                    <a:p>
                      <a:pPr indent="0" lvl="0" marL="0" marR="0" rtl="0" algn="l">
                        <a:spcBef>
                          <a:spcPts val="0"/>
                        </a:spcBef>
                        <a:spcAft>
                          <a:spcPts val="0"/>
                        </a:spcAft>
                        <a:buClr>
                          <a:srgbClr val="1A202C"/>
                        </a:buClr>
                        <a:buSzPts val="1200"/>
                        <a:buFont typeface="Calibri"/>
                        <a:buNone/>
                      </a:pPr>
                      <a:r>
                        <a:rPr lang="en-US" sz="2400" u="none" cap="none" strike="noStrike">
                          <a:solidFill>
                            <a:srgbClr val="1A202C"/>
                          </a:solidFill>
                          <a:latin typeface="Calibri"/>
                          <a:ea typeface="Calibri"/>
                          <a:cs typeface="Calibri"/>
                          <a:sym typeface="Calibri"/>
                        </a:rPr>
                        <a:t>Bank-specific</a:t>
                      </a:r>
                      <a:endParaRPr sz="2400" u="none" cap="none" strike="noStrike">
                        <a:latin typeface="Calibri"/>
                        <a:ea typeface="Calibri"/>
                        <a:cs typeface="Calibri"/>
                        <a:sym typeface="Calibri"/>
                      </a:endParaRPr>
                    </a:p>
                  </a:txBody>
                  <a:tcPr marT="45725" marB="45725" marR="91450" marL="91450">
                    <a:lnL cap="flat" cmpd="sng" w="12700">
                      <a:solidFill>
                        <a:srgbClr val="D1D5DB"/>
                      </a:solidFill>
                      <a:prstDash val="solid"/>
                      <a:round/>
                      <a:headEnd len="sm" w="sm" type="none"/>
                      <a:tailEnd len="sm" w="sm" type="none"/>
                    </a:lnL>
                    <a:lnR cap="flat" cmpd="sng" w="12700">
                      <a:solidFill>
                        <a:srgbClr val="D1D5DB"/>
                      </a:solidFill>
                      <a:prstDash val="solid"/>
                      <a:round/>
                      <a:headEnd len="sm" w="sm" type="none"/>
                      <a:tailEnd len="sm" w="sm" type="none"/>
                    </a:lnR>
                    <a:lnT cap="flat" cmpd="sng" w="12700">
                      <a:solidFill>
                        <a:srgbClr val="D1D5DB"/>
                      </a:solidFill>
                      <a:prstDash val="solid"/>
                      <a:round/>
                      <a:headEnd len="sm" w="sm" type="none"/>
                      <a:tailEnd len="sm" w="sm" type="none"/>
                    </a:lnT>
                    <a:lnB cap="flat" cmpd="sng" w="12700">
                      <a:solidFill>
                        <a:srgbClr val="D1D5DB"/>
                      </a:solidFill>
                      <a:prstDash val="solid"/>
                      <a:round/>
                      <a:headEnd len="sm" w="sm" type="none"/>
                      <a:tailEnd len="sm" w="sm" type="none"/>
                    </a:lnB>
                    <a:solidFill>
                      <a:srgbClr val="FFFFFF"/>
                    </a:solidFill>
                  </a:tcPr>
                </a:tc>
                <a:tc>
                  <a:txBody>
                    <a:bodyPr/>
                    <a:lstStyle/>
                    <a:p>
                      <a:pPr indent="0" lvl="0" marL="0" marR="0" rtl="0" algn="l">
                        <a:spcBef>
                          <a:spcPts val="0"/>
                        </a:spcBef>
                        <a:spcAft>
                          <a:spcPts val="0"/>
                        </a:spcAft>
                        <a:buClr>
                          <a:srgbClr val="1A202C"/>
                        </a:buClr>
                        <a:buSzPts val="1200"/>
                        <a:buFont typeface="Calibri"/>
                        <a:buNone/>
                      </a:pPr>
                      <a:r>
                        <a:rPr lang="en-US" sz="2400" u="none" cap="none" strike="noStrike">
                          <a:solidFill>
                            <a:srgbClr val="1A202C"/>
                          </a:solidFill>
                          <a:latin typeface="Calibri"/>
                          <a:ea typeface="Calibri"/>
                          <a:cs typeface="Calibri"/>
                          <a:sym typeface="Calibri"/>
                        </a:rPr>
                        <a:t>Local + SWIFT</a:t>
                      </a:r>
                      <a:endParaRPr sz="2400" u="none" cap="none" strike="noStrike">
                        <a:latin typeface="Calibri"/>
                        <a:ea typeface="Calibri"/>
                        <a:cs typeface="Calibri"/>
                        <a:sym typeface="Calibri"/>
                      </a:endParaRPr>
                    </a:p>
                  </a:txBody>
                  <a:tcPr marT="45725" marB="45725" marR="91450" marL="91450">
                    <a:lnL cap="flat" cmpd="sng" w="12700">
                      <a:solidFill>
                        <a:srgbClr val="D1D5DB"/>
                      </a:solidFill>
                      <a:prstDash val="solid"/>
                      <a:round/>
                      <a:headEnd len="sm" w="sm" type="none"/>
                      <a:tailEnd len="sm" w="sm" type="none"/>
                    </a:lnL>
                    <a:lnR cap="flat" cmpd="sng" w="12700">
                      <a:solidFill>
                        <a:srgbClr val="D1D5DB"/>
                      </a:solidFill>
                      <a:prstDash val="solid"/>
                      <a:round/>
                      <a:headEnd len="sm" w="sm" type="none"/>
                      <a:tailEnd len="sm" w="sm" type="none"/>
                    </a:lnR>
                    <a:lnT cap="flat" cmpd="sng" w="12700">
                      <a:solidFill>
                        <a:srgbClr val="D1D5DB"/>
                      </a:solidFill>
                      <a:prstDash val="solid"/>
                      <a:round/>
                      <a:headEnd len="sm" w="sm" type="none"/>
                      <a:tailEnd len="sm" w="sm" type="none"/>
                    </a:lnT>
                    <a:lnB cap="flat" cmpd="sng" w="12700">
                      <a:solidFill>
                        <a:srgbClr val="D1D5DB"/>
                      </a:solidFill>
                      <a:prstDash val="solid"/>
                      <a:round/>
                      <a:headEnd len="sm" w="sm" type="none"/>
                      <a:tailEnd len="sm" w="sm" type="none"/>
                    </a:lnB>
                    <a:solidFill>
                      <a:srgbClr val="FFFFFF"/>
                    </a:solidFill>
                  </a:tcPr>
                </a:tc>
                <a:tc>
                  <a:txBody>
                    <a:bodyPr/>
                    <a:lstStyle/>
                    <a:p>
                      <a:pPr indent="0" lvl="0" marL="0" marR="0" rtl="0" algn="l">
                        <a:spcBef>
                          <a:spcPts val="0"/>
                        </a:spcBef>
                        <a:spcAft>
                          <a:spcPts val="0"/>
                        </a:spcAft>
                        <a:buClr>
                          <a:srgbClr val="1A202C"/>
                        </a:buClr>
                        <a:buSzPts val="1200"/>
                        <a:buFont typeface="Calibri"/>
                        <a:buNone/>
                      </a:pPr>
                      <a:r>
                        <a:rPr lang="en-US" sz="2400" u="none" cap="none" strike="noStrike">
                          <a:solidFill>
                            <a:srgbClr val="1A202C"/>
                          </a:solidFill>
                          <a:latin typeface="Calibri"/>
                          <a:ea typeface="Calibri"/>
                          <a:cs typeface="Calibri"/>
                          <a:sym typeface="Calibri"/>
                        </a:rPr>
                        <a:t>3–5 business days</a:t>
                      </a:r>
                      <a:endParaRPr sz="2400" u="none" cap="none" strike="noStrike">
                        <a:latin typeface="Calibri"/>
                        <a:ea typeface="Calibri"/>
                        <a:cs typeface="Calibri"/>
                        <a:sym typeface="Calibri"/>
                      </a:endParaRPr>
                    </a:p>
                  </a:txBody>
                  <a:tcPr marT="45725" marB="45725" marR="91450" marL="91450">
                    <a:lnL cap="flat" cmpd="sng" w="12700">
                      <a:solidFill>
                        <a:srgbClr val="D1D5DB"/>
                      </a:solidFill>
                      <a:prstDash val="solid"/>
                      <a:round/>
                      <a:headEnd len="sm" w="sm" type="none"/>
                      <a:tailEnd len="sm" w="sm" type="none"/>
                    </a:lnL>
                    <a:lnR cap="flat" cmpd="sng" w="12700">
                      <a:solidFill>
                        <a:srgbClr val="D1D5DB"/>
                      </a:solidFill>
                      <a:prstDash val="solid"/>
                      <a:round/>
                      <a:headEnd len="sm" w="sm" type="none"/>
                      <a:tailEnd len="sm" w="sm" type="none"/>
                    </a:lnR>
                    <a:lnT cap="flat" cmpd="sng" w="12700">
                      <a:solidFill>
                        <a:srgbClr val="D1D5DB"/>
                      </a:solidFill>
                      <a:prstDash val="solid"/>
                      <a:round/>
                      <a:headEnd len="sm" w="sm" type="none"/>
                      <a:tailEnd len="sm" w="sm" type="none"/>
                    </a:lnT>
                    <a:lnB cap="flat" cmpd="sng" w="12700">
                      <a:solidFill>
                        <a:srgbClr val="D1D5DB"/>
                      </a:solidFill>
                      <a:prstDash val="solid"/>
                      <a:round/>
                      <a:headEnd len="sm" w="sm" type="none"/>
                      <a:tailEnd len="sm" w="sm" type="none"/>
                    </a:lnB>
                    <a:solidFill>
                      <a:srgbClr val="FFFFFF"/>
                    </a:solidFill>
                  </a:tcPr>
                </a:tc>
              </a:tr>
            </a:tbl>
          </a:graphicData>
        </a:graphic>
      </p:graphicFrame>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BB03B">
                <a:alpha val="0"/>
              </a:srgbClr>
            </a:gs>
            <a:gs pos="100000">
              <a:srgbClr val="FBB03B">
                <a:alpha val="36078"/>
              </a:srgbClr>
            </a:gs>
          </a:gsLst>
          <a:path path="circle">
            <a:fillToRect b="50%" l="50%" r="50%" t="50%"/>
          </a:path>
          <a:tileRect/>
        </a:gradFill>
      </p:bgPr>
    </p:bg>
    <p:spTree>
      <p:nvGrpSpPr>
        <p:cNvPr id="1001" name="Shape 1001"/>
        <p:cNvGrpSpPr/>
        <p:nvPr/>
      </p:nvGrpSpPr>
      <p:grpSpPr>
        <a:xfrm>
          <a:off x="0" y="0"/>
          <a:ext cx="0" cy="0"/>
          <a:chOff x="0" y="0"/>
          <a:chExt cx="0" cy="0"/>
        </a:xfrm>
      </p:grpSpPr>
      <p:grpSp>
        <p:nvGrpSpPr>
          <p:cNvPr id="1002" name="Google Shape;1002;g3dec333fe1b_0_1086"/>
          <p:cNvGrpSpPr/>
          <p:nvPr/>
        </p:nvGrpSpPr>
        <p:grpSpPr>
          <a:xfrm>
            <a:off x="1028700" y="811707"/>
            <a:ext cx="16230707" cy="8446648"/>
            <a:chOff x="0" y="-57150"/>
            <a:chExt cx="4274726" cy="2224617"/>
          </a:xfrm>
        </p:grpSpPr>
        <p:sp>
          <p:nvSpPr>
            <p:cNvPr id="1003" name="Google Shape;1003;g3dec333fe1b_0_1086"/>
            <p:cNvSpPr/>
            <p:nvPr/>
          </p:nvSpPr>
          <p:spPr>
            <a:xfrm>
              <a:off x="0" y="0"/>
              <a:ext cx="4274726" cy="2167467"/>
            </a:xfrm>
            <a:custGeom>
              <a:rect b="b" l="l" r="r" t="t"/>
              <a:pathLst>
                <a:path extrusionOk="0" h="2167467" w="4274726">
                  <a:moveTo>
                    <a:pt x="0" y="0"/>
                  </a:moveTo>
                  <a:lnTo>
                    <a:pt x="4274726" y="0"/>
                  </a:lnTo>
                  <a:lnTo>
                    <a:pt x="4274726" y="2167467"/>
                  </a:lnTo>
                  <a:lnTo>
                    <a:pt x="0" y="2167467"/>
                  </a:lnTo>
                  <a:close/>
                </a:path>
              </a:pathLst>
            </a:custGeom>
            <a:noFill/>
            <a:ln cap="sq" cmpd="sng" w="19050">
              <a:solidFill>
                <a:srgbClr val="000000"/>
              </a:solidFill>
              <a:prstDash val="solid"/>
              <a:miter lim="8000"/>
              <a:headEnd len="sm" w="sm" type="none"/>
              <a:tailEnd len="sm" w="sm" type="none"/>
            </a:ln>
          </p:spPr>
        </p:sp>
        <p:sp>
          <p:nvSpPr>
            <p:cNvPr id="1004" name="Google Shape;1004;g3dec333fe1b_0_1086"/>
            <p:cNvSpPr txBox="1"/>
            <p:nvPr/>
          </p:nvSpPr>
          <p:spPr>
            <a:xfrm>
              <a:off x="0" y="-57150"/>
              <a:ext cx="4274700" cy="22245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1005" name="Google Shape;1005;g3dec333fe1b_0_1086"/>
          <p:cNvSpPr/>
          <p:nvPr/>
        </p:nvSpPr>
        <p:spPr>
          <a:xfrm>
            <a:off x="503196" y="243179"/>
            <a:ext cx="2983565" cy="665086"/>
          </a:xfrm>
          <a:custGeom>
            <a:rect b="b" l="l" r="r" t="t"/>
            <a:pathLst>
              <a:path extrusionOk="0" h="665086" w="2983565">
                <a:moveTo>
                  <a:pt x="0" y="0"/>
                </a:moveTo>
                <a:lnTo>
                  <a:pt x="2983565" y="0"/>
                </a:lnTo>
                <a:lnTo>
                  <a:pt x="2983565" y="665086"/>
                </a:lnTo>
                <a:lnTo>
                  <a:pt x="0" y="665086"/>
                </a:lnTo>
                <a:lnTo>
                  <a:pt x="0" y="0"/>
                </a:lnTo>
                <a:close/>
              </a:path>
            </a:pathLst>
          </a:custGeom>
          <a:blipFill rotWithShape="1">
            <a:blip r:embed="rId3">
              <a:alphaModFix/>
            </a:blip>
            <a:stretch>
              <a:fillRect b="0" l="0" r="0" t="0"/>
            </a:stretch>
          </a:blipFill>
          <a:ln>
            <a:noFill/>
          </a:ln>
        </p:spPr>
      </p:sp>
      <p:sp>
        <p:nvSpPr>
          <p:cNvPr id="1006" name="Google Shape;1006;g3dec333fe1b_0_1086"/>
          <p:cNvSpPr txBox="1"/>
          <p:nvPr/>
        </p:nvSpPr>
        <p:spPr>
          <a:xfrm>
            <a:off x="11901982" y="600366"/>
            <a:ext cx="6386100" cy="283200"/>
          </a:xfrm>
          <a:prstGeom prst="rect">
            <a:avLst/>
          </a:prstGeom>
          <a:noFill/>
          <a:ln>
            <a:noFill/>
          </a:ln>
        </p:spPr>
        <p:txBody>
          <a:bodyPr anchorCtr="0" anchor="t" bIns="0" lIns="0" spcFirstLastPara="1" rIns="0" wrap="square" tIns="0">
            <a:spAutoFit/>
          </a:bodyPr>
          <a:lstStyle/>
          <a:p>
            <a:pPr indent="0" lvl="0" marL="0" marR="0" rtl="0" algn="ctr">
              <a:lnSpc>
                <a:spcPct val="140054"/>
              </a:lnSpc>
              <a:spcBef>
                <a:spcPts val="0"/>
              </a:spcBef>
              <a:spcAft>
                <a:spcPts val="0"/>
              </a:spcAft>
              <a:buNone/>
            </a:pPr>
            <a:r>
              <a:rPr b="0" i="0" lang="en-US" sz="1840" u="none" cap="none" strike="noStrike">
                <a:solidFill>
                  <a:srgbClr val="000000"/>
                </a:solidFill>
                <a:latin typeface="Roboto"/>
                <a:ea typeface="Roboto"/>
                <a:cs typeface="Roboto"/>
                <a:sym typeface="Roboto"/>
              </a:rPr>
              <a:t>2024-3-PL01-KA210-YOU-000294885</a:t>
            </a:r>
            <a:endParaRPr/>
          </a:p>
        </p:txBody>
      </p:sp>
      <p:pic>
        <p:nvPicPr>
          <p:cNvPr id="1007" name="Google Shape;1007;g3dec333fe1b_0_1086" title="logo2.png"/>
          <p:cNvPicPr preferRelativeResize="0"/>
          <p:nvPr/>
        </p:nvPicPr>
        <p:blipFill rotWithShape="1">
          <a:blip r:embed="rId4">
            <a:alphaModFix/>
          </a:blip>
          <a:srcRect b="21968" l="0" r="0" t="25865"/>
          <a:stretch/>
        </p:blipFill>
        <p:spPr>
          <a:xfrm>
            <a:off x="15039350" y="8014350"/>
            <a:ext cx="1893475" cy="987800"/>
          </a:xfrm>
          <a:prstGeom prst="rect">
            <a:avLst/>
          </a:prstGeom>
          <a:noFill/>
          <a:ln>
            <a:noFill/>
          </a:ln>
        </p:spPr>
      </p:pic>
      <p:sp>
        <p:nvSpPr>
          <p:cNvPr id="1008" name="Google Shape;1008;g3dec333fe1b_0_1086"/>
          <p:cNvSpPr/>
          <p:nvPr/>
        </p:nvSpPr>
        <p:spPr>
          <a:xfrm>
            <a:off x="1028700" y="1143000"/>
            <a:ext cx="16230600" cy="129900"/>
          </a:xfrm>
          <a:prstGeom prst="rect">
            <a:avLst/>
          </a:prstGeom>
          <a:solidFill>
            <a:srgbClr val="980000"/>
          </a:solidFill>
          <a:ln cap="flat" cmpd="sng" w="22550">
            <a:solidFill>
              <a:srgbClr val="980000"/>
            </a:solidFill>
            <a:prstDash val="solid"/>
            <a:round/>
            <a:headEnd len="sm" w="sm" type="none"/>
            <a:tailEnd len="sm" w="sm" type="none"/>
          </a:ln>
        </p:spPr>
        <p:txBody>
          <a:bodyPr anchorCtr="0" anchor="ctr" bIns="162275" lIns="162275" spcFirstLastPara="1" rIns="162275" wrap="square" tIns="162275">
            <a:noAutofit/>
          </a:bodyPr>
          <a:lstStyle/>
          <a:p>
            <a:pPr indent="0" lvl="0" marL="0" rtl="0" algn="l">
              <a:spcBef>
                <a:spcPts val="0"/>
              </a:spcBef>
              <a:spcAft>
                <a:spcPts val="0"/>
              </a:spcAft>
              <a:buNone/>
            </a:pPr>
            <a:r>
              <a:t/>
            </a:r>
            <a:endParaRPr/>
          </a:p>
        </p:txBody>
      </p:sp>
      <p:sp>
        <p:nvSpPr>
          <p:cNvPr id="1009" name="Google Shape;1009;g3dec333fe1b_0_1086"/>
          <p:cNvSpPr/>
          <p:nvPr/>
        </p:nvSpPr>
        <p:spPr>
          <a:xfrm>
            <a:off x="1028700" y="10142871"/>
            <a:ext cx="16230600" cy="129900"/>
          </a:xfrm>
          <a:prstGeom prst="rect">
            <a:avLst/>
          </a:prstGeom>
          <a:solidFill>
            <a:srgbClr val="F4A623"/>
          </a:solidFill>
          <a:ln cap="flat" cmpd="sng" w="22550">
            <a:solidFill>
              <a:srgbClr val="F4A623"/>
            </a:solidFill>
            <a:prstDash val="solid"/>
            <a:round/>
            <a:headEnd len="sm" w="sm" type="none"/>
            <a:tailEnd len="sm" w="sm" type="none"/>
          </a:ln>
        </p:spPr>
        <p:txBody>
          <a:bodyPr anchorCtr="0" anchor="ctr" bIns="162275" lIns="162275" spcFirstLastPara="1" rIns="162275" wrap="square" tIns="162275">
            <a:noAutofit/>
          </a:bodyPr>
          <a:lstStyle/>
          <a:p>
            <a:pPr indent="0" lvl="0" marL="0" rtl="0" algn="l">
              <a:spcBef>
                <a:spcPts val="0"/>
              </a:spcBef>
              <a:spcAft>
                <a:spcPts val="0"/>
              </a:spcAft>
              <a:buNone/>
            </a:pPr>
            <a:r>
              <a:t/>
            </a:r>
            <a:endParaRPr/>
          </a:p>
        </p:txBody>
      </p:sp>
      <p:sp>
        <p:nvSpPr>
          <p:cNvPr id="1010" name="Google Shape;1010;g3dec333fe1b_0_1086"/>
          <p:cNvSpPr/>
          <p:nvPr/>
        </p:nvSpPr>
        <p:spPr>
          <a:xfrm>
            <a:off x="1855262" y="1512823"/>
            <a:ext cx="4859100" cy="615300"/>
          </a:xfrm>
          <a:prstGeom prst="rect">
            <a:avLst/>
          </a:prstGeom>
          <a:noFill/>
          <a:ln>
            <a:noFill/>
          </a:ln>
        </p:spPr>
        <p:txBody>
          <a:bodyPr anchorCtr="0" anchor="ctr" bIns="80950" lIns="161950" spcFirstLastPara="1" rIns="161950" wrap="square" tIns="80950">
            <a:noAutofit/>
          </a:bodyPr>
          <a:lstStyle/>
          <a:p>
            <a:pPr indent="0" lvl="0" marL="0" marR="0" rtl="0" algn="l">
              <a:spcBef>
                <a:spcPts val="0"/>
              </a:spcBef>
              <a:spcAft>
                <a:spcPts val="0"/>
              </a:spcAft>
              <a:buClr>
                <a:srgbClr val="07C8A0"/>
              </a:buClr>
              <a:buSzPts val="1948"/>
              <a:buFont typeface="Trebuchet MS"/>
              <a:buNone/>
            </a:pPr>
            <a:r>
              <a:t/>
            </a:r>
            <a:endParaRPr b="0" i="0" sz="1948" u="none" cap="none" strike="noStrike">
              <a:solidFill>
                <a:srgbClr val="980000"/>
              </a:solidFill>
              <a:latin typeface="Calibri"/>
              <a:ea typeface="Calibri"/>
              <a:cs typeface="Calibri"/>
              <a:sym typeface="Calibri"/>
            </a:endParaRPr>
          </a:p>
        </p:txBody>
      </p:sp>
      <p:sp>
        <p:nvSpPr>
          <p:cNvPr id="1011" name="Google Shape;1011;g3dec333fe1b_0_1086"/>
          <p:cNvSpPr/>
          <p:nvPr/>
        </p:nvSpPr>
        <p:spPr>
          <a:xfrm>
            <a:off x="1855246" y="1943725"/>
            <a:ext cx="11759400" cy="50280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0D1B4B"/>
              </a:buClr>
              <a:buSzPts val="2200"/>
              <a:buFont typeface="Trebuchet MS"/>
              <a:buNone/>
            </a:pPr>
            <a:r>
              <a:t/>
            </a:r>
            <a:endParaRPr b="0" i="0" sz="3600" u="none" cap="none" strike="noStrike">
              <a:solidFill>
                <a:srgbClr val="000000"/>
              </a:solidFill>
              <a:latin typeface="Calibri"/>
              <a:ea typeface="Calibri"/>
              <a:cs typeface="Calibri"/>
              <a:sym typeface="Calibri"/>
            </a:endParaRPr>
          </a:p>
        </p:txBody>
      </p:sp>
      <p:sp>
        <p:nvSpPr>
          <p:cNvPr id="1012" name="Google Shape;1012;g3dec333fe1b_0_1086"/>
          <p:cNvSpPr/>
          <p:nvPr/>
        </p:nvSpPr>
        <p:spPr>
          <a:xfrm>
            <a:off x="1028706" y="1427736"/>
            <a:ext cx="15339000" cy="1095300"/>
          </a:xfrm>
          <a:prstGeom prst="rect">
            <a:avLst/>
          </a:prstGeom>
          <a:noFill/>
          <a:ln>
            <a:noFill/>
          </a:ln>
        </p:spPr>
        <p:txBody>
          <a:bodyPr anchorCtr="0" anchor="ctr" bIns="84225" lIns="168475" spcFirstLastPara="1" rIns="168475" wrap="square" tIns="84225">
            <a:noAutofit/>
          </a:bodyPr>
          <a:lstStyle/>
          <a:p>
            <a:pPr indent="0" lvl="0" marL="0" marR="0" rtl="0" algn="l">
              <a:spcBef>
                <a:spcPts val="0"/>
              </a:spcBef>
              <a:spcAft>
                <a:spcPts val="0"/>
              </a:spcAft>
              <a:buClr>
                <a:srgbClr val="0D1B4B"/>
              </a:buClr>
              <a:buSzPts val="4423"/>
              <a:buFont typeface="Trebuchet MS"/>
              <a:buNone/>
            </a:pPr>
            <a:r>
              <a:rPr b="1" i="0" lang="en-US" sz="4423" u="none" cap="none" strike="noStrike">
                <a:solidFill>
                  <a:srgbClr val="0D1B4B"/>
                </a:solidFill>
                <a:latin typeface="Trebuchet MS"/>
                <a:ea typeface="Trebuchet MS"/>
                <a:cs typeface="Trebuchet MS"/>
                <a:sym typeface="Trebuchet MS"/>
              </a:rPr>
              <a:t>How to Get Paid Securely as a Freelancer</a:t>
            </a:r>
            <a:endParaRPr b="0" i="0" sz="4423" u="none" cap="none" strike="noStrike">
              <a:solidFill>
                <a:srgbClr val="000000"/>
              </a:solidFill>
              <a:latin typeface="Calibri"/>
              <a:ea typeface="Calibri"/>
              <a:cs typeface="Calibri"/>
              <a:sym typeface="Calibri"/>
            </a:endParaRPr>
          </a:p>
        </p:txBody>
      </p:sp>
      <p:sp>
        <p:nvSpPr>
          <p:cNvPr id="1013" name="Google Shape;1013;g3dec333fe1b_0_1086"/>
          <p:cNvSpPr/>
          <p:nvPr/>
        </p:nvSpPr>
        <p:spPr>
          <a:xfrm>
            <a:off x="1048706" y="2766810"/>
            <a:ext cx="14990700" cy="50400"/>
          </a:xfrm>
          <a:prstGeom prst="rect">
            <a:avLst/>
          </a:prstGeom>
          <a:solidFill>
            <a:srgbClr val="1A5CB0"/>
          </a:solidFill>
          <a:ln cap="flat" cmpd="sng" w="23400">
            <a:solidFill>
              <a:srgbClr val="1A5CB0"/>
            </a:solidFill>
            <a:prstDash val="solid"/>
            <a:round/>
            <a:headEnd len="sm" w="sm" type="none"/>
            <a:tailEnd len="sm" w="sm" type="none"/>
          </a:ln>
        </p:spPr>
        <p:txBody>
          <a:bodyPr anchorCtr="0" anchor="ctr" bIns="168475" lIns="168475" spcFirstLastPara="1" rIns="168475" wrap="square" tIns="168475">
            <a:noAutofit/>
          </a:bodyPr>
          <a:lstStyle/>
          <a:p>
            <a:pPr indent="0" lvl="0" marL="0" rtl="0" algn="l">
              <a:spcBef>
                <a:spcPts val="0"/>
              </a:spcBef>
              <a:spcAft>
                <a:spcPts val="0"/>
              </a:spcAft>
              <a:buNone/>
            </a:pPr>
            <a:r>
              <a:t/>
            </a:r>
            <a:endParaRPr/>
          </a:p>
        </p:txBody>
      </p:sp>
      <p:sp>
        <p:nvSpPr>
          <p:cNvPr id="1014" name="Google Shape;1014;g3dec333fe1b_0_1086"/>
          <p:cNvSpPr/>
          <p:nvPr/>
        </p:nvSpPr>
        <p:spPr>
          <a:xfrm>
            <a:off x="1028700" y="2987087"/>
            <a:ext cx="15339000" cy="7001100"/>
          </a:xfrm>
          <a:prstGeom prst="rect">
            <a:avLst/>
          </a:prstGeom>
          <a:noFill/>
          <a:ln>
            <a:noFill/>
          </a:ln>
        </p:spPr>
        <p:txBody>
          <a:bodyPr anchorCtr="0" anchor="t" bIns="84225" lIns="168475" spcFirstLastPara="1" rIns="168475" wrap="square" tIns="84225">
            <a:noAutofit/>
          </a:bodyPr>
          <a:lstStyle/>
          <a:p>
            <a:pPr indent="-631926" lvl="0" marL="631925" marR="0" rtl="0" algn="l">
              <a:spcBef>
                <a:spcPts val="0"/>
              </a:spcBef>
              <a:spcAft>
                <a:spcPts val="0"/>
              </a:spcAft>
              <a:buClr>
                <a:srgbClr val="1A202C"/>
              </a:buClr>
              <a:buSzPts val="2764"/>
              <a:buFont typeface="Calibri"/>
              <a:buChar char="•"/>
            </a:pPr>
            <a:r>
              <a:rPr b="1" i="0" lang="en-US" sz="2764" u="none" cap="none" strike="noStrike">
                <a:solidFill>
                  <a:srgbClr val="1A202C"/>
                </a:solidFill>
                <a:latin typeface="Calibri"/>
                <a:ea typeface="Calibri"/>
                <a:cs typeface="Calibri"/>
                <a:sym typeface="Calibri"/>
              </a:rPr>
              <a:t>Standard transaction flow:</a:t>
            </a:r>
            <a:endParaRPr b="0" i="0" sz="2764" u="none" cap="none" strike="noStrike">
              <a:solidFill>
                <a:srgbClr val="000000"/>
              </a:solidFill>
              <a:latin typeface="Calibri"/>
              <a:ea typeface="Calibri"/>
              <a:cs typeface="Calibri"/>
              <a:sym typeface="Calibri"/>
            </a:endParaRPr>
          </a:p>
          <a:p>
            <a:pPr indent="-631926" lvl="0" marL="631925" marR="0" rtl="0" algn="l">
              <a:spcBef>
                <a:spcPts val="0"/>
              </a:spcBef>
              <a:spcAft>
                <a:spcPts val="0"/>
              </a:spcAft>
              <a:buClr>
                <a:srgbClr val="1A202C"/>
              </a:buClr>
              <a:buSzPts val="2764"/>
              <a:buFont typeface="Calibri"/>
              <a:buChar char="•"/>
            </a:pPr>
            <a:r>
              <a:rPr b="0" i="0" lang="en-US" sz="2764" u="none" cap="none" strike="noStrike">
                <a:solidFill>
                  <a:srgbClr val="1A202C"/>
                </a:solidFill>
                <a:latin typeface="Calibri"/>
                <a:ea typeface="Calibri"/>
                <a:cs typeface="Calibri"/>
                <a:sym typeface="Calibri"/>
              </a:rPr>
              <a:t>1. You send a professional invoice with payment details</a:t>
            </a:r>
            <a:endParaRPr b="0" i="0" sz="2764" u="none" cap="none" strike="noStrike">
              <a:solidFill>
                <a:srgbClr val="000000"/>
              </a:solidFill>
              <a:latin typeface="Calibri"/>
              <a:ea typeface="Calibri"/>
              <a:cs typeface="Calibri"/>
              <a:sym typeface="Calibri"/>
            </a:endParaRPr>
          </a:p>
          <a:p>
            <a:pPr indent="-631926" lvl="0" marL="631925" marR="0" rtl="0" algn="l">
              <a:spcBef>
                <a:spcPts val="0"/>
              </a:spcBef>
              <a:spcAft>
                <a:spcPts val="0"/>
              </a:spcAft>
              <a:buClr>
                <a:srgbClr val="1A202C"/>
              </a:buClr>
              <a:buSzPts val="2764"/>
              <a:buFont typeface="Calibri"/>
              <a:buChar char="•"/>
            </a:pPr>
            <a:r>
              <a:rPr b="0" i="0" lang="en-US" sz="2764" u="none" cap="none" strike="noStrike">
                <a:solidFill>
                  <a:srgbClr val="1A202C"/>
                </a:solidFill>
                <a:latin typeface="Calibri"/>
                <a:ea typeface="Calibri"/>
                <a:cs typeface="Calibri"/>
                <a:sym typeface="Calibri"/>
              </a:rPr>
              <a:t>2. Client initiates payment via agreed platform</a:t>
            </a:r>
            <a:endParaRPr b="0" i="0" sz="2764" u="none" cap="none" strike="noStrike">
              <a:solidFill>
                <a:srgbClr val="000000"/>
              </a:solidFill>
              <a:latin typeface="Calibri"/>
              <a:ea typeface="Calibri"/>
              <a:cs typeface="Calibri"/>
              <a:sym typeface="Calibri"/>
            </a:endParaRPr>
          </a:p>
          <a:p>
            <a:pPr indent="-631926" lvl="0" marL="631925" marR="0" rtl="0" algn="l">
              <a:spcBef>
                <a:spcPts val="0"/>
              </a:spcBef>
              <a:spcAft>
                <a:spcPts val="0"/>
              </a:spcAft>
              <a:buClr>
                <a:srgbClr val="1A202C"/>
              </a:buClr>
              <a:buSzPts val="2764"/>
              <a:buFont typeface="Calibri"/>
              <a:buChar char="•"/>
            </a:pPr>
            <a:r>
              <a:rPr b="0" i="0" lang="en-US" sz="2764" u="none" cap="none" strike="noStrike">
                <a:solidFill>
                  <a:srgbClr val="1A202C"/>
                </a:solidFill>
                <a:latin typeface="Calibri"/>
                <a:ea typeface="Calibri"/>
                <a:cs typeface="Calibri"/>
                <a:sym typeface="Calibri"/>
              </a:rPr>
              <a:t>3. Platform authenticates and authorizes the transfer</a:t>
            </a:r>
            <a:endParaRPr b="0" i="0" sz="2764" u="none" cap="none" strike="noStrike">
              <a:solidFill>
                <a:srgbClr val="000000"/>
              </a:solidFill>
              <a:latin typeface="Calibri"/>
              <a:ea typeface="Calibri"/>
              <a:cs typeface="Calibri"/>
              <a:sym typeface="Calibri"/>
            </a:endParaRPr>
          </a:p>
          <a:p>
            <a:pPr indent="-631926" lvl="0" marL="631925" marR="0" rtl="0" algn="l">
              <a:spcBef>
                <a:spcPts val="0"/>
              </a:spcBef>
              <a:spcAft>
                <a:spcPts val="0"/>
              </a:spcAft>
              <a:buClr>
                <a:srgbClr val="1A202C"/>
              </a:buClr>
              <a:buSzPts val="2764"/>
              <a:buFont typeface="Calibri"/>
              <a:buChar char="•"/>
            </a:pPr>
            <a:r>
              <a:rPr b="0" i="0" lang="en-US" sz="2764" u="none" cap="none" strike="noStrike">
                <a:solidFill>
                  <a:srgbClr val="1A202C"/>
                </a:solidFill>
                <a:latin typeface="Calibri"/>
                <a:ea typeface="Calibri"/>
                <a:cs typeface="Calibri"/>
                <a:sym typeface="Calibri"/>
              </a:rPr>
              <a:t>4. Settlement occurs — funds appear in your account</a:t>
            </a:r>
            <a:endParaRPr b="0" i="0" sz="2764" u="none" cap="none" strike="noStrike">
              <a:solidFill>
                <a:srgbClr val="000000"/>
              </a:solidFill>
              <a:latin typeface="Calibri"/>
              <a:ea typeface="Calibri"/>
              <a:cs typeface="Calibri"/>
              <a:sym typeface="Calibri"/>
            </a:endParaRPr>
          </a:p>
          <a:p>
            <a:pPr indent="-631926" lvl="0" marL="631925" marR="0" rtl="0" algn="l">
              <a:spcBef>
                <a:spcPts val="0"/>
              </a:spcBef>
              <a:spcAft>
                <a:spcPts val="0"/>
              </a:spcAft>
              <a:buClr>
                <a:srgbClr val="1A202C"/>
              </a:buClr>
              <a:buSzPts val="2764"/>
              <a:buFont typeface="Calibri"/>
              <a:buChar char="•"/>
            </a:pPr>
            <a:r>
              <a:rPr b="0" i="0" lang="en-US" sz="2764" u="none" cap="none" strike="noStrike">
                <a:solidFill>
                  <a:srgbClr val="1A202C"/>
                </a:solidFill>
                <a:latin typeface="Calibri"/>
                <a:ea typeface="Calibri"/>
                <a:cs typeface="Calibri"/>
                <a:sym typeface="Calibri"/>
              </a:rPr>
              <a:t>5. You withdraw to your bank or mobile money account</a:t>
            </a:r>
            <a:endParaRPr b="0" i="0" sz="2764" u="none" cap="none" strike="noStrike">
              <a:solidFill>
                <a:srgbClr val="000000"/>
              </a:solidFill>
              <a:latin typeface="Calibri"/>
              <a:ea typeface="Calibri"/>
              <a:cs typeface="Calibri"/>
              <a:sym typeface="Calibri"/>
            </a:endParaRPr>
          </a:p>
          <a:p>
            <a:pPr indent="-456391" lvl="0" marL="631925" marR="0" rtl="0" algn="l">
              <a:spcBef>
                <a:spcPts val="0"/>
              </a:spcBef>
              <a:spcAft>
                <a:spcPts val="0"/>
              </a:spcAft>
              <a:buClr>
                <a:srgbClr val="000000"/>
              </a:buClr>
              <a:buSzPts val="2764"/>
              <a:buFont typeface="Calibri"/>
              <a:buNone/>
            </a:pPr>
            <a:r>
              <a:t/>
            </a:r>
            <a:endParaRPr b="0" i="0" sz="2764" u="none" cap="none" strike="noStrike">
              <a:solidFill>
                <a:srgbClr val="000000"/>
              </a:solidFill>
              <a:latin typeface="Calibri"/>
              <a:ea typeface="Calibri"/>
              <a:cs typeface="Calibri"/>
              <a:sym typeface="Calibri"/>
            </a:endParaRPr>
          </a:p>
          <a:p>
            <a:pPr indent="-631926" lvl="0" marL="631925" marR="0" rtl="0" algn="l">
              <a:spcBef>
                <a:spcPts val="0"/>
              </a:spcBef>
              <a:spcAft>
                <a:spcPts val="0"/>
              </a:spcAft>
              <a:buClr>
                <a:srgbClr val="1A202C"/>
              </a:buClr>
              <a:buSzPts val="2764"/>
              <a:buFont typeface="Calibri"/>
              <a:buChar char="•"/>
            </a:pPr>
            <a:r>
              <a:rPr b="1" i="0" lang="en-US" sz="2764" u="none" cap="none" strike="noStrike">
                <a:solidFill>
                  <a:srgbClr val="1A202C"/>
                </a:solidFill>
                <a:latin typeface="Calibri"/>
                <a:ea typeface="Calibri"/>
                <a:cs typeface="Calibri"/>
                <a:sym typeface="Calibri"/>
              </a:rPr>
              <a:t>Protect your income:</a:t>
            </a:r>
            <a:endParaRPr b="0" i="0" sz="2764" u="none" cap="none" strike="noStrike">
              <a:solidFill>
                <a:srgbClr val="000000"/>
              </a:solidFill>
              <a:latin typeface="Calibri"/>
              <a:ea typeface="Calibri"/>
              <a:cs typeface="Calibri"/>
              <a:sym typeface="Calibri"/>
            </a:endParaRPr>
          </a:p>
          <a:p>
            <a:pPr indent="-631926" lvl="0" marL="631925" marR="0" rtl="0" algn="l">
              <a:spcBef>
                <a:spcPts val="0"/>
              </a:spcBef>
              <a:spcAft>
                <a:spcPts val="0"/>
              </a:spcAft>
              <a:buClr>
                <a:srgbClr val="1A202C"/>
              </a:buClr>
              <a:buSzPts val="2764"/>
              <a:buFont typeface="Calibri"/>
              <a:buChar char="•"/>
            </a:pPr>
            <a:r>
              <a:rPr b="0" i="0" lang="en-US" sz="2764" u="none" cap="none" strike="noStrike">
                <a:solidFill>
                  <a:srgbClr val="1A202C"/>
                </a:solidFill>
                <a:latin typeface="Calibri"/>
                <a:ea typeface="Calibri"/>
                <a:cs typeface="Calibri"/>
                <a:sym typeface="Calibri"/>
              </a:rPr>
              <a:t>Use platform-based payments — never accept untraceable transfers</a:t>
            </a:r>
            <a:endParaRPr b="0" i="0" sz="2764" u="none" cap="none" strike="noStrike">
              <a:solidFill>
                <a:srgbClr val="000000"/>
              </a:solidFill>
              <a:latin typeface="Calibri"/>
              <a:ea typeface="Calibri"/>
              <a:cs typeface="Calibri"/>
              <a:sym typeface="Calibri"/>
            </a:endParaRPr>
          </a:p>
          <a:p>
            <a:pPr indent="-631926" lvl="0" marL="631925" marR="0" rtl="0" algn="l">
              <a:spcBef>
                <a:spcPts val="0"/>
              </a:spcBef>
              <a:spcAft>
                <a:spcPts val="0"/>
              </a:spcAft>
              <a:buClr>
                <a:srgbClr val="1A202C"/>
              </a:buClr>
              <a:buSzPts val="2764"/>
              <a:buFont typeface="Calibri"/>
              <a:buChar char="•"/>
            </a:pPr>
            <a:r>
              <a:rPr b="0" i="0" lang="en-US" sz="2764" u="none" cap="none" strike="noStrike">
                <a:solidFill>
                  <a:srgbClr val="1A202C"/>
                </a:solidFill>
                <a:latin typeface="Calibri"/>
                <a:ea typeface="Calibri"/>
                <a:cs typeface="Calibri"/>
                <a:sym typeface="Calibri"/>
              </a:rPr>
              <a:t>Always issue invoices — keep records for tax purposes</a:t>
            </a:r>
            <a:endParaRPr b="0" i="0" sz="2764" u="none" cap="none" strike="noStrike">
              <a:solidFill>
                <a:srgbClr val="000000"/>
              </a:solidFill>
              <a:latin typeface="Calibri"/>
              <a:ea typeface="Calibri"/>
              <a:cs typeface="Calibri"/>
              <a:sym typeface="Calibri"/>
            </a:endParaRPr>
          </a:p>
          <a:p>
            <a:pPr indent="-631926" lvl="0" marL="631925" marR="0" rtl="0" algn="l">
              <a:spcBef>
                <a:spcPts val="0"/>
              </a:spcBef>
              <a:spcAft>
                <a:spcPts val="0"/>
              </a:spcAft>
              <a:buClr>
                <a:srgbClr val="1A202C"/>
              </a:buClr>
              <a:buSzPts val="2764"/>
              <a:buFont typeface="Calibri"/>
              <a:buChar char="•"/>
            </a:pPr>
            <a:r>
              <a:rPr b="0" i="0" lang="en-US" sz="2764" u="none" cap="none" strike="noStrike">
                <a:solidFill>
                  <a:srgbClr val="1A202C"/>
                </a:solidFill>
                <a:latin typeface="Calibri"/>
                <a:ea typeface="Calibri"/>
                <a:cs typeface="Calibri"/>
                <a:sym typeface="Calibri"/>
              </a:rPr>
              <a:t>For large projects, use milestone payments (50% upfront is standard)</a:t>
            </a:r>
            <a:endParaRPr b="0" i="0" sz="2764" u="none" cap="none" strike="noStrike">
              <a:solidFill>
                <a:srgbClr val="000000"/>
              </a:solidFill>
              <a:latin typeface="Calibri"/>
              <a:ea typeface="Calibri"/>
              <a:cs typeface="Calibri"/>
              <a:sym typeface="Calibri"/>
            </a:endParaRPr>
          </a:p>
          <a:p>
            <a:pPr indent="-631926" lvl="0" marL="631925" marR="0" rtl="0" algn="l">
              <a:spcBef>
                <a:spcPts val="0"/>
              </a:spcBef>
              <a:spcAft>
                <a:spcPts val="0"/>
              </a:spcAft>
              <a:buClr>
                <a:srgbClr val="1A202C"/>
              </a:buClr>
              <a:buSzPts val="2764"/>
              <a:buFont typeface="Calibri"/>
              <a:buChar char="•"/>
            </a:pPr>
            <a:r>
              <a:rPr b="0" i="0" lang="en-US" sz="2764" u="none" cap="none" strike="noStrike">
                <a:solidFill>
                  <a:srgbClr val="1A202C"/>
                </a:solidFill>
                <a:latin typeface="Calibri"/>
                <a:ea typeface="Calibri"/>
                <a:cs typeface="Calibri"/>
                <a:sym typeface="Calibri"/>
              </a:rPr>
              <a:t>Use escrow on Upwork — funds are held until work is approved</a:t>
            </a:r>
            <a:endParaRPr b="0" i="0" sz="2764" u="none" cap="none" strike="noStrike">
              <a:solidFill>
                <a:srgbClr val="000000"/>
              </a:solidFill>
              <a:latin typeface="Calibri"/>
              <a:ea typeface="Calibri"/>
              <a:cs typeface="Calibri"/>
              <a:sym typeface="Calibri"/>
            </a:endParaRPr>
          </a:p>
        </p:txBody>
      </p:sp>
      <p:sp>
        <p:nvSpPr>
          <p:cNvPr id="1015" name="Google Shape;1015;g3dec333fe1b_0_1086"/>
          <p:cNvSpPr/>
          <p:nvPr/>
        </p:nvSpPr>
        <p:spPr>
          <a:xfrm>
            <a:off x="700090" y="10113987"/>
            <a:ext cx="15687600" cy="707700"/>
          </a:xfrm>
          <a:prstGeom prst="rect">
            <a:avLst/>
          </a:prstGeom>
          <a:noFill/>
          <a:ln>
            <a:noFill/>
          </a:ln>
        </p:spPr>
        <p:txBody>
          <a:bodyPr anchorCtr="0" anchor="ctr" bIns="84225" lIns="168475" spcFirstLastPara="1" rIns="168475" wrap="square" tIns="84225">
            <a:noAutofit/>
          </a:bodyPr>
          <a:lstStyle/>
          <a:p>
            <a:pPr indent="0" lvl="0" marL="0" marR="0" rtl="0" algn="l">
              <a:spcBef>
                <a:spcPts val="0"/>
              </a:spcBef>
              <a:spcAft>
                <a:spcPts val="0"/>
              </a:spcAft>
              <a:buClr>
                <a:srgbClr val="4A5568"/>
              </a:buClr>
              <a:buSzPts val="2027"/>
              <a:buFont typeface="Calibri"/>
              <a:buNone/>
            </a:pPr>
            <a:r>
              <a:t/>
            </a:r>
            <a:endParaRPr b="0" i="0" sz="2027" u="none" cap="none" strike="noStrike">
              <a:solidFill>
                <a:srgbClr val="000000"/>
              </a:solidFill>
              <a:latin typeface="Calibri"/>
              <a:ea typeface="Calibri"/>
              <a:cs typeface="Calibri"/>
              <a:sym typeface="Calibri"/>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BB03B">
                <a:alpha val="0"/>
              </a:srgbClr>
            </a:gs>
            <a:gs pos="100000">
              <a:srgbClr val="FBB03B">
                <a:alpha val="36078"/>
              </a:srgbClr>
            </a:gs>
          </a:gsLst>
          <a:path path="circle">
            <a:fillToRect b="50%" l="50%" r="50%" t="50%"/>
          </a:path>
          <a:tileRect/>
        </a:gradFill>
      </p:bgPr>
    </p:bg>
    <p:spTree>
      <p:nvGrpSpPr>
        <p:cNvPr id="1019" name="Shape 1019"/>
        <p:cNvGrpSpPr/>
        <p:nvPr/>
      </p:nvGrpSpPr>
      <p:grpSpPr>
        <a:xfrm>
          <a:off x="0" y="0"/>
          <a:ext cx="0" cy="0"/>
          <a:chOff x="0" y="0"/>
          <a:chExt cx="0" cy="0"/>
        </a:xfrm>
      </p:grpSpPr>
      <p:grpSp>
        <p:nvGrpSpPr>
          <p:cNvPr id="1020" name="Google Shape;1020;g3dec333fe1b_0_1052"/>
          <p:cNvGrpSpPr/>
          <p:nvPr/>
        </p:nvGrpSpPr>
        <p:grpSpPr>
          <a:xfrm>
            <a:off x="1028700" y="811707"/>
            <a:ext cx="16230707" cy="8446648"/>
            <a:chOff x="0" y="-57150"/>
            <a:chExt cx="4274726" cy="2224617"/>
          </a:xfrm>
        </p:grpSpPr>
        <p:sp>
          <p:nvSpPr>
            <p:cNvPr id="1021" name="Google Shape;1021;g3dec333fe1b_0_1052"/>
            <p:cNvSpPr/>
            <p:nvPr/>
          </p:nvSpPr>
          <p:spPr>
            <a:xfrm>
              <a:off x="0" y="0"/>
              <a:ext cx="4274726" cy="2167467"/>
            </a:xfrm>
            <a:custGeom>
              <a:rect b="b" l="l" r="r" t="t"/>
              <a:pathLst>
                <a:path extrusionOk="0" h="2167467" w="4274726">
                  <a:moveTo>
                    <a:pt x="0" y="0"/>
                  </a:moveTo>
                  <a:lnTo>
                    <a:pt x="4274726" y="0"/>
                  </a:lnTo>
                  <a:lnTo>
                    <a:pt x="4274726" y="2167467"/>
                  </a:lnTo>
                  <a:lnTo>
                    <a:pt x="0" y="2167467"/>
                  </a:lnTo>
                  <a:close/>
                </a:path>
              </a:pathLst>
            </a:custGeom>
            <a:noFill/>
            <a:ln cap="sq" cmpd="sng" w="19050">
              <a:solidFill>
                <a:srgbClr val="000000"/>
              </a:solidFill>
              <a:prstDash val="solid"/>
              <a:miter lim="8000"/>
              <a:headEnd len="sm" w="sm" type="none"/>
              <a:tailEnd len="sm" w="sm" type="none"/>
            </a:ln>
          </p:spPr>
        </p:sp>
        <p:sp>
          <p:nvSpPr>
            <p:cNvPr id="1022" name="Google Shape;1022;g3dec333fe1b_0_1052"/>
            <p:cNvSpPr txBox="1"/>
            <p:nvPr/>
          </p:nvSpPr>
          <p:spPr>
            <a:xfrm>
              <a:off x="0" y="-57150"/>
              <a:ext cx="4274700" cy="22245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1023" name="Google Shape;1023;g3dec333fe1b_0_1052"/>
          <p:cNvSpPr/>
          <p:nvPr/>
        </p:nvSpPr>
        <p:spPr>
          <a:xfrm>
            <a:off x="503196" y="243179"/>
            <a:ext cx="2983565" cy="665086"/>
          </a:xfrm>
          <a:custGeom>
            <a:rect b="b" l="l" r="r" t="t"/>
            <a:pathLst>
              <a:path extrusionOk="0" h="665086" w="2983565">
                <a:moveTo>
                  <a:pt x="0" y="0"/>
                </a:moveTo>
                <a:lnTo>
                  <a:pt x="2983565" y="0"/>
                </a:lnTo>
                <a:lnTo>
                  <a:pt x="2983565" y="665086"/>
                </a:lnTo>
                <a:lnTo>
                  <a:pt x="0" y="665086"/>
                </a:lnTo>
                <a:lnTo>
                  <a:pt x="0" y="0"/>
                </a:lnTo>
                <a:close/>
              </a:path>
            </a:pathLst>
          </a:custGeom>
          <a:blipFill rotWithShape="1">
            <a:blip r:embed="rId3">
              <a:alphaModFix/>
            </a:blip>
            <a:stretch>
              <a:fillRect b="0" l="0" r="0" t="0"/>
            </a:stretch>
          </a:blipFill>
          <a:ln>
            <a:noFill/>
          </a:ln>
        </p:spPr>
      </p:sp>
      <p:sp>
        <p:nvSpPr>
          <p:cNvPr id="1024" name="Google Shape;1024;g3dec333fe1b_0_1052"/>
          <p:cNvSpPr txBox="1"/>
          <p:nvPr/>
        </p:nvSpPr>
        <p:spPr>
          <a:xfrm>
            <a:off x="11901982" y="600366"/>
            <a:ext cx="6386100" cy="283200"/>
          </a:xfrm>
          <a:prstGeom prst="rect">
            <a:avLst/>
          </a:prstGeom>
          <a:noFill/>
          <a:ln>
            <a:noFill/>
          </a:ln>
        </p:spPr>
        <p:txBody>
          <a:bodyPr anchorCtr="0" anchor="t" bIns="0" lIns="0" spcFirstLastPara="1" rIns="0" wrap="square" tIns="0">
            <a:spAutoFit/>
          </a:bodyPr>
          <a:lstStyle/>
          <a:p>
            <a:pPr indent="0" lvl="0" marL="0" marR="0" rtl="0" algn="ctr">
              <a:lnSpc>
                <a:spcPct val="140054"/>
              </a:lnSpc>
              <a:spcBef>
                <a:spcPts val="0"/>
              </a:spcBef>
              <a:spcAft>
                <a:spcPts val="0"/>
              </a:spcAft>
              <a:buNone/>
            </a:pPr>
            <a:r>
              <a:rPr b="0" i="0" lang="en-US" sz="1840" u="none" cap="none" strike="noStrike">
                <a:solidFill>
                  <a:srgbClr val="000000"/>
                </a:solidFill>
                <a:latin typeface="Roboto"/>
                <a:ea typeface="Roboto"/>
                <a:cs typeface="Roboto"/>
                <a:sym typeface="Roboto"/>
              </a:rPr>
              <a:t>2024-3-PL01-KA210-YOU-000294885</a:t>
            </a:r>
            <a:endParaRPr/>
          </a:p>
        </p:txBody>
      </p:sp>
      <p:pic>
        <p:nvPicPr>
          <p:cNvPr id="1025" name="Google Shape;1025;g3dec333fe1b_0_1052" title="logo2.png"/>
          <p:cNvPicPr preferRelativeResize="0"/>
          <p:nvPr/>
        </p:nvPicPr>
        <p:blipFill rotWithShape="1">
          <a:blip r:embed="rId4">
            <a:alphaModFix/>
          </a:blip>
          <a:srcRect b="21968" l="0" r="0" t="25865"/>
          <a:stretch/>
        </p:blipFill>
        <p:spPr>
          <a:xfrm>
            <a:off x="15039350" y="8014350"/>
            <a:ext cx="1893475" cy="987800"/>
          </a:xfrm>
          <a:prstGeom prst="rect">
            <a:avLst/>
          </a:prstGeom>
          <a:noFill/>
          <a:ln>
            <a:noFill/>
          </a:ln>
        </p:spPr>
      </p:pic>
      <p:sp>
        <p:nvSpPr>
          <p:cNvPr id="1026" name="Google Shape;1026;g3dec333fe1b_0_1052"/>
          <p:cNvSpPr/>
          <p:nvPr/>
        </p:nvSpPr>
        <p:spPr>
          <a:xfrm>
            <a:off x="1028700" y="1143000"/>
            <a:ext cx="16230600" cy="129900"/>
          </a:xfrm>
          <a:prstGeom prst="rect">
            <a:avLst/>
          </a:prstGeom>
          <a:solidFill>
            <a:srgbClr val="980000"/>
          </a:solidFill>
          <a:ln cap="flat" cmpd="sng" w="22550">
            <a:solidFill>
              <a:srgbClr val="980000"/>
            </a:solidFill>
            <a:prstDash val="solid"/>
            <a:round/>
            <a:headEnd len="sm" w="sm" type="none"/>
            <a:tailEnd len="sm" w="sm" type="none"/>
          </a:ln>
        </p:spPr>
        <p:txBody>
          <a:bodyPr anchorCtr="0" anchor="ctr" bIns="162275" lIns="162275" spcFirstLastPara="1" rIns="162275" wrap="square" tIns="162275">
            <a:noAutofit/>
          </a:bodyPr>
          <a:lstStyle/>
          <a:p>
            <a:pPr indent="0" lvl="0" marL="0" rtl="0" algn="l">
              <a:spcBef>
                <a:spcPts val="0"/>
              </a:spcBef>
              <a:spcAft>
                <a:spcPts val="0"/>
              </a:spcAft>
              <a:buNone/>
            </a:pPr>
            <a:r>
              <a:t/>
            </a:r>
            <a:endParaRPr/>
          </a:p>
        </p:txBody>
      </p:sp>
      <p:sp>
        <p:nvSpPr>
          <p:cNvPr id="1027" name="Google Shape;1027;g3dec333fe1b_0_1052"/>
          <p:cNvSpPr/>
          <p:nvPr/>
        </p:nvSpPr>
        <p:spPr>
          <a:xfrm>
            <a:off x="1028700" y="10142871"/>
            <a:ext cx="16230600" cy="129900"/>
          </a:xfrm>
          <a:prstGeom prst="rect">
            <a:avLst/>
          </a:prstGeom>
          <a:solidFill>
            <a:srgbClr val="F4A623"/>
          </a:solidFill>
          <a:ln cap="flat" cmpd="sng" w="22550">
            <a:solidFill>
              <a:srgbClr val="F4A623"/>
            </a:solidFill>
            <a:prstDash val="solid"/>
            <a:round/>
            <a:headEnd len="sm" w="sm" type="none"/>
            <a:tailEnd len="sm" w="sm" type="none"/>
          </a:ln>
        </p:spPr>
        <p:txBody>
          <a:bodyPr anchorCtr="0" anchor="ctr" bIns="162275" lIns="162275" spcFirstLastPara="1" rIns="162275" wrap="square" tIns="162275">
            <a:noAutofit/>
          </a:bodyPr>
          <a:lstStyle/>
          <a:p>
            <a:pPr indent="0" lvl="0" marL="0" rtl="0" algn="l">
              <a:spcBef>
                <a:spcPts val="0"/>
              </a:spcBef>
              <a:spcAft>
                <a:spcPts val="0"/>
              </a:spcAft>
              <a:buNone/>
            </a:pPr>
            <a:r>
              <a:t/>
            </a:r>
            <a:endParaRPr/>
          </a:p>
        </p:txBody>
      </p:sp>
      <p:sp>
        <p:nvSpPr>
          <p:cNvPr id="1028" name="Google Shape;1028;g3dec333fe1b_0_1052"/>
          <p:cNvSpPr/>
          <p:nvPr/>
        </p:nvSpPr>
        <p:spPr>
          <a:xfrm>
            <a:off x="1855262" y="1512823"/>
            <a:ext cx="4859100" cy="615300"/>
          </a:xfrm>
          <a:prstGeom prst="rect">
            <a:avLst/>
          </a:prstGeom>
          <a:noFill/>
          <a:ln>
            <a:noFill/>
          </a:ln>
        </p:spPr>
        <p:txBody>
          <a:bodyPr anchorCtr="0" anchor="ctr" bIns="80950" lIns="161950" spcFirstLastPara="1" rIns="161950" wrap="square" tIns="80950">
            <a:noAutofit/>
          </a:bodyPr>
          <a:lstStyle/>
          <a:p>
            <a:pPr indent="0" lvl="0" marL="0" marR="0" rtl="0" algn="l">
              <a:spcBef>
                <a:spcPts val="0"/>
              </a:spcBef>
              <a:spcAft>
                <a:spcPts val="0"/>
              </a:spcAft>
              <a:buClr>
                <a:srgbClr val="07C8A0"/>
              </a:buClr>
              <a:buSzPts val="1948"/>
              <a:buFont typeface="Trebuchet MS"/>
              <a:buNone/>
            </a:pPr>
            <a:r>
              <a:t/>
            </a:r>
            <a:endParaRPr b="0" i="0" sz="1948" u="none" cap="none" strike="noStrike">
              <a:solidFill>
                <a:srgbClr val="980000"/>
              </a:solidFill>
              <a:latin typeface="Calibri"/>
              <a:ea typeface="Calibri"/>
              <a:cs typeface="Calibri"/>
              <a:sym typeface="Calibri"/>
            </a:endParaRPr>
          </a:p>
        </p:txBody>
      </p:sp>
      <p:sp>
        <p:nvSpPr>
          <p:cNvPr id="1029" name="Google Shape;1029;g3dec333fe1b_0_1052"/>
          <p:cNvSpPr/>
          <p:nvPr/>
        </p:nvSpPr>
        <p:spPr>
          <a:xfrm>
            <a:off x="1855246" y="1943725"/>
            <a:ext cx="11759400" cy="50280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0D1B4B"/>
              </a:buClr>
              <a:buSzPts val="2200"/>
              <a:buFont typeface="Trebuchet MS"/>
              <a:buNone/>
            </a:pPr>
            <a:r>
              <a:t/>
            </a:r>
            <a:endParaRPr b="0" i="0" sz="3600" u="none" cap="none" strike="noStrike">
              <a:solidFill>
                <a:srgbClr val="000000"/>
              </a:solidFill>
              <a:latin typeface="Calibri"/>
              <a:ea typeface="Calibri"/>
              <a:cs typeface="Calibri"/>
              <a:sym typeface="Calibri"/>
            </a:endParaRPr>
          </a:p>
        </p:txBody>
      </p:sp>
      <p:sp>
        <p:nvSpPr>
          <p:cNvPr id="1030" name="Google Shape;1030;g3dec333fe1b_0_1052"/>
          <p:cNvSpPr/>
          <p:nvPr/>
        </p:nvSpPr>
        <p:spPr>
          <a:xfrm>
            <a:off x="1028950" y="1403749"/>
            <a:ext cx="16230600" cy="1717200"/>
          </a:xfrm>
          <a:prstGeom prst="rect">
            <a:avLst/>
          </a:prstGeom>
          <a:solidFill>
            <a:srgbClr val="F4A623"/>
          </a:solidFill>
          <a:ln cap="flat" cmpd="sng" w="22725">
            <a:solidFill>
              <a:srgbClr val="F4A623"/>
            </a:solidFill>
            <a:prstDash val="solid"/>
            <a:round/>
            <a:headEnd len="sm" w="sm" type="none"/>
            <a:tailEnd len="sm" w="sm" type="none"/>
          </a:ln>
        </p:spPr>
        <p:txBody>
          <a:bodyPr anchorCtr="0" anchor="ctr" bIns="163525" lIns="163525" spcFirstLastPara="1" rIns="163525" wrap="square" tIns="163525">
            <a:noAutofit/>
          </a:bodyPr>
          <a:lstStyle/>
          <a:p>
            <a:pPr indent="0" lvl="0" marL="0" rtl="0" algn="l">
              <a:spcBef>
                <a:spcPts val="0"/>
              </a:spcBef>
              <a:spcAft>
                <a:spcPts val="0"/>
              </a:spcAft>
              <a:buNone/>
            </a:pPr>
            <a:r>
              <a:t/>
            </a:r>
            <a:endParaRPr/>
          </a:p>
        </p:txBody>
      </p:sp>
      <p:sp>
        <p:nvSpPr>
          <p:cNvPr id="1031" name="Google Shape;1031;g3dec333fe1b_0_1052"/>
          <p:cNvSpPr/>
          <p:nvPr/>
        </p:nvSpPr>
        <p:spPr>
          <a:xfrm>
            <a:off x="1840473" y="1436461"/>
            <a:ext cx="4869000" cy="621300"/>
          </a:xfrm>
          <a:prstGeom prst="rect">
            <a:avLst/>
          </a:prstGeom>
          <a:noFill/>
          <a:ln>
            <a:noFill/>
          </a:ln>
        </p:spPr>
        <p:txBody>
          <a:bodyPr anchorCtr="0" anchor="ctr" bIns="81750" lIns="163525" spcFirstLastPara="1" rIns="163525" wrap="square" tIns="81750">
            <a:noAutofit/>
          </a:bodyPr>
          <a:lstStyle/>
          <a:p>
            <a:pPr indent="0" lvl="0" marL="0" marR="0" rtl="0" algn="l">
              <a:spcBef>
                <a:spcPts val="0"/>
              </a:spcBef>
              <a:spcAft>
                <a:spcPts val="0"/>
              </a:spcAft>
              <a:buClr>
                <a:srgbClr val="07C8A0"/>
              </a:buClr>
              <a:buSzPts val="1968"/>
              <a:buFont typeface="Trebuchet MS"/>
              <a:buNone/>
            </a:pPr>
            <a:r>
              <a:rPr b="1" i="0" lang="en-US" sz="1968" u="none" cap="none" strike="noStrike">
                <a:solidFill>
                  <a:srgbClr val="980000"/>
                </a:solidFill>
                <a:latin typeface="Trebuchet MS"/>
                <a:ea typeface="Trebuchet MS"/>
                <a:cs typeface="Trebuchet MS"/>
                <a:sym typeface="Trebuchet MS"/>
              </a:rPr>
              <a:t>DEFINITION</a:t>
            </a:r>
            <a:endParaRPr b="0" i="0" sz="1968" u="none" cap="none" strike="noStrike">
              <a:solidFill>
                <a:srgbClr val="980000"/>
              </a:solidFill>
              <a:latin typeface="Calibri"/>
              <a:ea typeface="Calibri"/>
              <a:cs typeface="Calibri"/>
              <a:sym typeface="Calibri"/>
            </a:endParaRPr>
          </a:p>
        </p:txBody>
      </p:sp>
      <p:sp>
        <p:nvSpPr>
          <p:cNvPr id="1032" name="Google Shape;1032;g3dec333fe1b_0_1052"/>
          <p:cNvSpPr/>
          <p:nvPr/>
        </p:nvSpPr>
        <p:spPr>
          <a:xfrm>
            <a:off x="1840473" y="2057995"/>
            <a:ext cx="14607300" cy="1014300"/>
          </a:xfrm>
          <a:prstGeom prst="rect">
            <a:avLst/>
          </a:prstGeom>
          <a:noFill/>
          <a:ln>
            <a:noFill/>
          </a:ln>
        </p:spPr>
        <p:txBody>
          <a:bodyPr anchorCtr="0" anchor="ctr" bIns="81750" lIns="163525" spcFirstLastPara="1" rIns="163525" wrap="square" tIns="81750">
            <a:noAutofit/>
          </a:bodyPr>
          <a:lstStyle/>
          <a:p>
            <a:pPr indent="0" lvl="0" marL="0" marR="0" rtl="0" algn="l">
              <a:spcBef>
                <a:spcPts val="0"/>
              </a:spcBef>
              <a:spcAft>
                <a:spcPts val="0"/>
              </a:spcAft>
              <a:buClr>
                <a:srgbClr val="FFFFFF"/>
              </a:buClr>
              <a:buSzPts val="5366"/>
              <a:buFont typeface="Trebuchet MS"/>
              <a:buNone/>
            </a:pPr>
            <a:r>
              <a:rPr b="1" i="0" lang="en-US" sz="5366" u="none" cap="none" strike="noStrike">
                <a:solidFill>
                  <a:schemeClr val="dk1"/>
                </a:solidFill>
                <a:latin typeface="Trebuchet MS"/>
                <a:ea typeface="Trebuchet MS"/>
                <a:cs typeface="Trebuchet MS"/>
                <a:sym typeface="Trebuchet MS"/>
              </a:rPr>
              <a:t>Digital Identity</a:t>
            </a:r>
            <a:endParaRPr b="0" i="0" sz="5366" u="none" cap="none" strike="noStrike">
              <a:solidFill>
                <a:schemeClr val="dk1"/>
              </a:solidFill>
              <a:latin typeface="Calibri"/>
              <a:ea typeface="Calibri"/>
              <a:cs typeface="Calibri"/>
              <a:sym typeface="Calibri"/>
            </a:endParaRPr>
          </a:p>
        </p:txBody>
      </p:sp>
      <p:sp>
        <p:nvSpPr>
          <p:cNvPr id="1033" name="Google Shape;1033;g3dec333fe1b_0_1052"/>
          <p:cNvSpPr/>
          <p:nvPr/>
        </p:nvSpPr>
        <p:spPr>
          <a:xfrm>
            <a:off x="1678168" y="3480980"/>
            <a:ext cx="14932500" cy="2289900"/>
          </a:xfrm>
          <a:prstGeom prst="rect">
            <a:avLst/>
          </a:prstGeom>
          <a:solidFill>
            <a:srgbClr val="FFF8F2"/>
          </a:solidFill>
          <a:ln cap="flat" cmpd="sng" w="34075">
            <a:solidFill>
              <a:srgbClr val="F4A623"/>
            </a:solidFill>
            <a:prstDash val="solid"/>
            <a:round/>
            <a:headEnd len="sm" w="sm" type="none"/>
            <a:tailEnd len="sm" w="sm" type="none"/>
          </a:ln>
        </p:spPr>
        <p:txBody>
          <a:bodyPr anchorCtr="0" anchor="ctr" bIns="163525" lIns="163525" spcFirstLastPara="1" rIns="163525" wrap="square" tIns="163525">
            <a:noAutofit/>
          </a:bodyPr>
          <a:lstStyle/>
          <a:p>
            <a:pPr indent="0" lvl="0" marL="0" rtl="0" algn="l">
              <a:spcBef>
                <a:spcPts val="0"/>
              </a:spcBef>
              <a:spcAft>
                <a:spcPts val="0"/>
              </a:spcAft>
              <a:buNone/>
            </a:pPr>
            <a:r>
              <a:t/>
            </a:r>
            <a:endParaRPr/>
          </a:p>
        </p:txBody>
      </p:sp>
      <p:sp>
        <p:nvSpPr>
          <p:cNvPr id="1034" name="Google Shape;1034;g3dec333fe1b_0_1052"/>
          <p:cNvSpPr/>
          <p:nvPr/>
        </p:nvSpPr>
        <p:spPr>
          <a:xfrm>
            <a:off x="2002777" y="3530048"/>
            <a:ext cx="14445000" cy="2208300"/>
          </a:xfrm>
          <a:prstGeom prst="rect">
            <a:avLst/>
          </a:prstGeom>
          <a:noFill/>
          <a:ln>
            <a:noFill/>
          </a:ln>
        </p:spPr>
        <p:txBody>
          <a:bodyPr anchorCtr="0" anchor="ctr" bIns="81750" lIns="163525" spcFirstLastPara="1" rIns="163525" wrap="square" tIns="81750">
            <a:noAutofit/>
          </a:bodyPr>
          <a:lstStyle/>
          <a:p>
            <a:pPr indent="0" lvl="0" marL="0" marR="0" rtl="0" algn="l">
              <a:spcBef>
                <a:spcPts val="0"/>
              </a:spcBef>
              <a:spcAft>
                <a:spcPts val="0"/>
              </a:spcAft>
              <a:buClr>
                <a:srgbClr val="1A202C"/>
              </a:buClr>
              <a:buSzPts val="2683"/>
              <a:buFont typeface="Calibri"/>
              <a:buNone/>
            </a:pPr>
            <a:r>
              <a:rPr b="0" i="0" lang="en-US" sz="2683" u="none" cap="none" strike="noStrike">
                <a:solidFill>
                  <a:srgbClr val="1A202C"/>
                </a:solidFill>
                <a:latin typeface="Calibri"/>
                <a:ea typeface="Calibri"/>
                <a:cs typeface="Calibri"/>
                <a:sym typeface="Calibri"/>
              </a:rPr>
              <a:t>Your professional presence within online environments. It is constructed through your profile data, public content, work samples, and professional interactions. Your digital identity directly influences your employability and credibility with clients.</a:t>
            </a:r>
            <a:endParaRPr b="0" i="0" sz="2683" u="none" cap="none" strike="noStrike">
              <a:solidFill>
                <a:srgbClr val="000000"/>
              </a:solidFill>
              <a:latin typeface="Calibri"/>
              <a:ea typeface="Calibri"/>
              <a:cs typeface="Calibri"/>
              <a:sym typeface="Calibri"/>
            </a:endParaRPr>
          </a:p>
        </p:txBody>
      </p:sp>
      <p:sp>
        <p:nvSpPr>
          <p:cNvPr id="1035" name="Google Shape;1035;g3dec333fe1b_0_1052"/>
          <p:cNvSpPr/>
          <p:nvPr/>
        </p:nvSpPr>
        <p:spPr>
          <a:xfrm>
            <a:off x="1678168" y="6097963"/>
            <a:ext cx="6492000" cy="654000"/>
          </a:xfrm>
          <a:prstGeom prst="rect">
            <a:avLst/>
          </a:prstGeom>
          <a:noFill/>
          <a:ln>
            <a:noFill/>
          </a:ln>
        </p:spPr>
        <p:txBody>
          <a:bodyPr anchorCtr="0" anchor="ctr" bIns="81750" lIns="163525" spcFirstLastPara="1" rIns="163525" wrap="square" tIns="81750">
            <a:noAutofit/>
          </a:bodyPr>
          <a:lstStyle/>
          <a:p>
            <a:pPr indent="0" lvl="0" marL="0" marR="0" rtl="0" algn="l">
              <a:spcBef>
                <a:spcPts val="0"/>
              </a:spcBef>
              <a:spcAft>
                <a:spcPts val="0"/>
              </a:spcAft>
              <a:buClr>
                <a:srgbClr val="1A5CB0"/>
              </a:buClr>
              <a:buSzPts val="2504"/>
              <a:buFont typeface="Trebuchet MS"/>
              <a:buNone/>
            </a:pPr>
            <a:r>
              <a:rPr b="1" i="0" lang="en-US" sz="2504" u="none" cap="none" strike="noStrike">
                <a:solidFill>
                  <a:srgbClr val="1A5CB0"/>
                </a:solidFill>
                <a:latin typeface="Trebuchet MS"/>
                <a:ea typeface="Trebuchet MS"/>
                <a:cs typeface="Trebuchet MS"/>
                <a:sym typeface="Trebuchet MS"/>
              </a:rPr>
              <a:t>Real-World Examples</a:t>
            </a:r>
            <a:endParaRPr b="0" i="0" sz="2504" u="none" cap="none" strike="noStrike">
              <a:solidFill>
                <a:srgbClr val="000000"/>
              </a:solidFill>
              <a:latin typeface="Calibri"/>
              <a:ea typeface="Calibri"/>
              <a:cs typeface="Calibri"/>
              <a:sym typeface="Calibri"/>
            </a:endParaRPr>
          </a:p>
        </p:txBody>
      </p:sp>
      <p:sp>
        <p:nvSpPr>
          <p:cNvPr id="1036" name="Google Shape;1036;g3dec333fe1b_0_1052"/>
          <p:cNvSpPr/>
          <p:nvPr/>
        </p:nvSpPr>
        <p:spPr>
          <a:xfrm>
            <a:off x="1840473" y="6801278"/>
            <a:ext cx="14607300" cy="3271200"/>
          </a:xfrm>
          <a:prstGeom prst="rect">
            <a:avLst/>
          </a:prstGeom>
          <a:noFill/>
          <a:ln>
            <a:noFill/>
          </a:ln>
        </p:spPr>
        <p:txBody>
          <a:bodyPr anchorCtr="0" anchor="t" bIns="81750" lIns="163525" spcFirstLastPara="1" rIns="163525" wrap="square" tIns="81750">
            <a:noAutofit/>
          </a:bodyPr>
          <a:lstStyle/>
          <a:p>
            <a:pPr indent="-613355" lvl="0" marL="613355" marR="0" rtl="0" algn="l">
              <a:spcBef>
                <a:spcPts val="0"/>
              </a:spcBef>
              <a:spcAft>
                <a:spcPts val="0"/>
              </a:spcAft>
              <a:buClr>
                <a:srgbClr val="1A202C"/>
              </a:buClr>
              <a:buSzPts val="2504"/>
              <a:buFont typeface="Calibri"/>
              <a:buChar char="•"/>
            </a:pPr>
            <a:r>
              <a:rPr b="0" i="0" lang="en-US" sz="2504" u="none" cap="none" strike="noStrike">
                <a:solidFill>
                  <a:srgbClr val="1A202C"/>
                </a:solidFill>
                <a:latin typeface="Calibri"/>
                <a:ea typeface="Calibri"/>
                <a:cs typeface="Calibri"/>
                <a:sym typeface="Calibri"/>
              </a:rPr>
              <a:t>A strong LinkedIn profile generates inbound client interest</a:t>
            </a:r>
            <a:endParaRPr b="0" i="0" sz="2504" u="none" cap="none" strike="noStrike">
              <a:solidFill>
                <a:srgbClr val="000000"/>
              </a:solidFill>
              <a:latin typeface="Calibri"/>
              <a:ea typeface="Calibri"/>
              <a:cs typeface="Calibri"/>
              <a:sym typeface="Calibri"/>
            </a:endParaRPr>
          </a:p>
          <a:p>
            <a:pPr indent="-613355" lvl="0" marL="613355" marR="0" rtl="0" algn="l">
              <a:spcBef>
                <a:spcPts val="0"/>
              </a:spcBef>
              <a:spcAft>
                <a:spcPts val="0"/>
              </a:spcAft>
              <a:buClr>
                <a:srgbClr val="1A202C"/>
              </a:buClr>
              <a:buSzPts val="2504"/>
              <a:buFont typeface="Calibri"/>
              <a:buChar char="•"/>
            </a:pPr>
            <a:r>
              <a:rPr b="0" i="0" lang="en-US" sz="2504" u="none" cap="none" strike="noStrike">
                <a:solidFill>
                  <a:srgbClr val="1A202C"/>
                </a:solidFill>
                <a:latin typeface="Calibri"/>
                <a:ea typeface="Calibri"/>
                <a:cs typeface="Calibri"/>
                <a:sym typeface="Calibri"/>
              </a:rPr>
              <a:t>A Fiverr profile with 50+ reviews commands premium prices</a:t>
            </a:r>
            <a:endParaRPr b="0" i="0" sz="2504" u="none" cap="none" strike="noStrike">
              <a:solidFill>
                <a:srgbClr val="000000"/>
              </a:solidFill>
              <a:latin typeface="Calibri"/>
              <a:ea typeface="Calibri"/>
              <a:cs typeface="Calibri"/>
              <a:sym typeface="Calibri"/>
            </a:endParaRPr>
          </a:p>
          <a:p>
            <a:pPr indent="-613355" lvl="0" marL="613355" marR="0" rtl="0" algn="l">
              <a:spcBef>
                <a:spcPts val="0"/>
              </a:spcBef>
              <a:spcAft>
                <a:spcPts val="0"/>
              </a:spcAft>
              <a:buClr>
                <a:srgbClr val="1A202C"/>
              </a:buClr>
              <a:buSzPts val="2504"/>
              <a:buFont typeface="Calibri"/>
              <a:buChar char="•"/>
            </a:pPr>
            <a:r>
              <a:rPr b="0" i="0" lang="en-US" sz="2504" u="none" cap="none" strike="noStrike">
                <a:solidFill>
                  <a:srgbClr val="1A202C"/>
                </a:solidFill>
                <a:latin typeface="Calibri"/>
                <a:ea typeface="Calibri"/>
                <a:cs typeface="Calibri"/>
                <a:sym typeface="Calibri"/>
              </a:rPr>
              <a:t>A portfolio website signals serious professionalism to corporate clients</a:t>
            </a:r>
            <a:endParaRPr b="0" i="0" sz="2504" u="none" cap="none" strike="noStrike">
              <a:solidFill>
                <a:srgbClr val="000000"/>
              </a:solidFill>
              <a:latin typeface="Calibri"/>
              <a:ea typeface="Calibri"/>
              <a:cs typeface="Calibri"/>
              <a:sym typeface="Calibri"/>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BB03B">
                <a:alpha val="0"/>
              </a:srgbClr>
            </a:gs>
            <a:gs pos="100000">
              <a:srgbClr val="FBB03B">
                <a:alpha val="36078"/>
              </a:srgbClr>
            </a:gs>
          </a:gsLst>
          <a:path path="circle">
            <a:fillToRect b="50%" l="50%" r="50%" t="50%"/>
          </a:path>
          <a:tileRect/>
        </a:gradFill>
      </p:bgPr>
    </p:bg>
    <p:spTree>
      <p:nvGrpSpPr>
        <p:cNvPr id="1040" name="Shape 1040"/>
        <p:cNvGrpSpPr/>
        <p:nvPr/>
      </p:nvGrpSpPr>
      <p:grpSpPr>
        <a:xfrm>
          <a:off x="0" y="0"/>
          <a:ext cx="0" cy="0"/>
          <a:chOff x="0" y="0"/>
          <a:chExt cx="0" cy="0"/>
        </a:xfrm>
      </p:grpSpPr>
      <p:grpSp>
        <p:nvGrpSpPr>
          <p:cNvPr id="1041" name="Google Shape;1041;g3dec333fe1b_0_1039"/>
          <p:cNvGrpSpPr/>
          <p:nvPr/>
        </p:nvGrpSpPr>
        <p:grpSpPr>
          <a:xfrm>
            <a:off x="1028700" y="811707"/>
            <a:ext cx="16230707" cy="8446648"/>
            <a:chOff x="0" y="-57150"/>
            <a:chExt cx="4274726" cy="2224617"/>
          </a:xfrm>
        </p:grpSpPr>
        <p:sp>
          <p:nvSpPr>
            <p:cNvPr id="1042" name="Google Shape;1042;g3dec333fe1b_0_1039"/>
            <p:cNvSpPr/>
            <p:nvPr/>
          </p:nvSpPr>
          <p:spPr>
            <a:xfrm>
              <a:off x="0" y="0"/>
              <a:ext cx="4274726" cy="2167467"/>
            </a:xfrm>
            <a:custGeom>
              <a:rect b="b" l="l" r="r" t="t"/>
              <a:pathLst>
                <a:path extrusionOk="0" h="2167467" w="4274726">
                  <a:moveTo>
                    <a:pt x="0" y="0"/>
                  </a:moveTo>
                  <a:lnTo>
                    <a:pt x="4274726" y="0"/>
                  </a:lnTo>
                  <a:lnTo>
                    <a:pt x="4274726" y="2167467"/>
                  </a:lnTo>
                  <a:lnTo>
                    <a:pt x="0" y="2167467"/>
                  </a:lnTo>
                  <a:close/>
                </a:path>
              </a:pathLst>
            </a:custGeom>
            <a:noFill/>
            <a:ln cap="sq" cmpd="sng" w="19050">
              <a:solidFill>
                <a:srgbClr val="000000"/>
              </a:solidFill>
              <a:prstDash val="solid"/>
              <a:miter lim="8000"/>
              <a:headEnd len="sm" w="sm" type="none"/>
              <a:tailEnd len="sm" w="sm" type="none"/>
            </a:ln>
          </p:spPr>
        </p:sp>
        <p:sp>
          <p:nvSpPr>
            <p:cNvPr id="1043" name="Google Shape;1043;g3dec333fe1b_0_1039"/>
            <p:cNvSpPr txBox="1"/>
            <p:nvPr/>
          </p:nvSpPr>
          <p:spPr>
            <a:xfrm>
              <a:off x="0" y="-57150"/>
              <a:ext cx="4274700" cy="22245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1044" name="Google Shape;1044;g3dec333fe1b_0_1039"/>
          <p:cNvSpPr/>
          <p:nvPr/>
        </p:nvSpPr>
        <p:spPr>
          <a:xfrm>
            <a:off x="503196" y="243179"/>
            <a:ext cx="2983565" cy="665086"/>
          </a:xfrm>
          <a:custGeom>
            <a:rect b="b" l="l" r="r" t="t"/>
            <a:pathLst>
              <a:path extrusionOk="0" h="665086" w="2983565">
                <a:moveTo>
                  <a:pt x="0" y="0"/>
                </a:moveTo>
                <a:lnTo>
                  <a:pt x="2983565" y="0"/>
                </a:lnTo>
                <a:lnTo>
                  <a:pt x="2983565" y="665086"/>
                </a:lnTo>
                <a:lnTo>
                  <a:pt x="0" y="665086"/>
                </a:lnTo>
                <a:lnTo>
                  <a:pt x="0" y="0"/>
                </a:lnTo>
                <a:close/>
              </a:path>
            </a:pathLst>
          </a:custGeom>
          <a:blipFill rotWithShape="1">
            <a:blip r:embed="rId3">
              <a:alphaModFix/>
            </a:blip>
            <a:stretch>
              <a:fillRect b="0" l="0" r="0" t="0"/>
            </a:stretch>
          </a:blipFill>
          <a:ln>
            <a:noFill/>
          </a:ln>
        </p:spPr>
      </p:sp>
      <p:sp>
        <p:nvSpPr>
          <p:cNvPr id="1045" name="Google Shape;1045;g3dec333fe1b_0_1039"/>
          <p:cNvSpPr txBox="1"/>
          <p:nvPr/>
        </p:nvSpPr>
        <p:spPr>
          <a:xfrm>
            <a:off x="11901982" y="600366"/>
            <a:ext cx="6386100" cy="283200"/>
          </a:xfrm>
          <a:prstGeom prst="rect">
            <a:avLst/>
          </a:prstGeom>
          <a:noFill/>
          <a:ln>
            <a:noFill/>
          </a:ln>
        </p:spPr>
        <p:txBody>
          <a:bodyPr anchorCtr="0" anchor="t" bIns="0" lIns="0" spcFirstLastPara="1" rIns="0" wrap="square" tIns="0">
            <a:spAutoFit/>
          </a:bodyPr>
          <a:lstStyle/>
          <a:p>
            <a:pPr indent="0" lvl="0" marL="0" marR="0" rtl="0" algn="ctr">
              <a:lnSpc>
                <a:spcPct val="140054"/>
              </a:lnSpc>
              <a:spcBef>
                <a:spcPts val="0"/>
              </a:spcBef>
              <a:spcAft>
                <a:spcPts val="0"/>
              </a:spcAft>
              <a:buNone/>
            </a:pPr>
            <a:r>
              <a:rPr b="0" i="0" lang="en-US" sz="1840" u="none" cap="none" strike="noStrike">
                <a:solidFill>
                  <a:srgbClr val="000000"/>
                </a:solidFill>
                <a:latin typeface="Roboto"/>
                <a:ea typeface="Roboto"/>
                <a:cs typeface="Roboto"/>
                <a:sym typeface="Roboto"/>
              </a:rPr>
              <a:t>2024-3-PL01-KA210-YOU-000294885</a:t>
            </a:r>
            <a:endParaRPr/>
          </a:p>
        </p:txBody>
      </p:sp>
      <p:pic>
        <p:nvPicPr>
          <p:cNvPr id="1046" name="Google Shape;1046;g3dec333fe1b_0_1039" title="logo2.png"/>
          <p:cNvPicPr preferRelativeResize="0"/>
          <p:nvPr/>
        </p:nvPicPr>
        <p:blipFill rotWithShape="1">
          <a:blip r:embed="rId4">
            <a:alphaModFix/>
          </a:blip>
          <a:srcRect b="21968" l="0" r="0" t="25865"/>
          <a:stretch/>
        </p:blipFill>
        <p:spPr>
          <a:xfrm>
            <a:off x="15039350" y="8014350"/>
            <a:ext cx="1893475" cy="987800"/>
          </a:xfrm>
          <a:prstGeom prst="rect">
            <a:avLst/>
          </a:prstGeom>
          <a:noFill/>
          <a:ln>
            <a:noFill/>
          </a:ln>
        </p:spPr>
      </p:pic>
      <p:sp>
        <p:nvSpPr>
          <p:cNvPr id="1047" name="Google Shape;1047;g3dec333fe1b_0_1039"/>
          <p:cNvSpPr/>
          <p:nvPr/>
        </p:nvSpPr>
        <p:spPr>
          <a:xfrm>
            <a:off x="1028700" y="1143000"/>
            <a:ext cx="16230600" cy="129900"/>
          </a:xfrm>
          <a:prstGeom prst="rect">
            <a:avLst/>
          </a:prstGeom>
          <a:solidFill>
            <a:srgbClr val="980000"/>
          </a:solidFill>
          <a:ln cap="flat" cmpd="sng" w="22550">
            <a:solidFill>
              <a:srgbClr val="980000"/>
            </a:solidFill>
            <a:prstDash val="solid"/>
            <a:round/>
            <a:headEnd len="sm" w="sm" type="none"/>
            <a:tailEnd len="sm" w="sm" type="none"/>
          </a:ln>
        </p:spPr>
        <p:txBody>
          <a:bodyPr anchorCtr="0" anchor="ctr" bIns="162275" lIns="162275" spcFirstLastPara="1" rIns="162275" wrap="square" tIns="162275">
            <a:noAutofit/>
          </a:bodyPr>
          <a:lstStyle/>
          <a:p>
            <a:pPr indent="0" lvl="0" marL="0" rtl="0" algn="l">
              <a:spcBef>
                <a:spcPts val="0"/>
              </a:spcBef>
              <a:spcAft>
                <a:spcPts val="0"/>
              </a:spcAft>
              <a:buNone/>
            </a:pPr>
            <a:r>
              <a:t/>
            </a:r>
            <a:endParaRPr/>
          </a:p>
        </p:txBody>
      </p:sp>
      <p:sp>
        <p:nvSpPr>
          <p:cNvPr id="1048" name="Google Shape;1048;g3dec333fe1b_0_1039"/>
          <p:cNvSpPr/>
          <p:nvPr/>
        </p:nvSpPr>
        <p:spPr>
          <a:xfrm>
            <a:off x="1028700" y="10142871"/>
            <a:ext cx="16230600" cy="129900"/>
          </a:xfrm>
          <a:prstGeom prst="rect">
            <a:avLst/>
          </a:prstGeom>
          <a:solidFill>
            <a:srgbClr val="F4A623"/>
          </a:solidFill>
          <a:ln cap="flat" cmpd="sng" w="22550">
            <a:solidFill>
              <a:srgbClr val="F4A623"/>
            </a:solidFill>
            <a:prstDash val="solid"/>
            <a:round/>
            <a:headEnd len="sm" w="sm" type="none"/>
            <a:tailEnd len="sm" w="sm" type="none"/>
          </a:ln>
        </p:spPr>
        <p:txBody>
          <a:bodyPr anchorCtr="0" anchor="ctr" bIns="162275" lIns="162275" spcFirstLastPara="1" rIns="162275" wrap="square" tIns="162275">
            <a:noAutofit/>
          </a:bodyPr>
          <a:lstStyle/>
          <a:p>
            <a:pPr indent="0" lvl="0" marL="0" rtl="0" algn="l">
              <a:spcBef>
                <a:spcPts val="0"/>
              </a:spcBef>
              <a:spcAft>
                <a:spcPts val="0"/>
              </a:spcAft>
              <a:buNone/>
            </a:pPr>
            <a:r>
              <a:t/>
            </a:r>
            <a:endParaRPr/>
          </a:p>
        </p:txBody>
      </p:sp>
      <p:sp>
        <p:nvSpPr>
          <p:cNvPr id="1049" name="Google Shape;1049;g3dec333fe1b_0_1039"/>
          <p:cNvSpPr/>
          <p:nvPr/>
        </p:nvSpPr>
        <p:spPr>
          <a:xfrm>
            <a:off x="1855262" y="1512823"/>
            <a:ext cx="4859100" cy="615300"/>
          </a:xfrm>
          <a:prstGeom prst="rect">
            <a:avLst/>
          </a:prstGeom>
          <a:noFill/>
          <a:ln>
            <a:noFill/>
          </a:ln>
        </p:spPr>
        <p:txBody>
          <a:bodyPr anchorCtr="0" anchor="ctr" bIns="80950" lIns="161950" spcFirstLastPara="1" rIns="161950" wrap="square" tIns="80950">
            <a:noAutofit/>
          </a:bodyPr>
          <a:lstStyle/>
          <a:p>
            <a:pPr indent="0" lvl="0" marL="0" marR="0" rtl="0" algn="l">
              <a:spcBef>
                <a:spcPts val="0"/>
              </a:spcBef>
              <a:spcAft>
                <a:spcPts val="0"/>
              </a:spcAft>
              <a:buClr>
                <a:srgbClr val="07C8A0"/>
              </a:buClr>
              <a:buSzPts val="1948"/>
              <a:buFont typeface="Trebuchet MS"/>
              <a:buNone/>
            </a:pPr>
            <a:r>
              <a:t/>
            </a:r>
            <a:endParaRPr b="0" i="0" sz="1948" u="none" cap="none" strike="noStrike">
              <a:solidFill>
                <a:srgbClr val="980000"/>
              </a:solidFill>
              <a:latin typeface="Calibri"/>
              <a:ea typeface="Calibri"/>
              <a:cs typeface="Calibri"/>
              <a:sym typeface="Calibri"/>
            </a:endParaRPr>
          </a:p>
        </p:txBody>
      </p:sp>
      <p:sp>
        <p:nvSpPr>
          <p:cNvPr id="1050" name="Google Shape;1050;g3dec333fe1b_0_1039"/>
          <p:cNvSpPr/>
          <p:nvPr/>
        </p:nvSpPr>
        <p:spPr>
          <a:xfrm>
            <a:off x="1855246" y="1943725"/>
            <a:ext cx="11759400" cy="50280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0D1B4B"/>
              </a:buClr>
              <a:buSzPts val="2200"/>
              <a:buFont typeface="Trebuchet MS"/>
              <a:buNone/>
            </a:pPr>
            <a:r>
              <a:t/>
            </a:r>
            <a:endParaRPr b="0" i="0" sz="3600" u="none" cap="none" strike="noStrike">
              <a:solidFill>
                <a:srgbClr val="000000"/>
              </a:solidFill>
              <a:latin typeface="Calibri"/>
              <a:ea typeface="Calibri"/>
              <a:cs typeface="Calibri"/>
              <a:sym typeface="Calibri"/>
            </a:endParaRPr>
          </a:p>
        </p:txBody>
      </p:sp>
      <p:sp>
        <p:nvSpPr>
          <p:cNvPr id="1051" name="Google Shape;1051;g3dec333fe1b_0_1039"/>
          <p:cNvSpPr/>
          <p:nvPr/>
        </p:nvSpPr>
        <p:spPr>
          <a:xfrm>
            <a:off x="1208151" y="1444611"/>
            <a:ext cx="15188100" cy="1089000"/>
          </a:xfrm>
          <a:prstGeom prst="rect">
            <a:avLst/>
          </a:prstGeom>
          <a:noFill/>
          <a:ln>
            <a:noFill/>
          </a:ln>
        </p:spPr>
        <p:txBody>
          <a:bodyPr anchorCtr="0" anchor="ctr" bIns="83750" lIns="167525" spcFirstLastPara="1" rIns="167525" wrap="square" tIns="83750">
            <a:noAutofit/>
          </a:bodyPr>
          <a:lstStyle/>
          <a:p>
            <a:pPr indent="0" lvl="0" marL="0" marR="0" rtl="0" algn="l">
              <a:spcBef>
                <a:spcPts val="0"/>
              </a:spcBef>
              <a:spcAft>
                <a:spcPts val="0"/>
              </a:spcAft>
              <a:buClr>
                <a:srgbClr val="0D1B4B"/>
              </a:buClr>
              <a:buSzPts val="4398"/>
              <a:buFont typeface="Trebuchet MS"/>
              <a:buNone/>
            </a:pPr>
            <a:r>
              <a:rPr b="1" i="0" lang="en-US" sz="4398" u="none" cap="none" strike="noStrike">
                <a:solidFill>
                  <a:srgbClr val="0D1B4B"/>
                </a:solidFill>
                <a:latin typeface="Trebuchet MS"/>
                <a:ea typeface="Trebuchet MS"/>
                <a:cs typeface="Trebuchet MS"/>
                <a:sym typeface="Trebuchet MS"/>
              </a:rPr>
              <a:t>Building a Professional Online Profile — Step by Step</a:t>
            </a:r>
            <a:endParaRPr b="0" i="0" sz="4398" u="none" cap="none" strike="noStrike">
              <a:solidFill>
                <a:srgbClr val="000000"/>
              </a:solidFill>
              <a:latin typeface="Calibri"/>
              <a:ea typeface="Calibri"/>
              <a:cs typeface="Calibri"/>
              <a:sym typeface="Calibri"/>
            </a:endParaRPr>
          </a:p>
        </p:txBody>
      </p:sp>
      <p:sp>
        <p:nvSpPr>
          <p:cNvPr id="1052" name="Google Shape;1052;g3dec333fe1b_0_1039"/>
          <p:cNvSpPr/>
          <p:nvPr/>
        </p:nvSpPr>
        <p:spPr>
          <a:xfrm>
            <a:off x="1208151" y="2533764"/>
            <a:ext cx="14843100" cy="50100"/>
          </a:xfrm>
          <a:prstGeom prst="rect">
            <a:avLst/>
          </a:prstGeom>
          <a:solidFill>
            <a:srgbClr val="1A5CB0"/>
          </a:solidFill>
          <a:ln cap="flat" cmpd="sng" w="23275">
            <a:solidFill>
              <a:srgbClr val="1A5CB0"/>
            </a:solidFill>
            <a:prstDash val="solid"/>
            <a:round/>
            <a:headEnd len="sm" w="sm" type="none"/>
            <a:tailEnd len="sm" w="sm" type="none"/>
          </a:ln>
        </p:spPr>
        <p:txBody>
          <a:bodyPr anchorCtr="0" anchor="ctr" bIns="167525" lIns="167525" spcFirstLastPara="1" rIns="167525" wrap="square" tIns="167525">
            <a:noAutofit/>
          </a:bodyPr>
          <a:lstStyle/>
          <a:p>
            <a:pPr indent="0" lvl="0" marL="0" rtl="0" algn="l">
              <a:spcBef>
                <a:spcPts val="0"/>
              </a:spcBef>
              <a:spcAft>
                <a:spcPts val="0"/>
              </a:spcAft>
              <a:buNone/>
            </a:pPr>
            <a:r>
              <a:t/>
            </a:r>
            <a:endParaRPr/>
          </a:p>
        </p:txBody>
      </p:sp>
      <p:sp>
        <p:nvSpPr>
          <p:cNvPr id="1053" name="Google Shape;1053;g3dec333fe1b_0_1039"/>
          <p:cNvSpPr/>
          <p:nvPr/>
        </p:nvSpPr>
        <p:spPr>
          <a:xfrm>
            <a:off x="1208151" y="2751595"/>
            <a:ext cx="15188100" cy="7204800"/>
          </a:xfrm>
          <a:prstGeom prst="rect">
            <a:avLst/>
          </a:prstGeom>
          <a:noFill/>
          <a:ln>
            <a:noFill/>
          </a:ln>
        </p:spPr>
        <p:txBody>
          <a:bodyPr anchorCtr="0" anchor="t" bIns="83750" lIns="167525" spcFirstLastPara="1" rIns="167525" wrap="square" tIns="83750">
            <a:noAutofit/>
          </a:bodyPr>
          <a:lstStyle/>
          <a:p>
            <a:pPr indent="-628358" lvl="0" marL="628358" marR="0" rtl="0" algn="l">
              <a:spcBef>
                <a:spcPts val="0"/>
              </a:spcBef>
              <a:spcAft>
                <a:spcPts val="0"/>
              </a:spcAft>
              <a:buClr>
                <a:srgbClr val="1A202C"/>
              </a:buClr>
              <a:buSzPts val="2749"/>
              <a:buFont typeface="Calibri"/>
              <a:buChar char="•"/>
            </a:pPr>
            <a:r>
              <a:rPr b="1" i="0" lang="en-US" sz="2749" u="none" cap="none" strike="noStrike">
                <a:solidFill>
                  <a:srgbClr val="1A202C"/>
                </a:solidFill>
                <a:latin typeface="Calibri"/>
                <a:ea typeface="Calibri"/>
                <a:cs typeface="Calibri"/>
                <a:sym typeface="Calibri"/>
              </a:rPr>
              <a:t>Essential profile elements:</a:t>
            </a:r>
            <a:endParaRPr b="0" i="0" sz="2749" u="none" cap="none" strike="noStrike">
              <a:solidFill>
                <a:srgbClr val="000000"/>
              </a:solidFill>
              <a:latin typeface="Calibri"/>
              <a:ea typeface="Calibri"/>
              <a:cs typeface="Calibri"/>
              <a:sym typeface="Calibri"/>
            </a:endParaRPr>
          </a:p>
          <a:p>
            <a:pPr indent="-628358" lvl="0" marL="628358" marR="0" rtl="0" algn="l">
              <a:spcBef>
                <a:spcPts val="0"/>
              </a:spcBef>
              <a:spcAft>
                <a:spcPts val="0"/>
              </a:spcAft>
              <a:buClr>
                <a:srgbClr val="1A202C"/>
              </a:buClr>
              <a:buSzPts val="2749"/>
              <a:buFont typeface="Calibri"/>
              <a:buChar char="•"/>
            </a:pPr>
            <a:r>
              <a:rPr b="0" i="0" lang="en-US" sz="2749" u="none" cap="none" strike="noStrike">
                <a:solidFill>
                  <a:srgbClr val="1A202C"/>
                </a:solidFill>
                <a:latin typeface="Calibri"/>
                <a:ea typeface="Calibri"/>
                <a:cs typeface="Calibri"/>
                <a:sym typeface="Calibri"/>
              </a:rPr>
              <a:t>Professional name and designation (e.g., 'Social Media Manager | Content Writer')</a:t>
            </a:r>
            <a:endParaRPr b="0" i="0" sz="2749" u="none" cap="none" strike="noStrike">
              <a:solidFill>
                <a:srgbClr val="000000"/>
              </a:solidFill>
              <a:latin typeface="Calibri"/>
              <a:ea typeface="Calibri"/>
              <a:cs typeface="Calibri"/>
              <a:sym typeface="Calibri"/>
            </a:endParaRPr>
          </a:p>
          <a:p>
            <a:pPr indent="-628358" lvl="0" marL="628358" marR="0" rtl="0" algn="l">
              <a:spcBef>
                <a:spcPts val="0"/>
              </a:spcBef>
              <a:spcAft>
                <a:spcPts val="0"/>
              </a:spcAft>
              <a:buClr>
                <a:srgbClr val="1A202C"/>
              </a:buClr>
              <a:buSzPts val="2749"/>
              <a:buFont typeface="Calibri"/>
              <a:buChar char="•"/>
            </a:pPr>
            <a:r>
              <a:rPr b="0" i="0" lang="en-US" sz="2749" u="none" cap="none" strike="noStrike">
                <a:solidFill>
                  <a:srgbClr val="1A202C"/>
                </a:solidFill>
                <a:latin typeface="Calibri"/>
                <a:ea typeface="Calibri"/>
                <a:cs typeface="Calibri"/>
                <a:sym typeface="Calibri"/>
              </a:rPr>
              <a:t>Profile photograph — good lighting, neutral background, professional appearance</a:t>
            </a:r>
            <a:endParaRPr b="0" i="0" sz="2749" u="none" cap="none" strike="noStrike">
              <a:solidFill>
                <a:srgbClr val="000000"/>
              </a:solidFill>
              <a:latin typeface="Calibri"/>
              <a:ea typeface="Calibri"/>
              <a:cs typeface="Calibri"/>
              <a:sym typeface="Calibri"/>
            </a:endParaRPr>
          </a:p>
          <a:p>
            <a:pPr indent="-628358" lvl="0" marL="628358" marR="0" rtl="0" algn="l">
              <a:spcBef>
                <a:spcPts val="0"/>
              </a:spcBef>
              <a:spcAft>
                <a:spcPts val="0"/>
              </a:spcAft>
              <a:buClr>
                <a:srgbClr val="1A202C"/>
              </a:buClr>
              <a:buSzPts val="2749"/>
              <a:buFont typeface="Calibri"/>
              <a:buChar char="•"/>
            </a:pPr>
            <a:r>
              <a:rPr b="0" i="0" lang="en-US" sz="2749" u="none" cap="none" strike="noStrike">
                <a:solidFill>
                  <a:srgbClr val="1A202C"/>
                </a:solidFill>
                <a:latin typeface="Calibri"/>
                <a:ea typeface="Calibri"/>
                <a:cs typeface="Calibri"/>
                <a:sym typeface="Calibri"/>
              </a:rPr>
              <a:t>Concise professional summary — who you are, what you do, who you help</a:t>
            </a:r>
            <a:endParaRPr b="0" i="0" sz="2749" u="none" cap="none" strike="noStrike">
              <a:solidFill>
                <a:srgbClr val="000000"/>
              </a:solidFill>
              <a:latin typeface="Calibri"/>
              <a:ea typeface="Calibri"/>
              <a:cs typeface="Calibri"/>
              <a:sym typeface="Calibri"/>
            </a:endParaRPr>
          </a:p>
          <a:p>
            <a:pPr indent="-628358" lvl="0" marL="628358" marR="0" rtl="0" algn="l">
              <a:spcBef>
                <a:spcPts val="0"/>
              </a:spcBef>
              <a:spcAft>
                <a:spcPts val="0"/>
              </a:spcAft>
              <a:buClr>
                <a:srgbClr val="1A202C"/>
              </a:buClr>
              <a:buSzPts val="2749"/>
              <a:buFont typeface="Calibri"/>
              <a:buChar char="•"/>
            </a:pPr>
            <a:r>
              <a:rPr b="0" i="0" lang="en-US" sz="2749" u="none" cap="none" strike="noStrike">
                <a:solidFill>
                  <a:srgbClr val="1A202C"/>
                </a:solidFill>
                <a:latin typeface="Calibri"/>
                <a:ea typeface="Calibri"/>
                <a:cs typeface="Calibri"/>
                <a:sym typeface="Calibri"/>
              </a:rPr>
              <a:t>Clearly defined skill set — specific, not vague ('Facebook Ads' not 'social media')</a:t>
            </a:r>
            <a:endParaRPr b="0" i="0" sz="2749" u="none" cap="none" strike="noStrike">
              <a:solidFill>
                <a:srgbClr val="000000"/>
              </a:solidFill>
              <a:latin typeface="Calibri"/>
              <a:ea typeface="Calibri"/>
              <a:cs typeface="Calibri"/>
              <a:sym typeface="Calibri"/>
            </a:endParaRPr>
          </a:p>
          <a:p>
            <a:pPr indent="-628358" lvl="0" marL="628358" marR="0" rtl="0" algn="l">
              <a:spcBef>
                <a:spcPts val="0"/>
              </a:spcBef>
              <a:spcAft>
                <a:spcPts val="0"/>
              </a:spcAft>
              <a:buClr>
                <a:srgbClr val="1A202C"/>
              </a:buClr>
              <a:buSzPts val="2749"/>
              <a:buFont typeface="Calibri"/>
              <a:buChar char="•"/>
            </a:pPr>
            <a:r>
              <a:rPr b="0" i="0" lang="en-US" sz="2749" u="none" cap="none" strike="noStrike">
                <a:solidFill>
                  <a:srgbClr val="1A202C"/>
                </a:solidFill>
                <a:latin typeface="Calibri"/>
                <a:ea typeface="Calibri"/>
                <a:cs typeface="Calibri"/>
                <a:sym typeface="Calibri"/>
              </a:rPr>
              <a:t>Portfolio of work samples — even simulated projects count</a:t>
            </a:r>
            <a:endParaRPr b="0" i="0" sz="2749" u="none" cap="none" strike="noStrike">
              <a:solidFill>
                <a:srgbClr val="000000"/>
              </a:solidFill>
              <a:latin typeface="Calibri"/>
              <a:ea typeface="Calibri"/>
              <a:cs typeface="Calibri"/>
              <a:sym typeface="Calibri"/>
            </a:endParaRPr>
          </a:p>
          <a:p>
            <a:pPr indent="-628358" lvl="0" marL="628358" marR="0" rtl="0" algn="l">
              <a:spcBef>
                <a:spcPts val="0"/>
              </a:spcBef>
              <a:spcAft>
                <a:spcPts val="0"/>
              </a:spcAft>
              <a:buClr>
                <a:srgbClr val="1A202C"/>
              </a:buClr>
              <a:buSzPts val="2749"/>
              <a:buFont typeface="Calibri"/>
              <a:buChar char="•"/>
            </a:pPr>
            <a:r>
              <a:rPr b="0" i="0" lang="en-US" sz="2749" u="none" cap="none" strike="noStrike">
                <a:solidFill>
                  <a:srgbClr val="1A202C"/>
                </a:solidFill>
                <a:latin typeface="Calibri"/>
                <a:ea typeface="Calibri"/>
                <a:cs typeface="Calibri"/>
                <a:sym typeface="Calibri"/>
              </a:rPr>
              <a:t>Client testimonials or reviews — ask satisfied clients for written feedback</a:t>
            </a:r>
            <a:endParaRPr b="0" i="0" sz="2749" u="none" cap="none" strike="noStrike">
              <a:solidFill>
                <a:srgbClr val="000000"/>
              </a:solidFill>
              <a:latin typeface="Calibri"/>
              <a:ea typeface="Calibri"/>
              <a:cs typeface="Calibri"/>
              <a:sym typeface="Calibri"/>
            </a:endParaRPr>
          </a:p>
          <a:p>
            <a:pPr indent="-453814" lvl="0" marL="628358" marR="0" rtl="0" algn="l">
              <a:spcBef>
                <a:spcPts val="0"/>
              </a:spcBef>
              <a:spcAft>
                <a:spcPts val="0"/>
              </a:spcAft>
              <a:buClr>
                <a:srgbClr val="000000"/>
              </a:buClr>
              <a:buSzPts val="2749"/>
              <a:buFont typeface="Calibri"/>
              <a:buNone/>
            </a:pPr>
            <a:r>
              <a:t/>
            </a:r>
            <a:endParaRPr b="0" i="0" sz="2749" u="none" cap="none" strike="noStrike">
              <a:solidFill>
                <a:srgbClr val="000000"/>
              </a:solidFill>
              <a:latin typeface="Calibri"/>
              <a:ea typeface="Calibri"/>
              <a:cs typeface="Calibri"/>
              <a:sym typeface="Calibri"/>
            </a:endParaRPr>
          </a:p>
          <a:p>
            <a:pPr indent="-628358" lvl="0" marL="628358" marR="0" rtl="0" algn="l">
              <a:spcBef>
                <a:spcPts val="0"/>
              </a:spcBef>
              <a:spcAft>
                <a:spcPts val="0"/>
              </a:spcAft>
              <a:buClr>
                <a:srgbClr val="1A202C"/>
              </a:buClr>
              <a:buSzPts val="2749"/>
              <a:buFont typeface="Calibri"/>
              <a:buChar char="•"/>
            </a:pPr>
            <a:r>
              <a:rPr b="1" i="0" lang="en-US" sz="2749" u="none" cap="none" strike="noStrike">
                <a:solidFill>
                  <a:srgbClr val="1A202C"/>
                </a:solidFill>
                <a:latin typeface="Calibri"/>
                <a:ea typeface="Calibri"/>
                <a:cs typeface="Calibri"/>
                <a:sym typeface="Calibri"/>
              </a:rPr>
              <a:t>Optimization tips:</a:t>
            </a:r>
            <a:endParaRPr b="0" i="0" sz="2749" u="none" cap="none" strike="noStrike">
              <a:solidFill>
                <a:srgbClr val="000000"/>
              </a:solidFill>
              <a:latin typeface="Calibri"/>
              <a:ea typeface="Calibri"/>
              <a:cs typeface="Calibri"/>
              <a:sym typeface="Calibri"/>
            </a:endParaRPr>
          </a:p>
          <a:p>
            <a:pPr indent="-628358" lvl="0" marL="628358" marR="0" rtl="0" algn="l">
              <a:spcBef>
                <a:spcPts val="0"/>
              </a:spcBef>
              <a:spcAft>
                <a:spcPts val="0"/>
              </a:spcAft>
              <a:buClr>
                <a:srgbClr val="1A202C"/>
              </a:buClr>
              <a:buSzPts val="2749"/>
              <a:buFont typeface="Calibri"/>
              <a:buChar char="•"/>
            </a:pPr>
            <a:r>
              <a:rPr b="0" i="0" lang="en-US" sz="2749" u="none" cap="none" strike="noStrike">
                <a:solidFill>
                  <a:srgbClr val="1A202C"/>
                </a:solidFill>
                <a:latin typeface="Calibri"/>
                <a:ea typeface="Calibri"/>
                <a:cs typeface="Calibri"/>
                <a:sym typeface="Calibri"/>
              </a:rPr>
              <a:t>Use keywords clients search for — research competitors' profiles</a:t>
            </a:r>
            <a:endParaRPr b="0" i="0" sz="2749" u="none" cap="none" strike="noStrike">
              <a:solidFill>
                <a:srgbClr val="000000"/>
              </a:solidFill>
              <a:latin typeface="Calibri"/>
              <a:ea typeface="Calibri"/>
              <a:cs typeface="Calibri"/>
              <a:sym typeface="Calibri"/>
            </a:endParaRPr>
          </a:p>
          <a:p>
            <a:pPr indent="-628358" lvl="0" marL="628358" marR="0" rtl="0" algn="l">
              <a:spcBef>
                <a:spcPts val="0"/>
              </a:spcBef>
              <a:spcAft>
                <a:spcPts val="0"/>
              </a:spcAft>
              <a:buClr>
                <a:srgbClr val="1A202C"/>
              </a:buClr>
              <a:buSzPts val="2749"/>
              <a:buFont typeface="Calibri"/>
              <a:buChar char="•"/>
            </a:pPr>
            <a:r>
              <a:rPr b="0" i="0" lang="en-US" sz="2749" u="none" cap="none" strike="noStrike">
                <a:solidFill>
                  <a:srgbClr val="1A202C"/>
                </a:solidFill>
                <a:latin typeface="Calibri"/>
                <a:ea typeface="Calibri"/>
                <a:cs typeface="Calibri"/>
                <a:sym typeface="Calibri"/>
              </a:rPr>
              <a:t>Quantify achievements: '10 posts per week' or 'increased engagement 40%'</a:t>
            </a:r>
            <a:endParaRPr b="0" i="0" sz="2749" u="none" cap="none" strike="noStrike">
              <a:solidFill>
                <a:srgbClr val="000000"/>
              </a:solidFill>
              <a:latin typeface="Calibri"/>
              <a:ea typeface="Calibri"/>
              <a:cs typeface="Calibri"/>
              <a:sym typeface="Calibri"/>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BB03B">
                <a:alpha val="0"/>
              </a:srgbClr>
            </a:gs>
            <a:gs pos="100000">
              <a:srgbClr val="FBB03B">
                <a:alpha val="36078"/>
              </a:srgbClr>
            </a:gs>
          </a:gsLst>
          <a:path path="circle">
            <a:fillToRect b="50%" l="50%" r="50%" t="50%"/>
          </a:path>
          <a:tileRect/>
        </a:gradFill>
      </p:bgPr>
    </p:bg>
    <p:spTree>
      <p:nvGrpSpPr>
        <p:cNvPr id="1057" name="Shape 1057"/>
        <p:cNvGrpSpPr/>
        <p:nvPr/>
      </p:nvGrpSpPr>
      <p:grpSpPr>
        <a:xfrm>
          <a:off x="0" y="0"/>
          <a:ext cx="0" cy="0"/>
          <a:chOff x="0" y="0"/>
          <a:chExt cx="0" cy="0"/>
        </a:xfrm>
      </p:grpSpPr>
      <p:grpSp>
        <p:nvGrpSpPr>
          <p:cNvPr id="1058" name="Google Shape;1058;g3dec333fe1b_0_1265"/>
          <p:cNvGrpSpPr/>
          <p:nvPr/>
        </p:nvGrpSpPr>
        <p:grpSpPr>
          <a:xfrm>
            <a:off x="1028700" y="811707"/>
            <a:ext cx="16230707" cy="8446648"/>
            <a:chOff x="0" y="-57150"/>
            <a:chExt cx="4274726" cy="2224617"/>
          </a:xfrm>
        </p:grpSpPr>
        <p:sp>
          <p:nvSpPr>
            <p:cNvPr id="1059" name="Google Shape;1059;g3dec333fe1b_0_1265"/>
            <p:cNvSpPr/>
            <p:nvPr/>
          </p:nvSpPr>
          <p:spPr>
            <a:xfrm>
              <a:off x="0" y="0"/>
              <a:ext cx="4274726" cy="2167467"/>
            </a:xfrm>
            <a:custGeom>
              <a:rect b="b" l="l" r="r" t="t"/>
              <a:pathLst>
                <a:path extrusionOk="0" h="2167467" w="4274726">
                  <a:moveTo>
                    <a:pt x="0" y="0"/>
                  </a:moveTo>
                  <a:lnTo>
                    <a:pt x="4274726" y="0"/>
                  </a:lnTo>
                  <a:lnTo>
                    <a:pt x="4274726" y="2167467"/>
                  </a:lnTo>
                  <a:lnTo>
                    <a:pt x="0" y="2167467"/>
                  </a:lnTo>
                  <a:close/>
                </a:path>
              </a:pathLst>
            </a:custGeom>
            <a:noFill/>
            <a:ln cap="sq" cmpd="sng" w="19050">
              <a:solidFill>
                <a:srgbClr val="000000"/>
              </a:solidFill>
              <a:prstDash val="solid"/>
              <a:miter lim="8000"/>
              <a:headEnd len="sm" w="sm" type="none"/>
              <a:tailEnd len="sm" w="sm" type="none"/>
            </a:ln>
          </p:spPr>
        </p:sp>
        <p:sp>
          <p:nvSpPr>
            <p:cNvPr id="1060" name="Google Shape;1060;g3dec333fe1b_0_1265"/>
            <p:cNvSpPr txBox="1"/>
            <p:nvPr/>
          </p:nvSpPr>
          <p:spPr>
            <a:xfrm>
              <a:off x="0" y="-57150"/>
              <a:ext cx="4274700" cy="22245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1061" name="Google Shape;1061;g3dec333fe1b_0_1265"/>
          <p:cNvSpPr/>
          <p:nvPr/>
        </p:nvSpPr>
        <p:spPr>
          <a:xfrm>
            <a:off x="503196" y="243179"/>
            <a:ext cx="2983565" cy="665086"/>
          </a:xfrm>
          <a:custGeom>
            <a:rect b="b" l="l" r="r" t="t"/>
            <a:pathLst>
              <a:path extrusionOk="0" h="665086" w="2983565">
                <a:moveTo>
                  <a:pt x="0" y="0"/>
                </a:moveTo>
                <a:lnTo>
                  <a:pt x="2983565" y="0"/>
                </a:lnTo>
                <a:lnTo>
                  <a:pt x="2983565" y="665086"/>
                </a:lnTo>
                <a:lnTo>
                  <a:pt x="0" y="665086"/>
                </a:lnTo>
                <a:lnTo>
                  <a:pt x="0" y="0"/>
                </a:lnTo>
                <a:close/>
              </a:path>
            </a:pathLst>
          </a:custGeom>
          <a:blipFill rotWithShape="1">
            <a:blip r:embed="rId3">
              <a:alphaModFix/>
            </a:blip>
            <a:stretch>
              <a:fillRect b="0" l="0" r="0" t="0"/>
            </a:stretch>
          </a:blipFill>
          <a:ln>
            <a:noFill/>
          </a:ln>
        </p:spPr>
      </p:sp>
      <p:sp>
        <p:nvSpPr>
          <p:cNvPr id="1062" name="Google Shape;1062;g3dec333fe1b_0_1265"/>
          <p:cNvSpPr txBox="1"/>
          <p:nvPr/>
        </p:nvSpPr>
        <p:spPr>
          <a:xfrm>
            <a:off x="11901982" y="600366"/>
            <a:ext cx="6386100" cy="283200"/>
          </a:xfrm>
          <a:prstGeom prst="rect">
            <a:avLst/>
          </a:prstGeom>
          <a:noFill/>
          <a:ln>
            <a:noFill/>
          </a:ln>
        </p:spPr>
        <p:txBody>
          <a:bodyPr anchorCtr="0" anchor="t" bIns="0" lIns="0" spcFirstLastPara="1" rIns="0" wrap="square" tIns="0">
            <a:spAutoFit/>
          </a:bodyPr>
          <a:lstStyle/>
          <a:p>
            <a:pPr indent="0" lvl="0" marL="0" marR="0" rtl="0" algn="ctr">
              <a:lnSpc>
                <a:spcPct val="140054"/>
              </a:lnSpc>
              <a:spcBef>
                <a:spcPts val="0"/>
              </a:spcBef>
              <a:spcAft>
                <a:spcPts val="0"/>
              </a:spcAft>
              <a:buNone/>
            </a:pPr>
            <a:r>
              <a:rPr b="0" i="0" lang="en-US" sz="1840" u="none" cap="none" strike="noStrike">
                <a:solidFill>
                  <a:srgbClr val="000000"/>
                </a:solidFill>
                <a:latin typeface="Roboto"/>
                <a:ea typeface="Roboto"/>
                <a:cs typeface="Roboto"/>
                <a:sym typeface="Roboto"/>
              </a:rPr>
              <a:t>2024-3-PL01-KA210-YOU-000294885</a:t>
            </a:r>
            <a:endParaRPr/>
          </a:p>
        </p:txBody>
      </p:sp>
      <p:pic>
        <p:nvPicPr>
          <p:cNvPr id="1063" name="Google Shape;1063;g3dec333fe1b_0_1265" title="logo2.png"/>
          <p:cNvPicPr preferRelativeResize="0"/>
          <p:nvPr/>
        </p:nvPicPr>
        <p:blipFill rotWithShape="1">
          <a:blip r:embed="rId4">
            <a:alphaModFix/>
          </a:blip>
          <a:srcRect b="21968" l="0" r="0" t="25865"/>
          <a:stretch/>
        </p:blipFill>
        <p:spPr>
          <a:xfrm>
            <a:off x="15039350" y="8014350"/>
            <a:ext cx="1893475" cy="987800"/>
          </a:xfrm>
          <a:prstGeom prst="rect">
            <a:avLst/>
          </a:prstGeom>
          <a:noFill/>
          <a:ln>
            <a:noFill/>
          </a:ln>
        </p:spPr>
      </p:pic>
      <p:sp>
        <p:nvSpPr>
          <p:cNvPr id="1064" name="Google Shape;1064;g3dec333fe1b_0_1265"/>
          <p:cNvSpPr/>
          <p:nvPr/>
        </p:nvSpPr>
        <p:spPr>
          <a:xfrm>
            <a:off x="1028700" y="1143000"/>
            <a:ext cx="16230600" cy="129900"/>
          </a:xfrm>
          <a:prstGeom prst="rect">
            <a:avLst/>
          </a:prstGeom>
          <a:solidFill>
            <a:srgbClr val="980000"/>
          </a:solidFill>
          <a:ln cap="flat" cmpd="sng" w="22550">
            <a:solidFill>
              <a:srgbClr val="980000"/>
            </a:solidFill>
            <a:prstDash val="solid"/>
            <a:round/>
            <a:headEnd len="sm" w="sm" type="none"/>
            <a:tailEnd len="sm" w="sm" type="none"/>
          </a:ln>
        </p:spPr>
        <p:txBody>
          <a:bodyPr anchorCtr="0" anchor="ctr" bIns="162275" lIns="162275" spcFirstLastPara="1" rIns="162275" wrap="square" tIns="162275">
            <a:noAutofit/>
          </a:bodyPr>
          <a:lstStyle/>
          <a:p>
            <a:pPr indent="0" lvl="0" marL="0" rtl="0" algn="l">
              <a:spcBef>
                <a:spcPts val="0"/>
              </a:spcBef>
              <a:spcAft>
                <a:spcPts val="0"/>
              </a:spcAft>
              <a:buNone/>
            </a:pPr>
            <a:r>
              <a:t/>
            </a:r>
            <a:endParaRPr/>
          </a:p>
        </p:txBody>
      </p:sp>
      <p:sp>
        <p:nvSpPr>
          <p:cNvPr id="1065" name="Google Shape;1065;g3dec333fe1b_0_1265"/>
          <p:cNvSpPr/>
          <p:nvPr/>
        </p:nvSpPr>
        <p:spPr>
          <a:xfrm>
            <a:off x="1028700" y="10142871"/>
            <a:ext cx="16230600" cy="129900"/>
          </a:xfrm>
          <a:prstGeom prst="rect">
            <a:avLst/>
          </a:prstGeom>
          <a:solidFill>
            <a:srgbClr val="F4A623"/>
          </a:solidFill>
          <a:ln cap="flat" cmpd="sng" w="22550">
            <a:solidFill>
              <a:srgbClr val="F4A623"/>
            </a:solidFill>
            <a:prstDash val="solid"/>
            <a:round/>
            <a:headEnd len="sm" w="sm" type="none"/>
            <a:tailEnd len="sm" w="sm" type="none"/>
          </a:ln>
        </p:spPr>
        <p:txBody>
          <a:bodyPr anchorCtr="0" anchor="ctr" bIns="162275" lIns="162275" spcFirstLastPara="1" rIns="162275" wrap="square" tIns="162275">
            <a:noAutofit/>
          </a:bodyPr>
          <a:lstStyle/>
          <a:p>
            <a:pPr indent="0" lvl="0" marL="0" rtl="0" algn="l">
              <a:spcBef>
                <a:spcPts val="0"/>
              </a:spcBef>
              <a:spcAft>
                <a:spcPts val="0"/>
              </a:spcAft>
              <a:buNone/>
            </a:pPr>
            <a:r>
              <a:t/>
            </a:r>
            <a:endParaRPr/>
          </a:p>
        </p:txBody>
      </p:sp>
      <p:sp>
        <p:nvSpPr>
          <p:cNvPr id="1066" name="Google Shape;1066;g3dec333fe1b_0_1265"/>
          <p:cNvSpPr/>
          <p:nvPr/>
        </p:nvSpPr>
        <p:spPr>
          <a:xfrm>
            <a:off x="1855262" y="1512823"/>
            <a:ext cx="4859100" cy="615300"/>
          </a:xfrm>
          <a:prstGeom prst="rect">
            <a:avLst/>
          </a:prstGeom>
          <a:noFill/>
          <a:ln>
            <a:noFill/>
          </a:ln>
        </p:spPr>
        <p:txBody>
          <a:bodyPr anchorCtr="0" anchor="ctr" bIns="80950" lIns="161950" spcFirstLastPara="1" rIns="161950" wrap="square" tIns="80950">
            <a:noAutofit/>
          </a:bodyPr>
          <a:lstStyle/>
          <a:p>
            <a:pPr indent="0" lvl="0" marL="0" marR="0" rtl="0" algn="l">
              <a:spcBef>
                <a:spcPts val="0"/>
              </a:spcBef>
              <a:spcAft>
                <a:spcPts val="0"/>
              </a:spcAft>
              <a:buClr>
                <a:srgbClr val="07C8A0"/>
              </a:buClr>
              <a:buSzPts val="1948"/>
              <a:buFont typeface="Trebuchet MS"/>
              <a:buNone/>
            </a:pPr>
            <a:r>
              <a:t/>
            </a:r>
            <a:endParaRPr b="0" i="0" sz="1948" u="none" cap="none" strike="noStrike">
              <a:solidFill>
                <a:srgbClr val="980000"/>
              </a:solidFill>
              <a:latin typeface="Calibri"/>
              <a:ea typeface="Calibri"/>
              <a:cs typeface="Calibri"/>
              <a:sym typeface="Calibri"/>
            </a:endParaRPr>
          </a:p>
        </p:txBody>
      </p:sp>
      <p:sp>
        <p:nvSpPr>
          <p:cNvPr id="1067" name="Google Shape;1067;g3dec333fe1b_0_1265"/>
          <p:cNvSpPr/>
          <p:nvPr/>
        </p:nvSpPr>
        <p:spPr>
          <a:xfrm>
            <a:off x="1855246" y="1943725"/>
            <a:ext cx="11759400" cy="50280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0D1B4B"/>
              </a:buClr>
              <a:buSzPts val="2200"/>
              <a:buFont typeface="Trebuchet MS"/>
              <a:buNone/>
            </a:pPr>
            <a:r>
              <a:t/>
            </a:r>
            <a:endParaRPr b="0" i="0" sz="3600" u="none" cap="none" strike="noStrike">
              <a:solidFill>
                <a:srgbClr val="000000"/>
              </a:solidFill>
              <a:latin typeface="Calibri"/>
              <a:ea typeface="Calibri"/>
              <a:cs typeface="Calibri"/>
              <a:sym typeface="Calibri"/>
            </a:endParaRPr>
          </a:p>
        </p:txBody>
      </p:sp>
      <p:sp>
        <p:nvSpPr>
          <p:cNvPr id="1068" name="Google Shape;1068;g3dec333fe1b_0_1265"/>
          <p:cNvSpPr/>
          <p:nvPr/>
        </p:nvSpPr>
        <p:spPr>
          <a:xfrm>
            <a:off x="1048702" y="1446124"/>
            <a:ext cx="15338700" cy="1094400"/>
          </a:xfrm>
          <a:prstGeom prst="rect">
            <a:avLst/>
          </a:prstGeom>
          <a:noFill/>
          <a:ln>
            <a:noFill/>
          </a:ln>
        </p:spPr>
        <p:txBody>
          <a:bodyPr anchorCtr="0" anchor="ctr" bIns="84175" lIns="168375" spcFirstLastPara="1" rIns="168375" wrap="square" tIns="84175">
            <a:noAutofit/>
          </a:bodyPr>
          <a:lstStyle/>
          <a:p>
            <a:pPr indent="0" lvl="0" marL="0" marR="0" rtl="0" algn="l">
              <a:spcBef>
                <a:spcPts val="0"/>
              </a:spcBef>
              <a:spcAft>
                <a:spcPts val="0"/>
              </a:spcAft>
              <a:buClr>
                <a:srgbClr val="0D1B4B"/>
              </a:buClr>
              <a:buSzPts val="4420"/>
              <a:buFont typeface="Trebuchet MS"/>
              <a:buNone/>
            </a:pPr>
            <a:r>
              <a:rPr b="1" i="0" lang="en-US" sz="4420" u="none" cap="none" strike="noStrike">
                <a:solidFill>
                  <a:srgbClr val="0D1B4B"/>
                </a:solidFill>
                <a:latin typeface="Trebuchet MS"/>
                <a:ea typeface="Trebuchet MS"/>
                <a:cs typeface="Trebuchet MS"/>
                <a:sym typeface="Trebuchet MS"/>
              </a:rPr>
              <a:t>Security and Risk Management for Freelancers</a:t>
            </a:r>
            <a:endParaRPr b="0" i="0" sz="4420" u="none" cap="none" strike="noStrike">
              <a:solidFill>
                <a:srgbClr val="000000"/>
              </a:solidFill>
              <a:latin typeface="Calibri"/>
              <a:ea typeface="Calibri"/>
              <a:cs typeface="Calibri"/>
              <a:sym typeface="Calibri"/>
            </a:endParaRPr>
          </a:p>
        </p:txBody>
      </p:sp>
      <p:sp>
        <p:nvSpPr>
          <p:cNvPr id="1069" name="Google Shape;1069;g3dec333fe1b_0_1265"/>
          <p:cNvSpPr/>
          <p:nvPr/>
        </p:nvSpPr>
        <p:spPr>
          <a:xfrm>
            <a:off x="1048702" y="2540737"/>
            <a:ext cx="14990400" cy="50400"/>
          </a:xfrm>
          <a:prstGeom prst="rect">
            <a:avLst/>
          </a:prstGeom>
          <a:solidFill>
            <a:srgbClr val="1A5CB0"/>
          </a:solidFill>
          <a:ln cap="flat" cmpd="sng" w="23400">
            <a:solidFill>
              <a:srgbClr val="1A5CB0"/>
            </a:solidFill>
            <a:prstDash val="solid"/>
            <a:round/>
            <a:headEnd len="sm" w="sm" type="none"/>
            <a:tailEnd len="sm" w="sm" type="none"/>
          </a:ln>
        </p:spPr>
        <p:txBody>
          <a:bodyPr anchorCtr="0" anchor="ctr" bIns="168375" lIns="168375" spcFirstLastPara="1" rIns="168375" wrap="square" tIns="168375">
            <a:noAutofit/>
          </a:bodyPr>
          <a:lstStyle/>
          <a:p>
            <a:pPr indent="0" lvl="0" marL="0" rtl="0" algn="l">
              <a:spcBef>
                <a:spcPts val="0"/>
              </a:spcBef>
              <a:spcAft>
                <a:spcPts val="0"/>
              </a:spcAft>
              <a:buNone/>
            </a:pPr>
            <a:r>
              <a:t/>
            </a:r>
            <a:endParaRPr/>
          </a:p>
        </p:txBody>
      </p:sp>
      <p:sp>
        <p:nvSpPr>
          <p:cNvPr id="1070" name="Google Shape;1070;g3dec333fe1b_0_1265"/>
          <p:cNvSpPr/>
          <p:nvPr/>
        </p:nvSpPr>
        <p:spPr>
          <a:xfrm>
            <a:off x="1048702" y="2759660"/>
            <a:ext cx="15338700" cy="7241100"/>
          </a:xfrm>
          <a:prstGeom prst="rect">
            <a:avLst/>
          </a:prstGeom>
          <a:noFill/>
          <a:ln>
            <a:noFill/>
          </a:ln>
        </p:spPr>
        <p:txBody>
          <a:bodyPr anchorCtr="0" anchor="t" bIns="84175" lIns="168375" spcFirstLastPara="1" rIns="168375" wrap="square" tIns="84175">
            <a:noAutofit/>
          </a:bodyPr>
          <a:lstStyle/>
          <a:p>
            <a:pPr indent="-631508" lvl="0" marL="631508" marR="0" rtl="0" algn="l">
              <a:spcBef>
                <a:spcPts val="0"/>
              </a:spcBef>
              <a:spcAft>
                <a:spcPts val="0"/>
              </a:spcAft>
              <a:buClr>
                <a:srgbClr val="1A202C"/>
              </a:buClr>
              <a:buSzPts val="2763"/>
              <a:buFont typeface="Calibri"/>
              <a:buChar char="•"/>
            </a:pPr>
            <a:r>
              <a:rPr b="1" i="0" lang="en-US" sz="2763" u="none" cap="none" strike="noStrike">
                <a:solidFill>
                  <a:srgbClr val="1A202C"/>
                </a:solidFill>
                <a:latin typeface="Calibri"/>
                <a:ea typeface="Calibri"/>
                <a:cs typeface="Calibri"/>
                <a:sym typeface="Calibri"/>
              </a:rPr>
              <a:t>Common threats you will face:</a:t>
            </a:r>
            <a:endParaRPr b="0" i="0" sz="2763" u="none" cap="none" strike="noStrike">
              <a:solidFill>
                <a:srgbClr val="000000"/>
              </a:solidFill>
              <a:latin typeface="Calibri"/>
              <a:ea typeface="Calibri"/>
              <a:cs typeface="Calibri"/>
              <a:sym typeface="Calibri"/>
            </a:endParaRPr>
          </a:p>
          <a:p>
            <a:pPr indent="-631508" lvl="0" marL="631508" marR="0" rtl="0" algn="l">
              <a:spcBef>
                <a:spcPts val="0"/>
              </a:spcBef>
              <a:spcAft>
                <a:spcPts val="0"/>
              </a:spcAft>
              <a:buClr>
                <a:srgbClr val="1A202C"/>
              </a:buClr>
              <a:buSzPts val="2763"/>
              <a:buFont typeface="Calibri"/>
              <a:buChar char="•"/>
            </a:pPr>
            <a:r>
              <a:rPr b="0" i="0" lang="en-US" sz="2763" u="none" cap="none" strike="noStrike">
                <a:solidFill>
                  <a:srgbClr val="1A202C"/>
                </a:solidFill>
                <a:latin typeface="Calibri"/>
                <a:ea typeface="Calibri"/>
                <a:cs typeface="Calibri"/>
                <a:sym typeface="Calibri"/>
              </a:rPr>
              <a:t>Phishing attacks — fake emails pretending to be platforms or clients</a:t>
            </a:r>
            <a:endParaRPr b="0" i="0" sz="2763" u="none" cap="none" strike="noStrike">
              <a:solidFill>
                <a:srgbClr val="000000"/>
              </a:solidFill>
              <a:latin typeface="Calibri"/>
              <a:ea typeface="Calibri"/>
              <a:cs typeface="Calibri"/>
              <a:sym typeface="Calibri"/>
            </a:endParaRPr>
          </a:p>
          <a:p>
            <a:pPr indent="-631508" lvl="0" marL="631508" marR="0" rtl="0" algn="l">
              <a:spcBef>
                <a:spcPts val="0"/>
              </a:spcBef>
              <a:spcAft>
                <a:spcPts val="0"/>
              </a:spcAft>
              <a:buClr>
                <a:srgbClr val="1A202C"/>
              </a:buClr>
              <a:buSzPts val="2763"/>
              <a:buFont typeface="Calibri"/>
              <a:buChar char="•"/>
            </a:pPr>
            <a:r>
              <a:rPr b="0" i="0" lang="en-US" sz="2763" u="none" cap="none" strike="noStrike">
                <a:solidFill>
                  <a:srgbClr val="1A202C"/>
                </a:solidFill>
                <a:latin typeface="Calibri"/>
                <a:ea typeface="Calibri"/>
                <a:cs typeface="Calibri"/>
                <a:sym typeface="Calibri"/>
              </a:rPr>
              <a:t>Account compromise — hackers targeting payment accounts</a:t>
            </a:r>
            <a:endParaRPr b="0" i="0" sz="2763" u="none" cap="none" strike="noStrike">
              <a:solidFill>
                <a:srgbClr val="000000"/>
              </a:solidFill>
              <a:latin typeface="Calibri"/>
              <a:ea typeface="Calibri"/>
              <a:cs typeface="Calibri"/>
              <a:sym typeface="Calibri"/>
            </a:endParaRPr>
          </a:p>
          <a:p>
            <a:pPr indent="-631508" lvl="0" marL="631508" marR="0" rtl="0" algn="l">
              <a:spcBef>
                <a:spcPts val="0"/>
              </a:spcBef>
              <a:spcAft>
                <a:spcPts val="0"/>
              </a:spcAft>
              <a:buClr>
                <a:srgbClr val="1A202C"/>
              </a:buClr>
              <a:buSzPts val="2763"/>
              <a:buFont typeface="Calibri"/>
              <a:buChar char="•"/>
            </a:pPr>
            <a:r>
              <a:rPr b="0" i="0" lang="en-US" sz="2763" u="none" cap="none" strike="noStrike">
                <a:solidFill>
                  <a:srgbClr val="1A202C"/>
                </a:solidFill>
                <a:latin typeface="Calibri"/>
                <a:ea typeface="Calibri"/>
                <a:cs typeface="Calibri"/>
                <a:sym typeface="Calibri"/>
              </a:rPr>
              <a:t>Fraudulent job offers — too good to be true, then ask for personal data</a:t>
            </a:r>
            <a:endParaRPr b="0" i="0" sz="2763" u="none" cap="none" strike="noStrike">
              <a:solidFill>
                <a:srgbClr val="000000"/>
              </a:solidFill>
              <a:latin typeface="Calibri"/>
              <a:ea typeface="Calibri"/>
              <a:cs typeface="Calibri"/>
              <a:sym typeface="Calibri"/>
            </a:endParaRPr>
          </a:p>
          <a:p>
            <a:pPr indent="-631508" lvl="0" marL="631508" marR="0" rtl="0" algn="l">
              <a:spcBef>
                <a:spcPts val="0"/>
              </a:spcBef>
              <a:spcAft>
                <a:spcPts val="0"/>
              </a:spcAft>
              <a:buClr>
                <a:srgbClr val="1A202C"/>
              </a:buClr>
              <a:buSzPts val="2763"/>
              <a:buFont typeface="Calibri"/>
              <a:buChar char="•"/>
            </a:pPr>
            <a:r>
              <a:rPr b="0" i="0" lang="en-US" sz="2763" u="none" cap="none" strike="noStrike">
                <a:solidFill>
                  <a:srgbClr val="1A202C"/>
                </a:solidFill>
                <a:latin typeface="Calibri"/>
                <a:ea typeface="Calibri"/>
                <a:cs typeface="Calibri"/>
                <a:sym typeface="Calibri"/>
              </a:rPr>
              <a:t>Scope creep — clients adding unpaid work to your project</a:t>
            </a:r>
            <a:endParaRPr b="0" i="0" sz="2763" u="none" cap="none" strike="noStrike">
              <a:solidFill>
                <a:srgbClr val="000000"/>
              </a:solidFill>
              <a:latin typeface="Calibri"/>
              <a:ea typeface="Calibri"/>
              <a:cs typeface="Calibri"/>
              <a:sym typeface="Calibri"/>
            </a:endParaRPr>
          </a:p>
          <a:p>
            <a:pPr indent="-456089" lvl="0" marL="631508" marR="0" rtl="0" algn="l">
              <a:spcBef>
                <a:spcPts val="0"/>
              </a:spcBef>
              <a:spcAft>
                <a:spcPts val="0"/>
              </a:spcAft>
              <a:buClr>
                <a:srgbClr val="000000"/>
              </a:buClr>
              <a:buSzPts val="2763"/>
              <a:buFont typeface="Calibri"/>
              <a:buNone/>
            </a:pPr>
            <a:r>
              <a:t/>
            </a:r>
            <a:endParaRPr b="0" i="0" sz="2763" u="none" cap="none" strike="noStrike">
              <a:solidFill>
                <a:srgbClr val="000000"/>
              </a:solidFill>
              <a:latin typeface="Calibri"/>
              <a:ea typeface="Calibri"/>
              <a:cs typeface="Calibri"/>
              <a:sym typeface="Calibri"/>
            </a:endParaRPr>
          </a:p>
          <a:p>
            <a:pPr indent="-631508" lvl="0" marL="631508" marR="0" rtl="0" algn="l">
              <a:spcBef>
                <a:spcPts val="0"/>
              </a:spcBef>
              <a:spcAft>
                <a:spcPts val="0"/>
              </a:spcAft>
              <a:buClr>
                <a:srgbClr val="1A202C"/>
              </a:buClr>
              <a:buSzPts val="2763"/>
              <a:buFont typeface="Calibri"/>
              <a:buChar char="•"/>
            </a:pPr>
            <a:r>
              <a:rPr b="1" i="0" lang="en-US" sz="2763" u="none" cap="none" strike="noStrike">
                <a:solidFill>
                  <a:srgbClr val="1A202C"/>
                </a:solidFill>
                <a:latin typeface="Calibri"/>
                <a:ea typeface="Calibri"/>
                <a:cs typeface="Calibri"/>
                <a:sym typeface="Calibri"/>
              </a:rPr>
              <a:t>How to protect yourself:</a:t>
            </a:r>
            <a:endParaRPr b="0" i="0" sz="2763" u="none" cap="none" strike="noStrike">
              <a:solidFill>
                <a:srgbClr val="000000"/>
              </a:solidFill>
              <a:latin typeface="Calibri"/>
              <a:ea typeface="Calibri"/>
              <a:cs typeface="Calibri"/>
              <a:sym typeface="Calibri"/>
            </a:endParaRPr>
          </a:p>
          <a:p>
            <a:pPr indent="-631508" lvl="0" marL="631508" marR="0" rtl="0" algn="l">
              <a:spcBef>
                <a:spcPts val="0"/>
              </a:spcBef>
              <a:spcAft>
                <a:spcPts val="0"/>
              </a:spcAft>
              <a:buClr>
                <a:srgbClr val="1A202C"/>
              </a:buClr>
              <a:buSzPts val="2763"/>
              <a:buFont typeface="Calibri"/>
              <a:buChar char="•"/>
            </a:pPr>
            <a:r>
              <a:rPr b="0" i="0" lang="en-US" sz="2763" u="none" cap="none" strike="noStrike">
                <a:solidFill>
                  <a:srgbClr val="1A202C"/>
                </a:solidFill>
                <a:latin typeface="Calibri"/>
                <a:ea typeface="Calibri"/>
                <a:cs typeface="Calibri"/>
                <a:sym typeface="Calibri"/>
              </a:rPr>
              <a:t>Enable two-factor authentication (2FA) on ALL accounts</a:t>
            </a:r>
            <a:endParaRPr b="0" i="0" sz="2763" u="none" cap="none" strike="noStrike">
              <a:solidFill>
                <a:srgbClr val="000000"/>
              </a:solidFill>
              <a:latin typeface="Calibri"/>
              <a:ea typeface="Calibri"/>
              <a:cs typeface="Calibri"/>
              <a:sym typeface="Calibri"/>
            </a:endParaRPr>
          </a:p>
          <a:p>
            <a:pPr indent="-631508" lvl="0" marL="631508" marR="0" rtl="0" algn="l">
              <a:spcBef>
                <a:spcPts val="0"/>
              </a:spcBef>
              <a:spcAft>
                <a:spcPts val="0"/>
              </a:spcAft>
              <a:buClr>
                <a:srgbClr val="1A202C"/>
              </a:buClr>
              <a:buSzPts val="2763"/>
              <a:buFont typeface="Calibri"/>
              <a:buChar char="•"/>
            </a:pPr>
            <a:r>
              <a:rPr b="0" i="0" lang="en-US" sz="2763" u="none" cap="none" strike="noStrike">
                <a:solidFill>
                  <a:srgbClr val="1A202C"/>
                </a:solidFill>
                <a:latin typeface="Calibri"/>
                <a:ea typeface="Calibri"/>
                <a:cs typeface="Calibri"/>
                <a:sym typeface="Calibri"/>
              </a:rPr>
              <a:t>Use strong, unique passwords — use a password manager like Bitwarden</a:t>
            </a:r>
            <a:endParaRPr b="0" i="0" sz="2763" u="none" cap="none" strike="noStrike">
              <a:solidFill>
                <a:srgbClr val="000000"/>
              </a:solidFill>
              <a:latin typeface="Calibri"/>
              <a:ea typeface="Calibri"/>
              <a:cs typeface="Calibri"/>
              <a:sym typeface="Calibri"/>
            </a:endParaRPr>
          </a:p>
          <a:p>
            <a:pPr indent="-631508" lvl="0" marL="631508" marR="0" rtl="0" algn="l">
              <a:spcBef>
                <a:spcPts val="0"/>
              </a:spcBef>
              <a:spcAft>
                <a:spcPts val="0"/>
              </a:spcAft>
              <a:buClr>
                <a:srgbClr val="1A202C"/>
              </a:buClr>
              <a:buSzPts val="2763"/>
              <a:buFont typeface="Calibri"/>
              <a:buChar char="•"/>
            </a:pPr>
            <a:r>
              <a:rPr b="0" i="0" lang="en-US" sz="2763" u="none" cap="none" strike="noStrike">
                <a:solidFill>
                  <a:srgbClr val="1A202C"/>
                </a:solidFill>
                <a:latin typeface="Calibri"/>
                <a:ea typeface="Calibri"/>
                <a:cs typeface="Calibri"/>
                <a:sym typeface="Calibri"/>
              </a:rPr>
              <a:t>Only accept payments through official platform channels</a:t>
            </a:r>
            <a:endParaRPr b="0" i="0" sz="2763" u="none" cap="none" strike="noStrike">
              <a:solidFill>
                <a:srgbClr val="000000"/>
              </a:solidFill>
              <a:latin typeface="Calibri"/>
              <a:ea typeface="Calibri"/>
              <a:cs typeface="Calibri"/>
              <a:sym typeface="Calibri"/>
            </a:endParaRPr>
          </a:p>
          <a:p>
            <a:pPr indent="-631508" lvl="0" marL="631508" marR="0" rtl="0" algn="l">
              <a:spcBef>
                <a:spcPts val="0"/>
              </a:spcBef>
              <a:spcAft>
                <a:spcPts val="0"/>
              </a:spcAft>
              <a:buClr>
                <a:srgbClr val="1A202C"/>
              </a:buClr>
              <a:buSzPts val="2763"/>
              <a:buFont typeface="Calibri"/>
              <a:buChar char="•"/>
            </a:pPr>
            <a:r>
              <a:rPr b="0" i="0" lang="en-US" sz="2763" u="none" cap="none" strike="noStrike">
                <a:solidFill>
                  <a:srgbClr val="1A202C"/>
                </a:solidFill>
                <a:latin typeface="Calibri"/>
                <a:ea typeface="Calibri"/>
                <a:cs typeface="Calibri"/>
                <a:sym typeface="Calibri"/>
              </a:rPr>
              <a:t>Verify client identity before sharing personal financial details</a:t>
            </a:r>
            <a:endParaRPr b="0" i="0" sz="2763" u="none" cap="none" strike="noStrike">
              <a:solidFill>
                <a:srgbClr val="000000"/>
              </a:solidFill>
              <a:latin typeface="Calibri"/>
              <a:ea typeface="Calibri"/>
              <a:cs typeface="Calibri"/>
              <a:sym typeface="Calibri"/>
            </a:endParaRPr>
          </a:p>
          <a:p>
            <a:pPr indent="-631508" lvl="0" marL="631508" marR="0" rtl="0" algn="l">
              <a:spcBef>
                <a:spcPts val="0"/>
              </a:spcBef>
              <a:spcAft>
                <a:spcPts val="0"/>
              </a:spcAft>
              <a:buClr>
                <a:srgbClr val="1A202C"/>
              </a:buClr>
              <a:buSzPts val="2763"/>
              <a:buFont typeface="Calibri"/>
              <a:buChar char="•"/>
            </a:pPr>
            <a:r>
              <a:rPr b="0" i="0" lang="en-US" sz="2763" u="none" cap="none" strike="noStrike">
                <a:solidFill>
                  <a:srgbClr val="1A202C"/>
                </a:solidFill>
                <a:latin typeface="Calibri"/>
                <a:ea typeface="Calibri"/>
                <a:cs typeface="Calibri"/>
                <a:sym typeface="Calibri"/>
              </a:rPr>
              <a:t>Never pay to apply for freelance jobs — all legitimate platforms are free</a:t>
            </a:r>
            <a:endParaRPr b="0" i="0" sz="2763" u="none" cap="none" strike="noStrike">
              <a:solidFill>
                <a:srgbClr val="000000"/>
              </a:solidFill>
              <a:latin typeface="Calibri"/>
              <a:ea typeface="Calibri"/>
              <a:cs typeface="Calibri"/>
              <a:sym typeface="Calibri"/>
            </a:endParaRPr>
          </a:p>
        </p:txBody>
      </p:sp>
      <p:sp>
        <p:nvSpPr>
          <p:cNvPr id="1071" name="Google Shape;1071;g3dec333fe1b_0_1265"/>
          <p:cNvSpPr/>
          <p:nvPr/>
        </p:nvSpPr>
        <p:spPr>
          <a:xfrm>
            <a:off x="700088" y="9883067"/>
            <a:ext cx="15687600" cy="707100"/>
          </a:xfrm>
          <a:prstGeom prst="rect">
            <a:avLst/>
          </a:prstGeom>
          <a:noFill/>
          <a:ln>
            <a:noFill/>
          </a:ln>
        </p:spPr>
        <p:txBody>
          <a:bodyPr anchorCtr="0" anchor="ctr" bIns="84175" lIns="168375" spcFirstLastPara="1" rIns="168375" wrap="square" tIns="84175">
            <a:noAutofit/>
          </a:bodyPr>
          <a:lstStyle/>
          <a:p>
            <a:pPr indent="0" lvl="0" marL="0" marR="0" rtl="0" algn="l">
              <a:spcBef>
                <a:spcPts val="0"/>
              </a:spcBef>
              <a:spcAft>
                <a:spcPts val="0"/>
              </a:spcAft>
              <a:buClr>
                <a:srgbClr val="4A5568"/>
              </a:buClr>
              <a:buSzPts val="2026"/>
              <a:buFont typeface="Calibri"/>
              <a:buNone/>
            </a:pPr>
            <a:r>
              <a:t/>
            </a:r>
            <a:endParaRPr b="0" i="0" sz="2026" u="none" cap="none" strike="noStrike">
              <a:solidFill>
                <a:srgbClr val="000000"/>
              </a:solidFill>
              <a:latin typeface="Calibri"/>
              <a:ea typeface="Calibri"/>
              <a:cs typeface="Calibri"/>
              <a:sym typeface="Calibri"/>
            </a:endParaRPr>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BB03B">
                <a:alpha val="0"/>
              </a:srgbClr>
            </a:gs>
            <a:gs pos="100000">
              <a:srgbClr val="FBB03B">
                <a:alpha val="36078"/>
              </a:srgbClr>
            </a:gs>
          </a:gsLst>
          <a:path path="circle">
            <a:fillToRect b="50%" l="50%" r="50%" t="50%"/>
          </a:path>
          <a:tileRect/>
        </a:gradFill>
      </p:bgPr>
    </p:bg>
    <p:spTree>
      <p:nvGrpSpPr>
        <p:cNvPr id="1075" name="Shape 1075"/>
        <p:cNvGrpSpPr/>
        <p:nvPr/>
      </p:nvGrpSpPr>
      <p:grpSpPr>
        <a:xfrm>
          <a:off x="0" y="0"/>
          <a:ext cx="0" cy="0"/>
          <a:chOff x="0" y="0"/>
          <a:chExt cx="0" cy="0"/>
        </a:xfrm>
      </p:grpSpPr>
      <p:grpSp>
        <p:nvGrpSpPr>
          <p:cNvPr id="1076" name="Google Shape;1076;g3dec333fe1b_0_1252"/>
          <p:cNvGrpSpPr/>
          <p:nvPr/>
        </p:nvGrpSpPr>
        <p:grpSpPr>
          <a:xfrm>
            <a:off x="1028700" y="811707"/>
            <a:ext cx="16230707" cy="8446648"/>
            <a:chOff x="0" y="-57150"/>
            <a:chExt cx="4274726" cy="2224617"/>
          </a:xfrm>
        </p:grpSpPr>
        <p:sp>
          <p:nvSpPr>
            <p:cNvPr id="1077" name="Google Shape;1077;g3dec333fe1b_0_1252"/>
            <p:cNvSpPr/>
            <p:nvPr/>
          </p:nvSpPr>
          <p:spPr>
            <a:xfrm>
              <a:off x="0" y="0"/>
              <a:ext cx="4274726" cy="2167467"/>
            </a:xfrm>
            <a:custGeom>
              <a:rect b="b" l="l" r="r" t="t"/>
              <a:pathLst>
                <a:path extrusionOk="0" h="2167467" w="4274726">
                  <a:moveTo>
                    <a:pt x="0" y="0"/>
                  </a:moveTo>
                  <a:lnTo>
                    <a:pt x="4274726" y="0"/>
                  </a:lnTo>
                  <a:lnTo>
                    <a:pt x="4274726" y="2167467"/>
                  </a:lnTo>
                  <a:lnTo>
                    <a:pt x="0" y="2167467"/>
                  </a:lnTo>
                  <a:close/>
                </a:path>
              </a:pathLst>
            </a:custGeom>
            <a:noFill/>
            <a:ln cap="sq" cmpd="sng" w="19050">
              <a:solidFill>
                <a:srgbClr val="000000"/>
              </a:solidFill>
              <a:prstDash val="solid"/>
              <a:miter lim="8000"/>
              <a:headEnd len="sm" w="sm" type="none"/>
              <a:tailEnd len="sm" w="sm" type="none"/>
            </a:ln>
          </p:spPr>
        </p:sp>
        <p:sp>
          <p:nvSpPr>
            <p:cNvPr id="1078" name="Google Shape;1078;g3dec333fe1b_0_1252"/>
            <p:cNvSpPr txBox="1"/>
            <p:nvPr/>
          </p:nvSpPr>
          <p:spPr>
            <a:xfrm>
              <a:off x="0" y="-57150"/>
              <a:ext cx="4274700" cy="22245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1079" name="Google Shape;1079;g3dec333fe1b_0_1252"/>
          <p:cNvSpPr/>
          <p:nvPr/>
        </p:nvSpPr>
        <p:spPr>
          <a:xfrm>
            <a:off x="503196" y="243179"/>
            <a:ext cx="2983565" cy="665086"/>
          </a:xfrm>
          <a:custGeom>
            <a:rect b="b" l="l" r="r" t="t"/>
            <a:pathLst>
              <a:path extrusionOk="0" h="665086" w="2983565">
                <a:moveTo>
                  <a:pt x="0" y="0"/>
                </a:moveTo>
                <a:lnTo>
                  <a:pt x="2983565" y="0"/>
                </a:lnTo>
                <a:lnTo>
                  <a:pt x="2983565" y="665086"/>
                </a:lnTo>
                <a:lnTo>
                  <a:pt x="0" y="665086"/>
                </a:lnTo>
                <a:lnTo>
                  <a:pt x="0" y="0"/>
                </a:lnTo>
                <a:close/>
              </a:path>
            </a:pathLst>
          </a:custGeom>
          <a:blipFill rotWithShape="1">
            <a:blip r:embed="rId3">
              <a:alphaModFix/>
            </a:blip>
            <a:stretch>
              <a:fillRect b="0" l="0" r="0" t="0"/>
            </a:stretch>
          </a:blipFill>
          <a:ln>
            <a:noFill/>
          </a:ln>
        </p:spPr>
      </p:sp>
      <p:sp>
        <p:nvSpPr>
          <p:cNvPr id="1080" name="Google Shape;1080;g3dec333fe1b_0_1252"/>
          <p:cNvSpPr txBox="1"/>
          <p:nvPr/>
        </p:nvSpPr>
        <p:spPr>
          <a:xfrm>
            <a:off x="11901982" y="600366"/>
            <a:ext cx="6386100" cy="283200"/>
          </a:xfrm>
          <a:prstGeom prst="rect">
            <a:avLst/>
          </a:prstGeom>
          <a:noFill/>
          <a:ln>
            <a:noFill/>
          </a:ln>
        </p:spPr>
        <p:txBody>
          <a:bodyPr anchorCtr="0" anchor="t" bIns="0" lIns="0" spcFirstLastPara="1" rIns="0" wrap="square" tIns="0">
            <a:spAutoFit/>
          </a:bodyPr>
          <a:lstStyle/>
          <a:p>
            <a:pPr indent="0" lvl="0" marL="0" marR="0" rtl="0" algn="ctr">
              <a:lnSpc>
                <a:spcPct val="140054"/>
              </a:lnSpc>
              <a:spcBef>
                <a:spcPts val="0"/>
              </a:spcBef>
              <a:spcAft>
                <a:spcPts val="0"/>
              </a:spcAft>
              <a:buNone/>
            </a:pPr>
            <a:r>
              <a:rPr b="0" i="0" lang="en-US" sz="1840" u="none" cap="none" strike="noStrike">
                <a:solidFill>
                  <a:srgbClr val="000000"/>
                </a:solidFill>
                <a:latin typeface="Roboto"/>
                <a:ea typeface="Roboto"/>
                <a:cs typeface="Roboto"/>
                <a:sym typeface="Roboto"/>
              </a:rPr>
              <a:t>2024-3-PL01-KA210-YOU-000294885</a:t>
            </a:r>
            <a:endParaRPr/>
          </a:p>
        </p:txBody>
      </p:sp>
      <p:pic>
        <p:nvPicPr>
          <p:cNvPr id="1081" name="Google Shape;1081;g3dec333fe1b_0_1252" title="logo2.png"/>
          <p:cNvPicPr preferRelativeResize="0"/>
          <p:nvPr/>
        </p:nvPicPr>
        <p:blipFill rotWithShape="1">
          <a:blip r:embed="rId4">
            <a:alphaModFix/>
          </a:blip>
          <a:srcRect b="21968" l="0" r="0" t="25865"/>
          <a:stretch/>
        </p:blipFill>
        <p:spPr>
          <a:xfrm>
            <a:off x="15077450" y="8231900"/>
            <a:ext cx="1893475" cy="987800"/>
          </a:xfrm>
          <a:prstGeom prst="rect">
            <a:avLst/>
          </a:prstGeom>
          <a:noFill/>
          <a:ln>
            <a:noFill/>
          </a:ln>
        </p:spPr>
      </p:pic>
      <p:sp>
        <p:nvSpPr>
          <p:cNvPr id="1082" name="Google Shape;1082;g3dec333fe1b_0_1252"/>
          <p:cNvSpPr/>
          <p:nvPr/>
        </p:nvSpPr>
        <p:spPr>
          <a:xfrm>
            <a:off x="1028700" y="1143000"/>
            <a:ext cx="16230600" cy="129900"/>
          </a:xfrm>
          <a:prstGeom prst="rect">
            <a:avLst/>
          </a:prstGeom>
          <a:solidFill>
            <a:srgbClr val="980000"/>
          </a:solidFill>
          <a:ln cap="flat" cmpd="sng" w="22550">
            <a:solidFill>
              <a:srgbClr val="980000"/>
            </a:solidFill>
            <a:prstDash val="solid"/>
            <a:round/>
            <a:headEnd len="sm" w="sm" type="none"/>
            <a:tailEnd len="sm" w="sm" type="none"/>
          </a:ln>
        </p:spPr>
        <p:txBody>
          <a:bodyPr anchorCtr="0" anchor="ctr" bIns="162275" lIns="162275" spcFirstLastPara="1" rIns="162275" wrap="square" tIns="162275">
            <a:noAutofit/>
          </a:bodyPr>
          <a:lstStyle/>
          <a:p>
            <a:pPr indent="0" lvl="0" marL="0" rtl="0" algn="l">
              <a:spcBef>
                <a:spcPts val="0"/>
              </a:spcBef>
              <a:spcAft>
                <a:spcPts val="0"/>
              </a:spcAft>
              <a:buNone/>
            </a:pPr>
            <a:r>
              <a:t/>
            </a:r>
            <a:endParaRPr/>
          </a:p>
        </p:txBody>
      </p:sp>
      <p:sp>
        <p:nvSpPr>
          <p:cNvPr id="1083" name="Google Shape;1083;g3dec333fe1b_0_1252"/>
          <p:cNvSpPr/>
          <p:nvPr/>
        </p:nvSpPr>
        <p:spPr>
          <a:xfrm>
            <a:off x="1028700" y="10142871"/>
            <a:ext cx="16230600" cy="129900"/>
          </a:xfrm>
          <a:prstGeom prst="rect">
            <a:avLst/>
          </a:prstGeom>
          <a:solidFill>
            <a:srgbClr val="F4A623"/>
          </a:solidFill>
          <a:ln cap="flat" cmpd="sng" w="22550">
            <a:solidFill>
              <a:srgbClr val="F4A623"/>
            </a:solidFill>
            <a:prstDash val="solid"/>
            <a:round/>
            <a:headEnd len="sm" w="sm" type="none"/>
            <a:tailEnd len="sm" w="sm" type="none"/>
          </a:ln>
        </p:spPr>
        <p:txBody>
          <a:bodyPr anchorCtr="0" anchor="ctr" bIns="162275" lIns="162275" spcFirstLastPara="1" rIns="162275" wrap="square" tIns="162275">
            <a:noAutofit/>
          </a:bodyPr>
          <a:lstStyle/>
          <a:p>
            <a:pPr indent="0" lvl="0" marL="0" rtl="0" algn="l">
              <a:spcBef>
                <a:spcPts val="0"/>
              </a:spcBef>
              <a:spcAft>
                <a:spcPts val="0"/>
              </a:spcAft>
              <a:buNone/>
            </a:pPr>
            <a:r>
              <a:t/>
            </a:r>
            <a:endParaRPr/>
          </a:p>
        </p:txBody>
      </p:sp>
      <p:sp>
        <p:nvSpPr>
          <p:cNvPr id="1084" name="Google Shape;1084;g3dec333fe1b_0_1252"/>
          <p:cNvSpPr/>
          <p:nvPr/>
        </p:nvSpPr>
        <p:spPr>
          <a:xfrm>
            <a:off x="1855262" y="1512823"/>
            <a:ext cx="4859100" cy="615300"/>
          </a:xfrm>
          <a:prstGeom prst="rect">
            <a:avLst/>
          </a:prstGeom>
          <a:noFill/>
          <a:ln>
            <a:noFill/>
          </a:ln>
        </p:spPr>
        <p:txBody>
          <a:bodyPr anchorCtr="0" anchor="ctr" bIns="80950" lIns="161950" spcFirstLastPara="1" rIns="161950" wrap="square" tIns="80950">
            <a:noAutofit/>
          </a:bodyPr>
          <a:lstStyle/>
          <a:p>
            <a:pPr indent="0" lvl="0" marL="0" marR="0" rtl="0" algn="l">
              <a:spcBef>
                <a:spcPts val="0"/>
              </a:spcBef>
              <a:spcAft>
                <a:spcPts val="0"/>
              </a:spcAft>
              <a:buClr>
                <a:srgbClr val="07C8A0"/>
              </a:buClr>
              <a:buSzPts val="1948"/>
              <a:buFont typeface="Trebuchet MS"/>
              <a:buNone/>
            </a:pPr>
            <a:r>
              <a:t/>
            </a:r>
            <a:endParaRPr b="0" i="0" sz="1948" u="none" cap="none" strike="noStrike">
              <a:solidFill>
                <a:srgbClr val="980000"/>
              </a:solidFill>
              <a:latin typeface="Calibri"/>
              <a:ea typeface="Calibri"/>
              <a:cs typeface="Calibri"/>
              <a:sym typeface="Calibri"/>
            </a:endParaRPr>
          </a:p>
        </p:txBody>
      </p:sp>
      <p:sp>
        <p:nvSpPr>
          <p:cNvPr id="1085" name="Google Shape;1085;g3dec333fe1b_0_1252"/>
          <p:cNvSpPr/>
          <p:nvPr/>
        </p:nvSpPr>
        <p:spPr>
          <a:xfrm>
            <a:off x="1855246" y="1943725"/>
            <a:ext cx="11759400" cy="50280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0D1B4B"/>
              </a:buClr>
              <a:buSzPts val="2200"/>
              <a:buFont typeface="Trebuchet MS"/>
              <a:buNone/>
            </a:pPr>
            <a:r>
              <a:t/>
            </a:r>
            <a:endParaRPr b="0" i="0" sz="3600" u="none" cap="none" strike="noStrike">
              <a:solidFill>
                <a:srgbClr val="000000"/>
              </a:solidFill>
              <a:latin typeface="Calibri"/>
              <a:ea typeface="Calibri"/>
              <a:cs typeface="Calibri"/>
              <a:sym typeface="Calibri"/>
            </a:endParaRPr>
          </a:p>
        </p:txBody>
      </p:sp>
      <p:sp>
        <p:nvSpPr>
          <p:cNvPr id="1086" name="Google Shape;1086;g3dec333fe1b_0_1252"/>
          <p:cNvSpPr/>
          <p:nvPr/>
        </p:nvSpPr>
        <p:spPr>
          <a:xfrm>
            <a:off x="1450223" y="1698303"/>
            <a:ext cx="15265200" cy="762900"/>
          </a:xfrm>
          <a:prstGeom prst="rect">
            <a:avLst/>
          </a:prstGeom>
          <a:noFill/>
          <a:ln>
            <a:noFill/>
          </a:ln>
        </p:spPr>
        <p:txBody>
          <a:bodyPr anchorCtr="0" anchor="ctr" bIns="63525" lIns="127100" spcFirstLastPara="1" rIns="127100" wrap="square" tIns="63525">
            <a:noAutofit/>
          </a:bodyPr>
          <a:lstStyle/>
          <a:p>
            <a:pPr indent="0" lvl="0" marL="0" marR="0" rtl="0" algn="l">
              <a:spcBef>
                <a:spcPts val="0"/>
              </a:spcBef>
              <a:spcAft>
                <a:spcPts val="0"/>
              </a:spcAft>
              <a:buClr>
                <a:srgbClr val="0D1B4B"/>
              </a:buClr>
              <a:buSzPts val="3336"/>
              <a:buFont typeface="Trebuchet MS"/>
              <a:buNone/>
            </a:pPr>
            <a:r>
              <a:rPr b="1" i="0" lang="en-US" sz="3836" u="none" cap="none" strike="noStrike">
                <a:solidFill>
                  <a:srgbClr val="0D1B4B"/>
                </a:solidFill>
                <a:latin typeface="Trebuchet MS"/>
                <a:ea typeface="Trebuchet MS"/>
                <a:cs typeface="Trebuchet MS"/>
                <a:sym typeface="Trebuchet MS"/>
              </a:rPr>
              <a:t>Online Safety: Red Flags vs. Green Flags</a:t>
            </a:r>
            <a:endParaRPr b="0" i="0" sz="3836" u="none" cap="none" strike="noStrike">
              <a:solidFill>
                <a:srgbClr val="000000"/>
              </a:solidFill>
              <a:latin typeface="Calibri"/>
              <a:ea typeface="Calibri"/>
              <a:cs typeface="Calibri"/>
              <a:sym typeface="Calibri"/>
            </a:endParaRPr>
          </a:p>
        </p:txBody>
      </p:sp>
      <p:sp>
        <p:nvSpPr>
          <p:cNvPr id="1087" name="Google Shape;1087;g3dec333fe1b_0_1252"/>
          <p:cNvSpPr/>
          <p:nvPr/>
        </p:nvSpPr>
        <p:spPr>
          <a:xfrm>
            <a:off x="1450223" y="2461016"/>
            <a:ext cx="15265200" cy="38100"/>
          </a:xfrm>
          <a:prstGeom prst="rect">
            <a:avLst/>
          </a:prstGeom>
          <a:solidFill>
            <a:srgbClr val="1A5CB0"/>
          </a:solidFill>
          <a:ln cap="flat" cmpd="sng" w="17650">
            <a:solidFill>
              <a:srgbClr val="1A5CB0"/>
            </a:solidFill>
            <a:prstDash val="solid"/>
            <a:round/>
            <a:headEnd len="sm" w="sm" type="none"/>
            <a:tailEnd len="sm" w="sm" type="none"/>
          </a:ln>
        </p:spPr>
        <p:txBody>
          <a:bodyPr anchorCtr="0" anchor="ctr" bIns="127100" lIns="127100" spcFirstLastPara="1" rIns="127100" wrap="square" tIns="127100">
            <a:noAutofit/>
          </a:bodyPr>
          <a:lstStyle/>
          <a:p>
            <a:pPr indent="0" lvl="0" marL="0" rtl="0" algn="l">
              <a:spcBef>
                <a:spcPts val="0"/>
              </a:spcBef>
              <a:spcAft>
                <a:spcPts val="0"/>
              </a:spcAft>
              <a:buNone/>
            </a:pPr>
            <a:r>
              <a:t/>
            </a:r>
            <a:endParaRPr/>
          </a:p>
        </p:txBody>
      </p:sp>
      <p:sp>
        <p:nvSpPr>
          <p:cNvPr id="1088" name="Google Shape;1088;g3dec333fe1b_0_1252"/>
          <p:cNvSpPr/>
          <p:nvPr/>
        </p:nvSpPr>
        <p:spPr>
          <a:xfrm>
            <a:off x="1450223" y="2651694"/>
            <a:ext cx="7467000" cy="5593200"/>
          </a:xfrm>
          <a:prstGeom prst="rect">
            <a:avLst/>
          </a:prstGeom>
          <a:solidFill>
            <a:srgbClr val="1A5CB0">
              <a:alpha val="10200"/>
            </a:srgbClr>
          </a:solidFill>
          <a:ln cap="flat" cmpd="sng" w="26475">
            <a:solidFill>
              <a:srgbClr val="1A5CB0"/>
            </a:solidFill>
            <a:prstDash val="solid"/>
            <a:round/>
            <a:headEnd len="sm" w="sm" type="none"/>
            <a:tailEnd len="sm" w="sm" type="none"/>
          </a:ln>
        </p:spPr>
        <p:txBody>
          <a:bodyPr anchorCtr="0" anchor="ctr" bIns="127100" lIns="127100" spcFirstLastPara="1" rIns="127100" wrap="square" tIns="127100">
            <a:noAutofit/>
          </a:bodyPr>
          <a:lstStyle/>
          <a:p>
            <a:pPr indent="0" lvl="0" marL="0" rtl="0" algn="l">
              <a:spcBef>
                <a:spcPts val="0"/>
              </a:spcBef>
              <a:spcAft>
                <a:spcPts val="0"/>
              </a:spcAft>
              <a:buNone/>
            </a:pPr>
            <a:r>
              <a:t/>
            </a:r>
            <a:endParaRPr/>
          </a:p>
        </p:txBody>
      </p:sp>
      <p:sp>
        <p:nvSpPr>
          <p:cNvPr id="1089" name="Google Shape;1089;g3dec333fe1b_0_1252"/>
          <p:cNvSpPr/>
          <p:nvPr/>
        </p:nvSpPr>
        <p:spPr>
          <a:xfrm>
            <a:off x="1450223" y="2651694"/>
            <a:ext cx="7467000" cy="572100"/>
          </a:xfrm>
          <a:prstGeom prst="rect">
            <a:avLst/>
          </a:prstGeom>
          <a:solidFill>
            <a:srgbClr val="1A5CB0"/>
          </a:solidFill>
          <a:ln cap="flat" cmpd="sng" w="17650">
            <a:solidFill>
              <a:srgbClr val="1A5CB0"/>
            </a:solidFill>
            <a:prstDash val="solid"/>
            <a:round/>
            <a:headEnd len="sm" w="sm" type="none"/>
            <a:tailEnd len="sm" w="sm" type="none"/>
          </a:ln>
        </p:spPr>
        <p:txBody>
          <a:bodyPr anchorCtr="0" anchor="ctr" bIns="127100" lIns="127100" spcFirstLastPara="1" rIns="127100" wrap="square" tIns="127100">
            <a:noAutofit/>
          </a:bodyPr>
          <a:lstStyle/>
          <a:p>
            <a:pPr indent="0" lvl="0" marL="0" rtl="0" algn="l">
              <a:spcBef>
                <a:spcPts val="0"/>
              </a:spcBef>
              <a:spcAft>
                <a:spcPts val="0"/>
              </a:spcAft>
              <a:buNone/>
            </a:pPr>
            <a:r>
              <a:t/>
            </a:r>
            <a:endParaRPr/>
          </a:p>
        </p:txBody>
      </p:sp>
      <p:sp>
        <p:nvSpPr>
          <p:cNvPr id="1090" name="Google Shape;1090;g3dec333fe1b_0_1252"/>
          <p:cNvSpPr/>
          <p:nvPr/>
        </p:nvSpPr>
        <p:spPr>
          <a:xfrm>
            <a:off x="1450223" y="2651694"/>
            <a:ext cx="7467000" cy="5721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946"/>
              <a:buFont typeface="Trebuchet MS"/>
              <a:buNone/>
            </a:pPr>
            <a:r>
              <a:rPr b="1" i="0" lang="en-US" sz="2546" u="none" cap="none" strike="noStrike">
                <a:solidFill>
                  <a:srgbClr val="FFFFFF"/>
                </a:solidFill>
                <a:latin typeface="Trebuchet MS"/>
                <a:ea typeface="Trebuchet MS"/>
                <a:cs typeface="Trebuchet MS"/>
                <a:sym typeface="Trebuchet MS"/>
              </a:rPr>
              <a:t>🚩  Red Flags — Avoid These</a:t>
            </a:r>
            <a:endParaRPr b="0" i="0" sz="2546" u="none" cap="none" strike="noStrike">
              <a:solidFill>
                <a:srgbClr val="000000"/>
              </a:solidFill>
              <a:latin typeface="Calibri"/>
              <a:ea typeface="Calibri"/>
              <a:cs typeface="Calibri"/>
              <a:sym typeface="Calibri"/>
            </a:endParaRPr>
          </a:p>
        </p:txBody>
      </p:sp>
      <p:sp>
        <p:nvSpPr>
          <p:cNvPr id="1091" name="Google Shape;1091;g3dec333fe1b_0_1252"/>
          <p:cNvSpPr/>
          <p:nvPr/>
        </p:nvSpPr>
        <p:spPr>
          <a:xfrm>
            <a:off x="1699110" y="3312712"/>
            <a:ext cx="6968700" cy="4830300"/>
          </a:xfrm>
          <a:prstGeom prst="rect">
            <a:avLst/>
          </a:prstGeom>
          <a:noFill/>
          <a:ln>
            <a:noFill/>
          </a:ln>
        </p:spPr>
        <p:txBody>
          <a:bodyPr anchorCtr="0" anchor="t" bIns="63525" lIns="127100" spcFirstLastPara="1" rIns="127100" wrap="square" tIns="63525">
            <a:noAutofit/>
          </a:bodyPr>
          <a:lstStyle/>
          <a:p>
            <a:pPr indent="-502093" lvl="0" marL="476693" marR="0" rtl="0" algn="l">
              <a:spcBef>
                <a:spcPts val="0"/>
              </a:spcBef>
              <a:spcAft>
                <a:spcPts val="0"/>
              </a:spcAft>
              <a:buClr>
                <a:srgbClr val="1A202C"/>
              </a:buClr>
              <a:buSzPts val="2346"/>
              <a:buFont typeface="Calibri"/>
              <a:buChar char="•"/>
            </a:pPr>
            <a:r>
              <a:rPr b="0" i="0" lang="en-US" sz="2346" u="none" cap="none" strike="noStrike">
                <a:solidFill>
                  <a:srgbClr val="1A202C"/>
                </a:solidFill>
                <a:latin typeface="Calibri"/>
                <a:ea typeface="Calibri"/>
                <a:cs typeface="Calibri"/>
                <a:sym typeface="Calibri"/>
              </a:rPr>
              <a:t>Client asks you to pay a fee before starting</a:t>
            </a:r>
            <a:endParaRPr b="0" i="0" sz="2346" u="none" cap="none" strike="noStrike">
              <a:solidFill>
                <a:srgbClr val="000000"/>
              </a:solidFill>
              <a:latin typeface="Calibri"/>
              <a:ea typeface="Calibri"/>
              <a:cs typeface="Calibri"/>
              <a:sym typeface="Calibri"/>
            </a:endParaRPr>
          </a:p>
          <a:p>
            <a:pPr indent="-502093" lvl="0" marL="476693" marR="0" rtl="0" algn="l">
              <a:spcBef>
                <a:spcPts val="0"/>
              </a:spcBef>
              <a:spcAft>
                <a:spcPts val="0"/>
              </a:spcAft>
              <a:buClr>
                <a:srgbClr val="1A202C"/>
              </a:buClr>
              <a:buSzPts val="2346"/>
              <a:buFont typeface="Calibri"/>
              <a:buChar char="•"/>
            </a:pPr>
            <a:r>
              <a:rPr b="0" i="0" lang="en-US" sz="2346" u="none" cap="none" strike="noStrike">
                <a:solidFill>
                  <a:srgbClr val="1A202C"/>
                </a:solidFill>
                <a:latin typeface="Calibri"/>
                <a:ea typeface="Calibri"/>
                <a:cs typeface="Calibri"/>
                <a:sym typeface="Calibri"/>
              </a:rPr>
              <a:t>Payment offered via Western Union or gift cards</a:t>
            </a:r>
            <a:endParaRPr b="0" i="0" sz="2346" u="none" cap="none" strike="noStrike">
              <a:solidFill>
                <a:srgbClr val="000000"/>
              </a:solidFill>
              <a:latin typeface="Calibri"/>
              <a:ea typeface="Calibri"/>
              <a:cs typeface="Calibri"/>
              <a:sym typeface="Calibri"/>
            </a:endParaRPr>
          </a:p>
          <a:p>
            <a:pPr indent="-502093" lvl="0" marL="476693" marR="0" rtl="0" algn="l">
              <a:spcBef>
                <a:spcPts val="0"/>
              </a:spcBef>
              <a:spcAft>
                <a:spcPts val="0"/>
              </a:spcAft>
              <a:buClr>
                <a:srgbClr val="1A202C"/>
              </a:buClr>
              <a:buSzPts val="2346"/>
              <a:buFont typeface="Calibri"/>
              <a:buChar char="•"/>
            </a:pPr>
            <a:r>
              <a:rPr b="0" i="0" lang="en-US" sz="2346" u="none" cap="none" strike="noStrike">
                <a:solidFill>
                  <a:srgbClr val="1A202C"/>
                </a:solidFill>
                <a:latin typeface="Calibri"/>
                <a:ea typeface="Calibri"/>
                <a:cs typeface="Calibri"/>
                <a:sym typeface="Calibri"/>
              </a:rPr>
              <a:t>Client refuses to use the platform's payment system</a:t>
            </a:r>
            <a:endParaRPr b="0" i="0" sz="2346" u="none" cap="none" strike="noStrike">
              <a:solidFill>
                <a:srgbClr val="000000"/>
              </a:solidFill>
              <a:latin typeface="Calibri"/>
              <a:ea typeface="Calibri"/>
              <a:cs typeface="Calibri"/>
              <a:sym typeface="Calibri"/>
            </a:endParaRPr>
          </a:p>
          <a:p>
            <a:pPr indent="-502093" lvl="0" marL="476693" marR="0" rtl="0" algn="l">
              <a:spcBef>
                <a:spcPts val="0"/>
              </a:spcBef>
              <a:spcAft>
                <a:spcPts val="0"/>
              </a:spcAft>
              <a:buClr>
                <a:srgbClr val="1A202C"/>
              </a:buClr>
              <a:buSzPts val="2346"/>
              <a:buFont typeface="Calibri"/>
              <a:buChar char="•"/>
            </a:pPr>
            <a:r>
              <a:rPr b="0" i="0" lang="en-US" sz="2346" u="none" cap="none" strike="noStrike">
                <a:solidFill>
                  <a:srgbClr val="1A202C"/>
                </a:solidFill>
                <a:latin typeface="Calibri"/>
                <a:ea typeface="Calibri"/>
                <a:cs typeface="Calibri"/>
                <a:sym typeface="Calibri"/>
              </a:rPr>
              <a:t>Job description is vague with unrealistic pay</a:t>
            </a:r>
            <a:endParaRPr b="0" i="0" sz="2346" u="none" cap="none" strike="noStrike">
              <a:solidFill>
                <a:srgbClr val="000000"/>
              </a:solidFill>
              <a:latin typeface="Calibri"/>
              <a:ea typeface="Calibri"/>
              <a:cs typeface="Calibri"/>
              <a:sym typeface="Calibri"/>
            </a:endParaRPr>
          </a:p>
          <a:p>
            <a:pPr indent="-502093" lvl="0" marL="476693" marR="0" rtl="0" algn="l">
              <a:spcBef>
                <a:spcPts val="0"/>
              </a:spcBef>
              <a:spcAft>
                <a:spcPts val="0"/>
              </a:spcAft>
              <a:buClr>
                <a:srgbClr val="1A202C"/>
              </a:buClr>
              <a:buSzPts val="2346"/>
              <a:buFont typeface="Calibri"/>
              <a:buChar char="•"/>
            </a:pPr>
            <a:r>
              <a:rPr b="0" i="0" lang="en-US" sz="2346" u="none" cap="none" strike="noStrike">
                <a:solidFill>
                  <a:srgbClr val="1A202C"/>
                </a:solidFill>
                <a:latin typeface="Calibri"/>
                <a:ea typeface="Calibri"/>
                <a:cs typeface="Calibri"/>
                <a:sym typeface="Calibri"/>
              </a:rPr>
              <a:t>Client pressures you to start before contract is signed</a:t>
            </a:r>
            <a:endParaRPr b="0" i="0" sz="2346" u="none" cap="none" strike="noStrike">
              <a:solidFill>
                <a:srgbClr val="000000"/>
              </a:solidFill>
              <a:latin typeface="Calibri"/>
              <a:ea typeface="Calibri"/>
              <a:cs typeface="Calibri"/>
              <a:sym typeface="Calibri"/>
            </a:endParaRPr>
          </a:p>
          <a:p>
            <a:pPr indent="-502093" lvl="0" marL="476693" marR="0" rtl="0" algn="l">
              <a:spcBef>
                <a:spcPts val="0"/>
              </a:spcBef>
              <a:spcAft>
                <a:spcPts val="0"/>
              </a:spcAft>
              <a:buClr>
                <a:srgbClr val="1A202C"/>
              </a:buClr>
              <a:buSzPts val="2346"/>
              <a:buFont typeface="Calibri"/>
              <a:buChar char="•"/>
            </a:pPr>
            <a:r>
              <a:rPr b="0" i="0" lang="en-US" sz="2346" u="none" cap="none" strike="noStrike">
                <a:solidFill>
                  <a:srgbClr val="1A202C"/>
                </a:solidFill>
                <a:latin typeface="Calibri"/>
                <a:ea typeface="Calibri"/>
                <a:cs typeface="Calibri"/>
                <a:sym typeface="Calibri"/>
              </a:rPr>
              <a:t>Requests for personal ID before any contract is established</a:t>
            </a:r>
            <a:endParaRPr b="0" i="0" sz="2346" u="none" cap="none" strike="noStrike">
              <a:solidFill>
                <a:srgbClr val="000000"/>
              </a:solidFill>
              <a:latin typeface="Calibri"/>
              <a:ea typeface="Calibri"/>
              <a:cs typeface="Calibri"/>
              <a:sym typeface="Calibri"/>
            </a:endParaRPr>
          </a:p>
          <a:p>
            <a:pPr indent="-502093" lvl="0" marL="476693" marR="0" rtl="0" algn="l">
              <a:spcBef>
                <a:spcPts val="0"/>
              </a:spcBef>
              <a:spcAft>
                <a:spcPts val="0"/>
              </a:spcAft>
              <a:buClr>
                <a:srgbClr val="1A202C"/>
              </a:buClr>
              <a:buSzPts val="2346"/>
              <a:buFont typeface="Calibri"/>
              <a:buChar char="•"/>
            </a:pPr>
            <a:r>
              <a:rPr b="0" i="0" lang="en-US" sz="2346" u="none" cap="none" strike="noStrike">
                <a:solidFill>
                  <a:srgbClr val="1A202C"/>
                </a:solidFill>
                <a:latin typeface="Calibri"/>
                <a:ea typeface="Calibri"/>
                <a:cs typeface="Calibri"/>
                <a:sym typeface="Calibri"/>
              </a:rPr>
              <a:t>Client communication only via personal WhatsApp (no platform)</a:t>
            </a:r>
            <a:endParaRPr b="0" i="0" sz="2346" u="none" cap="none" strike="noStrike">
              <a:solidFill>
                <a:srgbClr val="000000"/>
              </a:solidFill>
              <a:latin typeface="Calibri"/>
              <a:ea typeface="Calibri"/>
              <a:cs typeface="Calibri"/>
              <a:sym typeface="Calibri"/>
            </a:endParaRPr>
          </a:p>
        </p:txBody>
      </p:sp>
      <p:sp>
        <p:nvSpPr>
          <p:cNvPr id="1092" name="Google Shape;1092;g3dec333fe1b_0_1252"/>
          <p:cNvSpPr/>
          <p:nvPr/>
        </p:nvSpPr>
        <p:spPr>
          <a:xfrm>
            <a:off x="9248673" y="2651694"/>
            <a:ext cx="7467000" cy="5593200"/>
          </a:xfrm>
          <a:prstGeom prst="rect">
            <a:avLst/>
          </a:prstGeom>
          <a:solidFill>
            <a:srgbClr val="0B8FAC">
              <a:alpha val="10200"/>
            </a:srgbClr>
          </a:solidFill>
          <a:ln cap="flat" cmpd="sng" w="26475">
            <a:solidFill>
              <a:srgbClr val="0B8FAC"/>
            </a:solidFill>
            <a:prstDash val="solid"/>
            <a:round/>
            <a:headEnd len="sm" w="sm" type="none"/>
            <a:tailEnd len="sm" w="sm" type="none"/>
          </a:ln>
        </p:spPr>
        <p:txBody>
          <a:bodyPr anchorCtr="0" anchor="ctr" bIns="127100" lIns="127100" spcFirstLastPara="1" rIns="127100" wrap="square" tIns="127100">
            <a:noAutofit/>
          </a:bodyPr>
          <a:lstStyle/>
          <a:p>
            <a:pPr indent="0" lvl="0" marL="0" rtl="0" algn="l">
              <a:spcBef>
                <a:spcPts val="0"/>
              </a:spcBef>
              <a:spcAft>
                <a:spcPts val="0"/>
              </a:spcAft>
              <a:buNone/>
            </a:pPr>
            <a:r>
              <a:t/>
            </a:r>
            <a:endParaRPr/>
          </a:p>
        </p:txBody>
      </p:sp>
      <p:sp>
        <p:nvSpPr>
          <p:cNvPr id="1093" name="Google Shape;1093;g3dec333fe1b_0_1252"/>
          <p:cNvSpPr/>
          <p:nvPr/>
        </p:nvSpPr>
        <p:spPr>
          <a:xfrm>
            <a:off x="9248673" y="2651694"/>
            <a:ext cx="7467000" cy="572100"/>
          </a:xfrm>
          <a:prstGeom prst="rect">
            <a:avLst/>
          </a:prstGeom>
          <a:solidFill>
            <a:srgbClr val="0B8FAC"/>
          </a:solidFill>
          <a:ln cap="flat" cmpd="sng" w="17650">
            <a:solidFill>
              <a:srgbClr val="0B8FAC"/>
            </a:solidFill>
            <a:prstDash val="solid"/>
            <a:round/>
            <a:headEnd len="sm" w="sm" type="none"/>
            <a:tailEnd len="sm" w="sm" type="none"/>
          </a:ln>
        </p:spPr>
        <p:txBody>
          <a:bodyPr anchorCtr="0" anchor="ctr" bIns="127100" lIns="127100" spcFirstLastPara="1" rIns="127100" wrap="square" tIns="127100">
            <a:noAutofit/>
          </a:bodyPr>
          <a:lstStyle/>
          <a:p>
            <a:pPr indent="0" lvl="0" marL="0" rtl="0" algn="l">
              <a:spcBef>
                <a:spcPts val="0"/>
              </a:spcBef>
              <a:spcAft>
                <a:spcPts val="0"/>
              </a:spcAft>
              <a:buNone/>
            </a:pPr>
            <a:r>
              <a:t/>
            </a:r>
            <a:endParaRPr/>
          </a:p>
        </p:txBody>
      </p:sp>
      <p:sp>
        <p:nvSpPr>
          <p:cNvPr id="1094" name="Google Shape;1094;g3dec333fe1b_0_1252"/>
          <p:cNvSpPr/>
          <p:nvPr/>
        </p:nvSpPr>
        <p:spPr>
          <a:xfrm>
            <a:off x="9248673" y="2651694"/>
            <a:ext cx="7467000" cy="5721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946"/>
              <a:buFont typeface="Trebuchet MS"/>
              <a:buNone/>
            </a:pPr>
            <a:r>
              <a:rPr b="1" i="0" lang="en-US" sz="2546" u="none" cap="none" strike="noStrike">
                <a:solidFill>
                  <a:srgbClr val="FFFFFF"/>
                </a:solidFill>
                <a:latin typeface="Trebuchet MS"/>
                <a:ea typeface="Trebuchet MS"/>
                <a:cs typeface="Trebuchet MS"/>
                <a:sym typeface="Trebuchet MS"/>
              </a:rPr>
              <a:t>✅  Green Flags — Safe to Proceed</a:t>
            </a:r>
            <a:endParaRPr b="0" i="0" sz="2546" u="none" cap="none" strike="noStrike">
              <a:solidFill>
                <a:srgbClr val="000000"/>
              </a:solidFill>
              <a:latin typeface="Calibri"/>
              <a:ea typeface="Calibri"/>
              <a:cs typeface="Calibri"/>
              <a:sym typeface="Calibri"/>
            </a:endParaRPr>
          </a:p>
        </p:txBody>
      </p:sp>
      <p:sp>
        <p:nvSpPr>
          <p:cNvPr id="1095" name="Google Shape;1095;g3dec333fe1b_0_1252"/>
          <p:cNvSpPr/>
          <p:nvPr/>
        </p:nvSpPr>
        <p:spPr>
          <a:xfrm>
            <a:off x="9497560" y="3312712"/>
            <a:ext cx="6968700" cy="4830300"/>
          </a:xfrm>
          <a:prstGeom prst="rect">
            <a:avLst/>
          </a:prstGeom>
          <a:noFill/>
          <a:ln>
            <a:noFill/>
          </a:ln>
        </p:spPr>
        <p:txBody>
          <a:bodyPr anchorCtr="0" anchor="t" bIns="63525" lIns="127100" spcFirstLastPara="1" rIns="127100" wrap="square" tIns="63525">
            <a:noAutofit/>
          </a:bodyPr>
          <a:lstStyle/>
          <a:p>
            <a:pPr indent="-502093" lvl="0" marL="476693" marR="0" rtl="0" algn="l">
              <a:spcBef>
                <a:spcPts val="0"/>
              </a:spcBef>
              <a:spcAft>
                <a:spcPts val="0"/>
              </a:spcAft>
              <a:buClr>
                <a:srgbClr val="1A202C"/>
              </a:buClr>
              <a:buSzPts val="2346"/>
              <a:buFont typeface="Calibri"/>
              <a:buChar char="•"/>
            </a:pPr>
            <a:r>
              <a:rPr b="0" i="0" lang="en-US" sz="2346" u="none" cap="none" strike="noStrike">
                <a:solidFill>
                  <a:srgbClr val="1A202C"/>
                </a:solidFill>
                <a:latin typeface="Calibri"/>
                <a:ea typeface="Calibri"/>
                <a:cs typeface="Calibri"/>
                <a:sym typeface="Calibri"/>
              </a:rPr>
              <a:t>Client has verified profile with reviews</a:t>
            </a:r>
            <a:endParaRPr b="0" i="0" sz="2346" u="none" cap="none" strike="noStrike">
              <a:solidFill>
                <a:srgbClr val="000000"/>
              </a:solidFill>
              <a:latin typeface="Calibri"/>
              <a:ea typeface="Calibri"/>
              <a:cs typeface="Calibri"/>
              <a:sym typeface="Calibri"/>
            </a:endParaRPr>
          </a:p>
          <a:p>
            <a:pPr indent="-502093" lvl="0" marL="476693" marR="0" rtl="0" algn="l">
              <a:spcBef>
                <a:spcPts val="0"/>
              </a:spcBef>
              <a:spcAft>
                <a:spcPts val="0"/>
              </a:spcAft>
              <a:buClr>
                <a:srgbClr val="1A202C"/>
              </a:buClr>
              <a:buSzPts val="2346"/>
              <a:buFont typeface="Calibri"/>
              <a:buChar char="•"/>
            </a:pPr>
            <a:r>
              <a:rPr b="0" i="0" lang="en-US" sz="2346" u="none" cap="none" strike="noStrike">
                <a:solidFill>
                  <a:srgbClr val="1A202C"/>
                </a:solidFill>
                <a:latin typeface="Calibri"/>
                <a:ea typeface="Calibri"/>
                <a:cs typeface="Calibri"/>
                <a:sym typeface="Calibri"/>
              </a:rPr>
              <a:t>Payment via platform escrow or established system</a:t>
            </a:r>
            <a:endParaRPr b="0" i="0" sz="2346" u="none" cap="none" strike="noStrike">
              <a:solidFill>
                <a:srgbClr val="000000"/>
              </a:solidFill>
              <a:latin typeface="Calibri"/>
              <a:ea typeface="Calibri"/>
              <a:cs typeface="Calibri"/>
              <a:sym typeface="Calibri"/>
            </a:endParaRPr>
          </a:p>
          <a:p>
            <a:pPr indent="-502093" lvl="0" marL="476693" marR="0" rtl="0" algn="l">
              <a:spcBef>
                <a:spcPts val="0"/>
              </a:spcBef>
              <a:spcAft>
                <a:spcPts val="0"/>
              </a:spcAft>
              <a:buClr>
                <a:srgbClr val="1A202C"/>
              </a:buClr>
              <a:buSzPts val="2346"/>
              <a:buFont typeface="Calibri"/>
              <a:buChar char="•"/>
            </a:pPr>
            <a:r>
              <a:rPr b="0" i="0" lang="en-US" sz="2346" u="none" cap="none" strike="noStrike">
                <a:solidFill>
                  <a:srgbClr val="1A202C"/>
                </a:solidFill>
                <a:latin typeface="Calibri"/>
                <a:ea typeface="Calibri"/>
                <a:cs typeface="Calibri"/>
                <a:sym typeface="Calibri"/>
              </a:rPr>
              <a:t>Clear project description with realistic scope</a:t>
            </a:r>
            <a:endParaRPr b="0" i="0" sz="2346" u="none" cap="none" strike="noStrike">
              <a:solidFill>
                <a:srgbClr val="000000"/>
              </a:solidFill>
              <a:latin typeface="Calibri"/>
              <a:ea typeface="Calibri"/>
              <a:cs typeface="Calibri"/>
              <a:sym typeface="Calibri"/>
            </a:endParaRPr>
          </a:p>
          <a:p>
            <a:pPr indent="-502093" lvl="0" marL="476693" marR="0" rtl="0" algn="l">
              <a:spcBef>
                <a:spcPts val="0"/>
              </a:spcBef>
              <a:spcAft>
                <a:spcPts val="0"/>
              </a:spcAft>
              <a:buClr>
                <a:srgbClr val="1A202C"/>
              </a:buClr>
              <a:buSzPts val="2346"/>
              <a:buFont typeface="Calibri"/>
              <a:buChar char="•"/>
            </a:pPr>
            <a:r>
              <a:rPr b="0" i="0" lang="en-US" sz="2346" u="none" cap="none" strike="noStrike">
                <a:solidFill>
                  <a:srgbClr val="1A202C"/>
                </a:solidFill>
                <a:latin typeface="Calibri"/>
                <a:ea typeface="Calibri"/>
                <a:cs typeface="Calibri"/>
                <a:sym typeface="Calibri"/>
              </a:rPr>
              <a:t>Milestone-based payment structure proposed</a:t>
            </a:r>
            <a:endParaRPr b="0" i="0" sz="2346" u="none" cap="none" strike="noStrike">
              <a:solidFill>
                <a:srgbClr val="000000"/>
              </a:solidFill>
              <a:latin typeface="Calibri"/>
              <a:ea typeface="Calibri"/>
              <a:cs typeface="Calibri"/>
              <a:sym typeface="Calibri"/>
            </a:endParaRPr>
          </a:p>
          <a:p>
            <a:pPr indent="-502093" lvl="0" marL="476693" marR="0" rtl="0" algn="l">
              <a:spcBef>
                <a:spcPts val="0"/>
              </a:spcBef>
              <a:spcAft>
                <a:spcPts val="0"/>
              </a:spcAft>
              <a:buClr>
                <a:srgbClr val="1A202C"/>
              </a:buClr>
              <a:buSzPts val="2346"/>
              <a:buFont typeface="Calibri"/>
              <a:buChar char="•"/>
            </a:pPr>
            <a:r>
              <a:rPr b="0" i="0" lang="en-US" sz="2346" u="none" cap="none" strike="noStrike">
                <a:solidFill>
                  <a:srgbClr val="1A202C"/>
                </a:solidFill>
                <a:latin typeface="Calibri"/>
                <a:ea typeface="Calibri"/>
                <a:cs typeface="Calibri"/>
                <a:sym typeface="Calibri"/>
              </a:rPr>
              <a:t>Professional, clear communication from the start</a:t>
            </a:r>
            <a:endParaRPr b="0" i="0" sz="2346" u="none" cap="none" strike="noStrike">
              <a:solidFill>
                <a:srgbClr val="000000"/>
              </a:solidFill>
              <a:latin typeface="Calibri"/>
              <a:ea typeface="Calibri"/>
              <a:cs typeface="Calibri"/>
              <a:sym typeface="Calibri"/>
            </a:endParaRPr>
          </a:p>
          <a:p>
            <a:pPr indent="-502093" lvl="0" marL="476693" marR="0" rtl="0" algn="l">
              <a:spcBef>
                <a:spcPts val="0"/>
              </a:spcBef>
              <a:spcAft>
                <a:spcPts val="0"/>
              </a:spcAft>
              <a:buClr>
                <a:srgbClr val="1A202C"/>
              </a:buClr>
              <a:buSzPts val="2346"/>
              <a:buFont typeface="Calibri"/>
              <a:buChar char="•"/>
            </a:pPr>
            <a:r>
              <a:rPr b="0" i="0" lang="en-US" sz="2346" u="none" cap="none" strike="noStrike">
                <a:solidFill>
                  <a:srgbClr val="1A202C"/>
                </a:solidFill>
                <a:latin typeface="Calibri"/>
                <a:ea typeface="Calibri"/>
                <a:cs typeface="Calibri"/>
                <a:sym typeface="Calibri"/>
              </a:rPr>
              <a:t>Contract or terms of work provided in writing</a:t>
            </a:r>
            <a:endParaRPr b="0" i="0" sz="2346" u="none" cap="none" strike="noStrike">
              <a:solidFill>
                <a:srgbClr val="000000"/>
              </a:solidFill>
              <a:latin typeface="Calibri"/>
              <a:ea typeface="Calibri"/>
              <a:cs typeface="Calibri"/>
              <a:sym typeface="Calibri"/>
            </a:endParaRPr>
          </a:p>
          <a:p>
            <a:pPr indent="-502093" lvl="0" marL="476693" marR="0" rtl="0" algn="l">
              <a:spcBef>
                <a:spcPts val="0"/>
              </a:spcBef>
              <a:spcAft>
                <a:spcPts val="0"/>
              </a:spcAft>
              <a:buClr>
                <a:srgbClr val="1A202C"/>
              </a:buClr>
              <a:buSzPts val="2346"/>
              <a:buFont typeface="Calibri"/>
              <a:buChar char="•"/>
            </a:pPr>
            <a:r>
              <a:rPr b="0" i="0" lang="en-US" sz="2346" u="none" cap="none" strike="noStrike">
                <a:solidFill>
                  <a:srgbClr val="1A202C"/>
                </a:solidFill>
                <a:latin typeface="Calibri"/>
                <a:ea typeface="Calibri"/>
                <a:cs typeface="Calibri"/>
                <a:sym typeface="Calibri"/>
              </a:rPr>
              <a:t>Client visible on LinkedIn or has company website</a:t>
            </a:r>
            <a:endParaRPr b="0" i="0" sz="2346" u="none" cap="none" strike="noStrike">
              <a:solidFill>
                <a:srgbClr val="000000"/>
              </a:solidFill>
              <a:latin typeface="Calibri"/>
              <a:ea typeface="Calibri"/>
              <a:cs typeface="Calibri"/>
              <a:sym typeface="Calibri"/>
            </a:endParaRPr>
          </a:p>
        </p:txBody>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BB03B">
                <a:alpha val="0"/>
              </a:srgbClr>
            </a:gs>
            <a:gs pos="100000">
              <a:srgbClr val="FBB03B">
                <a:alpha val="36078"/>
              </a:srgbClr>
            </a:gs>
          </a:gsLst>
          <a:path path="circle">
            <a:fillToRect b="50%" l="50%" r="50%" t="50%"/>
          </a:path>
          <a:tileRect/>
        </a:gradFill>
      </p:bgPr>
    </p:bg>
    <p:spTree>
      <p:nvGrpSpPr>
        <p:cNvPr id="1099" name="Shape 1099"/>
        <p:cNvGrpSpPr/>
        <p:nvPr/>
      </p:nvGrpSpPr>
      <p:grpSpPr>
        <a:xfrm>
          <a:off x="0" y="0"/>
          <a:ext cx="0" cy="0"/>
          <a:chOff x="0" y="0"/>
          <a:chExt cx="0" cy="0"/>
        </a:xfrm>
      </p:grpSpPr>
      <p:grpSp>
        <p:nvGrpSpPr>
          <p:cNvPr id="1100" name="Google Shape;1100;g3dec333fe1b_0_1239"/>
          <p:cNvGrpSpPr/>
          <p:nvPr/>
        </p:nvGrpSpPr>
        <p:grpSpPr>
          <a:xfrm>
            <a:off x="1028700" y="811707"/>
            <a:ext cx="16230707" cy="8446648"/>
            <a:chOff x="0" y="-57150"/>
            <a:chExt cx="4274726" cy="2224617"/>
          </a:xfrm>
        </p:grpSpPr>
        <p:sp>
          <p:nvSpPr>
            <p:cNvPr id="1101" name="Google Shape;1101;g3dec333fe1b_0_1239"/>
            <p:cNvSpPr/>
            <p:nvPr/>
          </p:nvSpPr>
          <p:spPr>
            <a:xfrm>
              <a:off x="0" y="0"/>
              <a:ext cx="4274726" cy="2167467"/>
            </a:xfrm>
            <a:custGeom>
              <a:rect b="b" l="l" r="r" t="t"/>
              <a:pathLst>
                <a:path extrusionOk="0" h="2167467" w="4274726">
                  <a:moveTo>
                    <a:pt x="0" y="0"/>
                  </a:moveTo>
                  <a:lnTo>
                    <a:pt x="4274726" y="0"/>
                  </a:lnTo>
                  <a:lnTo>
                    <a:pt x="4274726" y="2167467"/>
                  </a:lnTo>
                  <a:lnTo>
                    <a:pt x="0" y="2167467"/>
                  </a:lnTo>
                  <a:close/>
                </a:path>
              </a:pathLst>
            </a:custGeom>
            <a:noFill/>
            <a:ln cap="sq" cmpd="sng" w="19050">
              <a:solidFill>
                <a:srgbClr val="000000"/>
              </a:solidFill>
              <a:prstDash val="solid"/>
              <a:miter lim="8000"/>
              <a:headEnd len="sm" w="sm" type="none"/>
              <a:tailEnd len="sm" w="sm" type="none"/>
            </a:ln>
          </p:spPr>
        </p:sp>
        <p:sp>
          <p:nvSpPr>
            <p:cNvPr id="1102" name="Google Shape;1102;g3dec333fe1b_0_1239"/>
            <p:cNvSpPr txBox="1"/>
            <p:nvPr/>
          </p:nvSpPr>
          <p:spPr>
            <a:xfrm>
              <a:off x="0" y="-57150"/>
              <a:ext cx="4274700" cy="22245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1103" name="Google Shape;1103;g3dec333fe1b_0_1239"/>
          <p:cNvSpPr/>
          <p:nvPr/>
        </p:nvSpPr>
        <p:spPr>
          <a:xfrm>
            <a:off x="503196" y="243179"/>
            <a:ext cx="2983565" cy="665086"/>
          </a:xfrm>
          <a:custGeom>
            <a:rect b="b" l="l" r="r" t="t"/>
            <a:pathLst>
              <a:path extrusionOk="0" h="665086" w="2983565">
                <a:moveTo>
                  <a:pt x="0" y="0"/>
                </a:moveTo>
                <a:lnTo>
                  <a:pt x="2983565" y="0"/>
                </a:lnTo>
                <a:lnTo>
                  <a:pt x="2983565" y="665086"/>
                </a:lnTo>
                <a:lnTo>
                  <a:pt x="0" y="665086"/>
                </a:lnTo>
                <a:lnTo>
                  <a:pt x="0" y="0"/>
                </a:lnTo>
                <a:close/>
              </a:path>
            </a:pathLst>
          </a:custGeom>
          <a:blipFill rotWithShape="1">
            <a:blip r:embed="rId3">
              <a:alphaModFix/>
            </a:blip>
            <a:stretch>
              <a:fillRect b="0" l="0" r="0" t="0"/>
            </a:stretch>
          </a:blipFill>
          <a:ln>
            <a:noFill/>
          </a:ln>
        </p:spPr>
      </p:sp>
      <p:sp>
        <p:nvSpPr>
          <p:cNvPr id="1104" name="Google Shape;1104;g3dec333fe1b_0_1239"/>
          <p:cNvSpPr txBox="1"/>
          <p:nvPr/>
        </p:nvSpPr>
        <p:spPr>
          <a:xfrm>
            <a:off x="11901982" y="600366"/>
            <a:ext cx="6386100" cy="283200"/>
          </a:xfrm>
          <a:prstGeom prst="rect">
            <a:avLst/>
          </a:prstGeom>
          <a:noFill/>
          <a:ln>
            <a:noFill/>
          </a:ln>
        </p:spPr>
        <p:txBody>
          <a:bodyPr anchorCtr="0" anchor="t" bIns="0" lIns="0" spcFirstLastPara="1" rIns="0" wrap="square" tIns="0">
            <a:spAutoFit/>
          </a:bodyPr>
          <a:lstStyle/>
          <a:p>
            <a:pPr indent="0" lvl="0" marL="0" marR="0" rtl="0" algn="ctr">
              <a:lnSpc>
                <a:spcPct val="140054"/>
              </a:lnSpc>
              <a:spcBef>
                <a:spcPts val="0"/>
              </a:spcBef>
              <a:spcAft>
                <a:spcPts val="0"/>
              </a:spcAft>
              <a:buNone/>
            </a:pPr>
            <a:r>
              <a:rPr b="0" i="0" lang="en-US" sz="1840" u="none" cap="none" strike="noStrike">
                <a:solidFill>
                  <a:srgbClr val="000000"/>
                </a:solidFill>
                <a:latin typeface="Roboto"/>
                <a:ea typeface="Roboto"/>
                <a:cs typeface="Roboto"/>
                <a:sym typeface="Roboto"/>
              </a:rPr>
              <a:t>2024-3-PL01-KA210-YOU-000294885</a:t>
            </a:r>
            <a:endParaRPr/>
          </a:p>
        </p:txBody>
      </p:sp>
      <p:pic>
        <p:nvPicPr>
          <p:cNvPr id="1105" name="Google Shape;1105;g3dec333fe1b_0_1239" title="logo2.png"/>
          <p:cNvPicPr preferRelativeResize="0"/>
          <p:nvPr/>
        </p:nvPicPr>
        <p:blipFill rotWithShape="1">
          <a:blip r:embed="rId4">
            <a:alphaModFix/>
          </a:blip>
          <a:srcRect b="21968" l="0" r="0" t="25865"/>
          <a:stretch/>
        </p:blipFill>
        <p:spPr>
          <a:xfrm>
            <a:off x="15039350" y="8014350"/>
            <a:ext cx="1893475" cy="987800"/>
          </a:xfrm>
          <a:prstGeom prst="rect">
            <a:avLst/>
          </a:prstGeom>
          <a:noFill/>
          <a:ln>
            <a:noFill/>
          </a:ln>
        </p:spPr>
      </p:pic>
      <p:sp>
        <p:nvSpPr>
          <p:cNvPr id="1106" name="Google Shape;1106;g3dec333fe1b_0_1239"/>
          <p:cNvSpPr/>
          <p:nvPr/>
        </p:nvSpPr>
        <p:spPr>
          <a:xfrm>
            <a:off x="1028700" y="1143000"/>
            <a:ext cx="16230600" cy="129900"/>
          </a:xfrm>
          <a:prstGeom prst="rect">
            <a:avLst/>
          </a:prstGeom>
          <a:solidFill>
            <a:srgbClr val="980000"/>
          </a:solidFill>
          <a:ln cap="flat" cmpd="sng" w="22550">
            <a:solidFill>
              <a:srgbClr val="980000"/>
            </a:solidFill>
            <a:prstDash val="solid"/>
            <a:round/>
            <a:headEnd len="sm" w="sm" type="none"/>
            <a:tailEnd len="sm" w="sm" type="none"/>
          </a:ln>
        </p:spPr>
        <p:txBody>
          <a:bodyPr anchorCtr="0" anchor="ctr" bIns="162275" lIns="162275" spcFirstLastPara="1" rIns="162275" wrap="square" tIns="162275">
            <a:noAutofit/>
          </a:bodyPr>
          <a:lstStyle/>
          <a:p>
            <a:pPr indent="0" lvl="0" marL="0" rtl="0" algn="l">
              <a:spcBef>
                <a:spcPts val="0"/>
              </a:spcBef>
              <a:spcAft>
                <a:spcPts val="0"/>
              </a:spcAft>
              <a:buNone/>
            </a:pPr>
            <a:r>
              <a:t/>
            </a:r>
            <a:endParaRPr/>
          </a:p>
        </p:txBody>
      </p:sp>
      <p:sp>
        <p:nvSpPr>
          <p:cNvPr id="1107" name="Google Shape;1107;g3dec333fe1b_0_1239"/>
          <p:cNvSpPr/>
          <p:nvPr/>
        </p:nvSpPr>
        <p:spPr>
          <a:xfrm>
            <a:off x="1028700" y="10142871"/>
            <a:ext cx="16230600" cy="129900"/>
          </a:xfrm>
          <a:prstGeom prst="rect">
            <a:avLst/>
          </a:prstGeom>
          <a:solidFill>
            <a:srgbClr val="F4A623"/>
          </a:solidFill>
          <a:ln cap="flat" cmpd="sng" w="22550">
            <a:solidFill>
              <a:srgbClr val="F4A623"/>
            </a:solidFill>
            <a:prstDash val="solid"/>
            <a:round/>
            <a:headEnd len="sm" w="sm" type="none"/>
            <a:tailEnd len="sm" w="sm" type="none"/>
          </a:ln>
        </p:spPr>
        <p:txBody>
          <a:bodyPr anchorCtr="0" anchor="ctr" bIns="162275" lIns="162275" spcFirstLastPara="1" rIns="162275" wrap="square" tIns="162275">
            <a:noAutofit/>
          </a:bodyPr>
          <a:lstStyle/>
          <a:p>
            <a:pPr indent="0" lvl="0" marL="0" rtl="0" algn="l">
              <a:spcBef>
                <a:spcPts val="0"/>
              </a:spcBef>
              <a:spcAft>
                <a:spcPts val="0"/>
              </a:spcAft>
              <a:buNone/>
            </a:pPr>
            <a:r>
              <a:t/>
            </a:r>
            <a:endParaRPr/>
          </a:p>
        </p:txBody>
      </p:sp>
      <p:sp>
        <p:nvSpPr>
          <p:cNvPr id="1108" name="Google Shape;1108;g3dec333fe1b_0_1239"/>
          <p:cNvSpPr/>
          <p:nvPr/>
        </p:nvSpPr>
        <p:spPr>
          <a:xfrm>
            <a:off x="1855262" y="1512823"/>
            <a:ext cx="4859100" cy="615300"/>
          </a:xfrm>
          <a:prstGeom prst="rect">
            <a:avLst/>
          </a:prstGeom>
          <a:noFill/>
          <a:ln>
            <a:noFill/>
          </a:ln>
        </p:spPr>
        <p:txBody>
          <a:bodyPr anchorCtr="0" anchor="ctr" bIns="80950" lIns="161950" spcFirstLastPara="1" rIns="161950" wrap="square" tIns="80950">
            <a:noAutofit/>
          </a:bodyPr>
          <a:lstStyle/>
          <a:p>
            <a:pPr indent="0" lvl="0" marL="0" marR="0" rtl="0" algn="l">
              <a:spcBef>
                <a:spcPts val="0"/>
              </a:spcBef>
              <a:spcAft>
                <a:spcPts val="0"/>
              </a:spcAft>
              <a:buClr>
                <a:srgbClr val="07C8A0"/>
              </a:buClr>
              <a:buSzPts val="1948"/>
              <a:buFont typeface="Trebuchet MS"/>
              <a:buNone/>
            </a:pPr>
            <a:r>
              <a:t/>
            </a:r>
            <a:endParaRPr b="0" i="0" sz="1948" u="none" cap="none" strike="noStrike">
              <a:solidFill>
                <a:srgbClr val="980000"/>
              </a:solidFill>
              <a:latin typeface="Calibri"/>
              <a:ea typeface="Calibri"/>
              <a:cs typeface="Calibri"/>
              <a:sym typeface="Calibri"/>
            </a:endParaRPr>
          </a:p>
        </p:txBody>
      </p:sp>
      <p:sp>
        <p:nvSpPr>
          <p:cNvPr id="1109" name="Google Shape;1109;g3dec333fe1b_0_1239"/>
          <p:cNvSpPr/>
          <p:nvPr/>
        </p:nvSpPr>
        <p:spPr>
          <a:xfrm>
            <a:off x="1855246" y="1943725"/>
            <a:ext cx="11759400" cy="50280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0D1B4B"/>
              </a:buClr>
              <a:buSzPts val="2200"/>
              <a:buFont typeface="Trebuchet MS"/>
              <a:buNone/>
            </a:pPr>
            <a:r>
              <a:t/>
            </a:r>
            <a:endParaRPr b="0" i="0" sz="3600" u="none" cap="none" strike="noStrike">
              <a:solidFill>
                <a:srgbClr val="000000"/>
              </a:solidFill>
              <a:latin typeface="Calibri"/>
              <a:ea typeface="Calibri"/>
              <a:cs typeface="Calibri"/>
              <a:sym typeface="Calibri"/>
            </a:endParaRPr>
          </a:p>
        </p:txBody>
      </p:sp>
      <p:sp>
        <p:nvSpPr>
          <p:cNvPr id="1110" name="Google Shape;1110;g3dec333fe1b_0_1239"/>
          <p:cNvSpPr/>
          <p:nvPr/>
        </p:nvSpPr>
        <p:spPr>
          <a:xfrm>
            <a:off x="1173448" y="1444612"/>
            <a:ext cx="4021500" cy="754200"/>
          </a:xfrm>
          <a:prstGeom prst="rect">
            <a:avLst/>
          </a:prstGeom>
          <a:solidFill>
            <a:srgbClr val="F4A623"/>
          </a:solidFill>
          <a:ln cap="flat" cmpd="sng" w="23275">
            <a:solidFill>
              <a:srgbClr val="F4A623"/>
            </a:solidFill>
            <a:prstDash val="solid"/>
            <a:round/>
            <a:headEnd len="sm" w="sm" type="none"/>
            <a:tailEnd len="sm" w="sm" type="none"/>
          </a:ln>
        </p:spPr>
        <p:txBody>
          <a:bodyPr anchorCtr="0" anchor="ctr" bIns="167525" lIns="167525" spcFirstLastPara="1" rIns="167525" wrap="square" tIns="167525">
            <a:noAutofit/>
          </a:bodyPr>
          <a:lstStyle/>
          <a:p>
            <a:pPr indent="0" lvl="0" marL="0" rtl="0" algn="l">
              <a:spcBef>
                <a:spcPts val="0"/>
              </a:spcBef>
              <a:spcAft>
                <a:spcPts val="0"/>
              </a:spcAft>
              <a:buNone/>
            </a:pPr>
            <a:r>
              <a:t/>
            </a:r>
            <a:endParaRPr/>
          </a:p>
        </p:txBody>
      </p:sp>
      <p:sp>
        <p:nvSpPr>
          <p:cNvPr id="1111" name="Google Shape;1111;g3dec333fe1b_0_1239"/>
          <p:cNvSpPr/>
          <p:nvPr/>
        </p:nvSpPr>
        <p:spPr>
          <a:xfrm>
            <a:off x="1173448" y="1444612"/>
            <a:ext cx="4021500" cy="7542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0D1B4B"/>
              </a:buClr>
              <a:buSzPts val="2199"/>
              <a:buFont typeface="Trebuchet MS"/>
              <a:buNone/>
            </a:pPr>
            <a:r>
              <a:rPr b="1" i="0" lang="en-US" sz="2199" u="none" cap="none" strike="noStrike">
                <a:solidFill>
                  <a:srgbClr val="0D1B4B"/>
                </a:solidFill>
                <a:latin typeface="Trebuchet MS"/>
                <a:ea typeface="Trebuchet MS"/>
                <a:cs typeface="Trebuchet MS"/>
                <a:sym typeface="Trebuchet MS"/>
              </a:rPr>
              <a:t>📹  CASE STUDY</a:t>
            </a:r>
            <a:endParaRPr b="0" i="0" sz="2199" u="none" cap="none" strike="noStrike">
              <a:solidFill>
                <a:srgbClr val="000000"/>
              </a:solidFill>
              <a:latin typeface="Calibri"/>
              <a:ea typeface="Calibri"/>
              <a:cs typeface="Calibri"/>
              <a:sym typeface="Calibri"/>
            </a:endParaRPr>
          </a:p>
        </p:txBody>
      </p:sp>
      <p:sp>
        <p:nvSpPr>
          <p:cNvPr id="1112" name="Google Shape;1112;g3dec333fe1b_0_1239"/>
          <p:cNvSpPr/>
          <p:nvPr/>
        </p:nvSpPr>
        <p:spPr>
          <a:xfrm>
            <a:off x="5530060" y="1444612"/>
            <a:ext cx="11059200" cy="837900"/>
          </a:xfrm>
          <a:prstGeom prst="rect">
            <a:avLst/>
          </a:prstGeom>
          <a:noFill/>
          <a:ln>
            <a:noFill/>
          </a:ln>
        </p:spPr>
        <p:txBody>
          <a:bodyPr anchorCtr="0" anchor="ctr" bIns="83750" lIns="167525" spcFirstLastPara="1" rIns="167525" wrap="square" tIns="83750">
            <a:noAutofit/>
          </a:bodyPr>
          <a:lstStyle/>
          <a:p>
            <a:pPr indent="0" lvl="0" marL="0" marR="0" rtl="0" algn="l">
              <a:spcBef>
                <a:spcPts val="0"/>
              </a:spcBef>
              <a:spcAft>
                <a:spcPts val="0"/>
              </a:spcAft>
              <a:buClr>
                <a:srgbClr val="0D1B4B"/>
              </a:buClr>
              <a:buSzPts val="3665"/>
              <a:buFont typeface="Trebuchet MS"/>
              <a:buNone/>
            </a:pPr>
            <a:r>
              <a:rPr b="1" i="0" lang="en-US" sz="3665" u="none" cap="none" strike="noStrike">
                <a:solidFill>
                  <a:srgbClr val="0D1B4B"/>
                </a:solidFill>
                <a:latin typeface="Trebuchet MS"/>
                <a:ea typeface="Trebuchet MS"/>
                <a:cs typeface="Trebuchet MS"/>
                <a:sym typeface="Trebuchet MS"/>
              </a:rPr>
              <a:t>Amara's First Freelance Client — A Success Story</a:t>
            </a:r>
            <a:endParaRPr b="0" i="0" sz="3665" u="none" cap="none" strike="noStrike">
              <a:solidFill>
                <a:srgbClr val="000000"/>
              </a:solidFill>
              <a:latin typeface="Calibri"/>
              <a:ea typeface="Calibri"/>
              <a:cs typeface="Calibri"/>
              <a:sym typeface="Calibri"/>
            </a:endParaRPr>
          </a:p>
        </p:txBody>
      </p:sp>
      <p:sp>
        <p:nvSpPr>
          <p:cNvPr id="1113" name="Google Shape;1113;g3dec333fe1b_0_1239"/>
          <p:cNvSpPr/>
          <p:nvPr/>
        </p:nvSpPr>
        <p:spPr>
          <a:xfrm>
            <a:off x="1173448" y="2567280"/>
            <a:ext cx="15415800" cy="3351300"/>
          </a:xfrm>
          <a:prstGeom prst="rect">
            <a:avLst/>
          </a:prstGeom>
          <a:solidFill>
            <a:srgbClr val="FFF8F2"/>
          </a:solidFill>
          <a:ln cap="flat" cmpd="sng" w="34900">
            <a:solidFill>
              <a:srgbClr val="F4A623"/>
            </a:solidFill>
            <a:prstDash val="solid"/>
            <a:round/>
            <a:headEnd len="sm" w="sm" type="none"/>
            <a:tailEnd len="sm" w="sm" type="none"/>
          </a:ln>
          <a:effectLst>
            <a:outerShdw blurRad="186180" rotWithShape="0" algn="bl" dir="8100000" dist="69818">
              <a:srgbClr val="000000">
                <a:alpha val="12160"/>
              </a:srgbClr>
            </a:outerShdw>
          </a:effectLst>
        </p:spPr>
        <p:txBody>
          <a:bodyPr anchorCtr="0" anchor="ctr" bIns="167525" lIns="167525" spcFirstLastPara="1" rIns="167525" wrap="square" tIns="167525">
            <a:noAutofit/>
          </a:bodyPr>
          <a:lstStyle/>
          <a:p>
            <a:pPr indent="0" lvl="0" marL="0" rtl="0" algn="l">
              <a:spcBef>
                <a:spcPts val="0"/>
              </a:spcBef>
              <a:spcAft>
                <a:spcPts val="0"/>
              </a:spcAft>
              <a:buNone/>
            </a:pPr>
            <a:r>
              <a:t/>
            </a:r>
            <a:endParaRPr/>
          </a:p>
        </p:txBody>
      </p:sp>
      <p:sp>
        <p:nvSpPr>
          <p:cNvPr id="1114" name="Google Shape;1114;g3dec333fe1b_0_1239"/>
          <p:cNvSpPr/>
          <p:nvPr/>
        </p:nvSpPr>
        <p:spPr>
          <a:xfrm>
            <a:off x="1508572" y="2651062"/>
            <a:ext cx="5026800" cy="636600"/>
          </a:xfrm>
          <a:prstGeom prst="rect">
            <a:avLst/>
          </a:prstGeom>
          <a:noFill/>
          <a:ln>
            <a:noFill/>
          </a:ln>
        </p:spPr>
        <p:txBody>
          <a:bodyPr anchorCtr="0" anchor="ctr" bIns="83750" lIns="167525" spcFirstLastPara="1" rIns="167525" wrap="square" tIns="83750">
            <a:noAutofit/>
          </a:bodyPr>
          <a:lstStyle/>
          <a:p>
            <a:pPr indent="0" lvl="0" marL="0" marR="0" rtl="0" algn="l">
              <a:spcBef>
                <a:spcPts val="0"/>
              </a:spcBef>
              <a:spcAft>
                <a:spcPts val="0"/>
              </a:spcAft>
              <a:buClr>
                <a:srgbClr val="1A5CB0"/>
              </a:buClr>
              <a:buSzPts val="2382"/>
              <a:buFont typeface="Trebuchet MS"/>
              <a:buNone/>
            </a:pPr>
            <a:r>
              <a:rPr b="1" i="0" lang="en-US" sz="2382" u="none" cap="none" strike="noStrike">
                <a:solidFill>
                  <a:srgbClr val="1A5CB0"/>
                </a:solidFill>
                <a:latin typeface="Trebuchet MS"/>
                <a:ea typeface="Trebuchet MS"/>
                <a:cs typeface="Trebuchet MS"/>
                <a:sym typeface="Trebuchet MS"/>
              </a:rPr>
              <a:t>Case Summary</a:t>
            </a:r>
            <a:endParaRPr b="0" i="0" sz="2382" u="none" cap="none" strike="noStrike">
              <a:solidFill>
                <a:srgbClr val="000000"/>
              </a:solidFill>
              <a:latin typeface="Calibri"/>
              <a:ea typeface="Calibri"/>
              <a:cs typeface="Calibri"/>
              <a:sym typeface="Calibri"/>
            </a:endParaRPr>
          </a:p>
        </p:txBody>
      </p:sp>
      <p:sp>
        <p:nvSpPr>
          <p:cNvPr id="1115" name="Google Shape;1115;g3dec333fe1b_0_1239"/>
          <p:cNvSpPr/>
          <p:nvPr/>
        </p:nvSpPr>
        <p:spPr>
          <a:xfrm>
            <a:off x="1508572" y="3287799"/>
            <a:ext cx="14745300" cy="2513400"/>
          </a:xfrm>
          <a:prstGeom prst="rect">
            <a:avLst/>
          </a:prstGeom>
          <a:noFill/>
          <a:ln>
            <a:noFill/>
          </a:ln>
        </p:spPr>
        <p:txBody>
          <a:bodyPr anchorCtr="0" anchor="t" bIns="83750" lIns="167525" spcFirstLastPara="1" rIns="167525" wrap="square" tIns="83750">
            <a:noAutofit/>
          </a:bodyPr>
          <a:lstStyle/>
          <a:p>
            <a:pPr indent="0" lvl="0" marL="0" marR="0" rtl="0" algn="l">
              <a:spcBef>
                <a:spcPts val="0"/>
              </a:spcBef>
              <a:spcAft>
                <a:spcPts val="0"/>
              </a:spcAft>
              <a:buClr>
                <a:srgbClr val="1A202C"/>
              </a:buClr>
              <a:buSzPts val="2382"/>
              <a:buFont typeface="Calibri"/>
              <a:buNone/>
            </a:pPr>
            <a:r>
              <a:rPr b="0" i="0" lang="en-US" sz="2382" u="none" cap="none" strike="noStrike">
                <a:solidFill>
                  <a:srgbClr val="1A202C"/>
                </a:solidFill>
                <a:latin typeface="Calibri"/>
                <a:ea typeface="Calibri"/>
                <a:cs typeface="Calibri"/>
                <a:sym typeface="Calibri"/>
              </a:rPr>
              <a:t>Amara, 22, from a rural area in Ghana, completed this training and created a Fiverr profile offering social media content creation. Within 3 weeks, she landed her first client — a UK-based bakery needing Instagram content. Using AI tools from Module 2, she produced 30 posts in 5 days. The client gave her a 5-star review and offered a recurring monthly contract. Amara now earns consistently without leaving her community.</a:t>
            </a:r>
            <a:endParaRPr b="0" i="0" sz="2382" u="none" cap="none" strike="noStrike">
              <a:solidFill>
                <a:srgbClr val="000000"/>
              </a:solidFill>
              <a:latin typeface="Calibri"/>
              <a:ea typeface="Calibri"/>
              <a:cs typeface="Calibri"/>
              <a:sym typeface="Calibri"/>
            </a:endParaRPr>
          </a:p>
        </p:txBody>
      </p:sp>
      <p:sp>
        <p:nvSpPr>
          <p:cNvPr id="1116" name="Google Shape;1116;g3dec333fe1b_0_1239"/>
          <p:cNvSpPr/>
          <p:nvPr/>
        </p:nvSpPr>
        <p:spPr>
          <a:xfrm>
            <a:off x="1173448" y="6337434"/>
            <a:ext cx="8378100" cy="636600"/>
          </a:xfrm>
          <a:prstGeom prst="rect">
            <a:avLst/>
          </a:prstGeom>
          <a:noFill/>
          <a:ln>
            <a:noFill/>
          </a:ln>
        </p:spPr>
        <p:txBody>
          <a:bodyPr anchorCtr="0" anchor="ctr" bIns="83750" lIns="167525" spcFirstLastPara="1" rIns="167525" wrap="square" tIns="83750">
            <a:noAutofit/>
          </a:bodyPr>
          <a:lstStyle/>
          <a:p>
            <a:pPr indent="0" lvl="0" marL="0" marR="0" rtl="0" algn="l">
              <a:spcBef>
                <a:spcPts val="0"/>
              </a:spcBef>
              <a:spcAft>
                <a:spcPts val="0"/>
              </a:spcAft>
              <a:buClr>
                <a:srgbClr val="0B8FAC"/>
              </a:buClr>
              <a:buSzPts val="2565"/>
              <a:buFont typeface="Trebuchet MS"/>
              <a:buNone/>
            </a:pPr>
            <a:r>
              <a:rPr b="1" i="0" lang="en-US" sz="2565" u="none" cap="none" strike="noStrike">
                <a:solidFill>
                  <a:srgbClr val="1A5CB0"/>
                </a:solidFill>
                <a:latin typeface="Trebuchet MS"/>
                <a:ea typeface="Trebuchet MS"/>
                <a:cs typeface="Trebuchet MS"/>
                <a:sym typeface="Trebuchet MS"/>
              </a:rPr>
              <a:t>Learning Questions</a:t>
            </a:r>
            <a:endParaRPr b="0" i="0" sz="2565" u="none" cap="none" strike="noStrike">
              <a:solidFill>
                <a:srgbClr val="1A5CB0"/>
              </a:solidFill>
              <a:latin typeface="Calibri"/>
              <a:ea typeface="Calibri"/>
              <a:cs typeface="Calibri"/>
              <a:sym typeface="Calibri"/>
            </a:endParaRPr>
          </a:p>
        </p:txBody>
      </p:sp>
      <p:sp>
        <p:nvSpPr>
          <p:cNvPr id="1117" name="Google Shape;1117;g3dec333fe1b_0_1239"/>
          <p:cNvSpPr/>
          <p:nvPr/>
        </p:nvSpPr>
        <p:spPr>
          <a:xfrm>
            <a:off x="1173448" y="7041196"/>
            <a:ext cx="15415800" cy="3351300"/>
          </a:xfrm>
          <a:prstGeom prst="rect">
            <a:avLst/>
          </a:prstGeom>
          <a:noFill/>
          <a:ln>
            <a:noFill/>
          </a:ln>
        </p:spPr>
        <p:txBody>
          <a:bodyPr anchorCtr="0" anchor="t" bIns="83750" lIns="167525" spcFirstLastPara="1" rIns="167525" wrap="square" tIns="83750">
            <a:noAutofit/>
          </a:bodyPr>
          <a:lstStyle/>
          <a:p>
            <a:pPr indent="-628359" lvl="0" marL="628358" marR="0" rtl="0" algn="l">
              <a:spcBef>
                <a:spcPts val="0"/>
              </a:spcBef>
              <a:spcAft>
                <a:spcPts val="0"/>
              </a:spcAft>
              <a:buClr>
                <a:srgbClr val="1A202C"/>
              </a:buClr>
              <a:buSzPts val="2382"/>
              <a:buFont typeface="Calibri"/>
              <a:buAutoNum type="arabicPeriod"/>
            </a:pPr>
            <a:r>
              <a:rPr b="0" i="0" lang="en-US" sz="2382" u="none" cap="none" strike="noStrike">
                <a:solidFill>
                  <a:srgbClr val="1A202C"/>
                </a:solidFill>
                <a:latin typeface="Calibri"/>
                <a:ea typeface="Calibri"/>
                <a:cs typeface="Calibri"/>
                <a:sym typeface="Calibri"/>
              </a:rPr>
              <a:t>What specific actions did Amara take after completing training that led to her success?</a:t>
            </a:r>
            <a:endParaRPr b="0" i="0" sz="2382" u="none" cap="none" strike="noStrike">
              <a:solidFill>
                <a:srgbClr val="000000"/>
              </a:solidFill>
              <a:latin typeface="Calibri"/>
              <a:ea typeface="Calibri"/>
              <a:cs typeface="Calibri"/>
              <a:sym typeface="Calibri"/>
            </a:endParaRPr>
          </a:p>
          <a:p>
            <a:pPr indent="-628359" lvl="0" marL="628358" marR="0" rtl="0" algn="l">
              <a:spcBef>
                <a:spcPts val="0"/>
              </a:spcBef>
              <a:spcAft>
                <a:spcPts val="0"/>
              </a:spcAft>
              <a:buClr>
                <a:srgbClr val="1A202C"/>
              </a:buClr>
              <a:buSzPts val="2382"/>
              <a:buFont typeface="Calibri"/>
              <a:buAutoNum type="arabicPeriod"/>
            </a:pPr>
            <a:r>
              <a:rPr b="0" i="0" lang="en-US" sz="2382" u="none" cap="none" strike="noStrike">
                <a:solidFill>
                  <a:srgbClr val="1A202C"/>
                </a:solidFill>
                <a:latin typeface="Calibri"/>
                <a:ea typeface="Calibri"/>
                <a:cs typeface="Calibri"/>
                <a:sym typeface="Calibri"/>
              </a:rPr>
              <a:t>How did her use of AI tools create a competitive advantage over other freelancers?</a:t>
            </a:r>
            <a:endParaRPr b="0" i="0" sz="2382" u="none" cap="none" strike="noStrike">
              <a:solidFill>
                <a:srgbClr val="000000"/>
              </a:solidFill>
              <a:latin typeface="Calibri"/>
              <a:ea typeface="Calibri"/>
              <a:cs typeface="Calibri"/>
              <a:sym typeface="Calibri"/>
            </a:endParaRPr>
          </a:p>
          <a:p>
            <a:pPr indent="-628359" lvl="0" marL="628358" marR="0" rtl="0" algn="l">
              <a:spcBef>
                <a:spcPts val="0"/>
              </a:spcBef>
              <a:spcAft>
                <a:spcPts val="0"/>
              </a:spcAft>
              <a:buClr>
                <a:srgbClr val="1A202C"/>
              </a:buClr>
              <a:buSzPts val="2382"/>
              <a:buFont typeface="Calibri"/>
              <a:buAutoNum type="arabicPeriod"/>
            </a:pPr>
            <a:r>
              <a:rPr b="0" i="0" lang="en-US" sz="2382" u="none" cap="none" strike="noStrike">
                <a:solidFill>
                  <a:srgbClr val="1A202C"/>
                </a:solidFill>
                <a:latin typeface="Calibri"/>
                <a:ea typeface="Calibri"/>
                <a:cs typeface="Calibri"/>
                <a:sym typeface="Calibri"/>
              </a:rPr>
              <a:t>What risks might Amara face as her client base grows, and how should she manage them?</a:t>
            </a:r>
            <a:endParaRPr b="0" i="0" sz="2382" u="none" cap="none" strike="noStrike">
              <a:solidFill>
                <a:srgbClr val="000000"/>
              </a:solidFill>
              <a:latin typeface="Calibri"/>
              <a:ea typeface="Calibri"/>
              <a:cs typeface="Calibri"/>
              <a:sym typeface="Calibri"/>
            </a:endParaRPr>
          </a:p>
          <a:p>
            <a:pPr indent="-628359" lvl="0" marL="628358" marR="0" rtl="0" algn="l">
              <a:spcBef>
                <a:spcPts val="0"/>
              </a:spcBef>
              <a:spcAft>
                <a:spcPts val="0"/>
              </a:spcAft>
              <a:buClr>
                <a:srgbClr val="1A202C"/>
              </a:buClr>
              <a:buSzPts val="2382"/>
              <a:buFont typeface="Calibri"/>
              <a:buAutoNum type="arabicPeriod"/>
            </a:pPr>
            <a:r>
              <a:rPr b="0" i="0" lang="en-US" sz="2382" u="none" cap="none" strike="noStrike">
                <a:solidFill>
                  <a:srgbClr val="1A202C"/>
                </a:solidFill>
                <a:latin typeface="Calibri"/>
                <a:ea typeface="Calibri"/>
                <a:cs typeface="Calibri"/>
                <a:sym typeface="Calibri"/>
              </a:rPr>
              <a:t>What would be your first step if you were in Amara's position today?</a:t>
            </a:r>
            <a:endParaRPr b="0" i="0" sz="2382" u="none" cap="none" strike="noStrike">
              <a:solidFill>
                <a:srgbClr val="000000"/>
              </a:solidFill>
              <a:latin typeface="Calibri"/>
              <a:ea typeface="Calibri"/>
              <a:cs typeface="Calibri"/>
              <a:sym typeface="Calibri"/>
            </a:endParaRPr>
          </a:p>
        </p:txBody>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BB03B">
                <a:alpha val="0"/>
              </a:srgbClr>
            </a:gs>
            <a:gs pos="100000">
              <a:srgbClr val="FBB03B">
                <a:alpha val="36078"/>
              </a:srgbClr>
            </a:gs>
          </a:gsLst>
          <a:path path="circle">
            <a:fillToRect b="50%" l="50%" r="50%" t="50%"/>
          </a:path>
          <a:tileRect/>
        </a:gradFill>
      </p:bgPr>
    </p:bg>
    <p:spTree>
      <p:nvGrpSpPr>
        <p:cNvPr id="1121" name="Shape 1121"/>
        <p:cNvGrpSpPr/>
        <p:nvPr/>
      </p:nvGrpSpPr>
      <p:grpSpPr>
        <a:xfrm>
          <a:off x="0" y="0"/>
          <a:ext cx="0" cy="0"/>
          <a:chOff x="0" y="0"/>
          <a:chExt cx="0" cy="0"/>
        </a:xfrm>
      </p:grpSpPr>
      <p:grpSp>
        <p:nvGrpSpPr>
          <p:cNvPr id="1122" name="Google Shape;1122;g3dec333fe1b_0_1226"/>
          <p:cNvGrpSpPr/>
          <p:nvPr/>
        </p:nvGrpSpPr>
        <p:grpSpPr>
          <a:xfrm>
            <a:off x="1028700" y="811707"/>
            <a:ext cx="16230707" cy="8446648"/>
            <a:chOff x="0" y="-57150"/>
            <a:chExt cx="4274726" cy="2224617"/>
          </a:xfrm>
        </p:grpSpPr>
        <p:sp>
          <p:nvSpPr>
            <p:cNvPr id="1123" name="Google Shape;1123;g3dec333fe1b_0_1226"/>
            <p:cNvSpPr/>
            <p:nvPr/>
          </p:nvSpPr>
          <p:spPr>
            <a:xfrm>
              <a:off x="0" y="0"/>
              <a:ext cx="4274726" cy="2167467"/>
            </a:xfrm>
            <a:custGeom>
              <a:rect b="b" l="l" r="r" t="t"/>
              <a:pathLst>
                <a:path extrusionOk="0" h="2167467" w="4274726">
                  <a:moveTo>
                    <a:pt x="0" y="0"/>
                  </a:moveTo>
                  <a:lnTo>
                    <a:pt x="4274726" y="0"/>
                  </a:lnTo>
                  <a:lnTo>
                    <a:pt x="4274726" y="2167467"/>
                  </a:lnTo>
                  <a:lnTo>
                    <a:pt x="0" y="2167467"/>
                  </a:lnTo>
                  <a:close/>
                </a:path>
              </a:pathLst>
            </a:custGeom>
            <a:noFill/>
            <a:ln cap="sq" cmpd="sng" w="19050">
              <a:solidFill>
                <a:srgbClr val="000000"/>
              </a:solidFill>
              <a:prstDash val="solid"/>
              <a:miter lim="8000"/>
              <a:headEnd len="sm" w="sm" type="none"/>
              <a:tailEnd len="sm" w="sm" type="none"/>
            </a:ln>
          </p:spPr>
        </p:sp>
        <p:sp>
          <p:nvSpPr>
            <p:cNvPr id="1124" name="Google Shape;1124;g3dec333fe1b_0_1226"/>
            <p:cNvSpPr txBox="1"/>
            <p:nvPr/>
          </p:nvSpPr>
          <p:spPr>
            <a:xfrm>
              <a:off x="0" y="-57150"/>
              <a:ext cx="4274700" cy="22245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1125" name="Google Shape;1125;g3dec333fe1b_0_1226"/>
          <p:cNvSpPr/>
          <p:nvPr/>
        </p:nvSpPr>
        <p:spPr>
          <a:xfrm>
            <a:off x="503196" y="243179"/>
            <a:ext cx="2983565" cy="665086"/>
          </a:xfrm>
          <a:custGeom>
            <a:rect b="b" l="l" r="r" t="t"/>
            <a:pathLst>
              <a:path extrusionOk="0" h="665086" w="2983565">
                <a:moveTo>
                  <a:pt x="0" y="0"/>
                </a:moveTo>
                <a:lnTo>
                  <a:pt x="2983565" y="0"/>
                </a:lnTo>
                <a:lnTo>
                  <a:pt x="2983565" y="665086"/>
                </a:lnTo>
                <a:lnTo>
                  <a:pt x="0" y="665086"/>
                </a:lnTo>
                <a:lnTo>
                  <a:pt x="0" y="0"/>
                </a:lnTo>
                <a:close/>
              </a:path>
            </a:pathLst>
          </a:custGeom>
          <a:blipFill rotWithShape="1">
            <a:blip r:embed="rId3">
              <a:alphaModFix/>
            </a:blip>
            <a:stretch>
              <a:fillRect b="0" l="0" r="0" t="0"/>
            </a:stretch>
          </a:blipFill>
          <a:ln>
            <a:noFill/>
          </a:ln>
        </p:spPr>
      </p:sp>
      <p:sp>
        <p:nvSpPr>
          <p:cNvPr id="1126" name="Google Shape;1126;g3dec333fe1b_0_1226"/>
          <p:cNvSpPr txBox="1"/>
          <p:nvPr/>
        </p:nvSpPr>
        <p:spPr>
          <a:xfrm>
            <a:off x="11901982" y="600366"/>
            <a:ext cx="6386100" cy="283200"/>
          </a:xfrm>
          <a:prstGeom prst="rect">
            <a:avLst/>
          </a:prstGeom>
          <a:noFill/>
          <a:ln>
            <a:noFill/>
          </a:ln>
        </p:spPr>
        <p:txBody>
          <a:bodyPr anchorCtr="0" anchor="t" bIns="0" lIns="0" spcFirstLastPara="1" rIns="0" wrap="square" tIns="0">
            <a:spAutoFit/>
          </a:bodyPr>
          <a:lstStyle/>
          <a:p>
            <a:pPr indent="0" lvl="0" marL="0" marR="0" rtl="0" algn="ctr">
              <a:lnSpc>
                <a:spcPct val="140054"/>
              </a:lnSpc>
              <a:spcBef>
                <a:spcPts val="0"/>
              </a:spcBef>
              <a:spcAft>
                <a:spcPts val="0"/>
              </a:spcAft>
              <a:buNone/>
            </a:pPr>
            <a:r>
              <a:rPr b="0" i="0" lang="en-US" sz="1840" u="none" cap="none" strike="noStrike">
                <a:solidFill>
                  <a:srgbClr val="000000"/>
                </a:solidFill>
                <a:latin typeface="Roboto"/>
                <a:ea typeface="Roboto"/>
                <a:cs typeface="Roboto"/>
                <a:sym typeface="Roboto"/>
              </a:rPr>
              <a:t>2024-3-PL01-KA210-YOU-000294885</a:t>
            </a:r>
            <a:endParaRPr/>
          </a:p>
        </p:txBody>
      </p:sp>
      <p:pic>
        <p:nvPicPr>
          <p:cNvPr id="1127" name="Google Shape;1127;g3dec333fe1b_0_1226" title="logo2.png"/>
          <p:cNvPicPr preferRelativeResize="0"/>
          <p:nvPr/>
        </p:nvPicPr>
        <p:blipFill rotWithShape="1">
          <a:blip r:embed="rId4">
            <a:alphaModFix/>
          </a:blip>
          <a:srcRect b="21968" l="0" r="0" t="25865"/>
          <a:stretch/>
        </p:blipFill>
        <p:spPr>
          <a:xfrm>
            <a:off x="15039350" y="8014350"/>
            <a:ext cx="1893475" cy="987800"/>
          </a:xfrm>
          <a:prstGeom prst="rect">
            <a:avLst/>
          </a:prstGeom>
          <a:noFill/>
          <a:ln>
            <a:noFill/>
          </a:ln>
        </p:spPr>
      </p:pic>
      <p:sp>
        <p:nvSpPr>
          <p:cNvPr id="1128" name="Google Shape;1128;g3dec333fe1b_0_1226"/>
          <p:cNvSpPr/>
          <p:nvPr/>
        </p:nvSpPr>
        <p:spPr>
          <a:xfrm>
            <a:off x="1028700" y="1143000"/>
            <a:ext cx="16230600" cy="129900"/>
          </a:xfrm>
          <a:prstGeom prst="rect">
            <a:avLst/>
          </a:prstGeom>
          <a:solidFill>
            <a:srgbClr val="980000"/>
          </a:solidFill>
          <a:ln cap="flat" cmpd="sng" w="22550">
            <a:solidFill>
              <a:srgbClr val="980000"/>
            </a:solidFill>
            <a:prstDash val="solid"/>
            <a:round/>
            <a:headEnd len="sm" w="sm" type="none"/>
            <a:tailEnd len="sm" w="sm" type="none"/>
          </a:ln>
        </p:spPr>
        <p:txBody>
          <a:bodyPr anchorCtr="0" anchor="ctr" bIns="162275" lIns="162275" spcFirstLastPara="1" rIns="162275" wrap="square" tIns="162275">
            <a:noAutofit/>
          </a:bodyPr>
          <a:lstStyle/>
          <a:p>
            <a:pPr indent="0" lvl="0" marL="0" rtl="0" algn="l">
              <a:spcBef>
                <a:spcPts val="0"/>
              </a:spcBef>
              <a:spcAft>
                <a:spcPts val="0"/>
              </a:spcAft>
              <a:buNone/>
            </a:pPr>
            <a:r>
              <a:t/>
            </a:r>
            <a:endParaRPr/>
          </a:p>
        </p:txBody>
      </p:sp>
      <p:sp>
        <p:nvSpPr>
          <p:cNvPr id="1129" name="Google Shape;1129;g3dec333fe1b_0_1226"/>
          <p:cNvSpPr/>
          <p:nvPr/>
        </p:nvSpPr>
        <p:spPr>
          <a:xfrm>
            <a:off x="1028700" y="10142871"/>
            <a:ext cx="16230600" cy="129900"/>
          </a:xfrm>
          <a:prstGeom prst="rect">
            <a:avLst/>
          </a:prstGeom>
          <a:solidFill>
            <a:srgbClr val="F4A623"/>
          </a:solidFill>
          <a:ln cap="flat" cmpd="sng" w="22550">
            <a:solidFill>
              <a:srgbClr val="F4A623"/>
            </a:solidFill>
            <a:prstDash val="solid"/>
            <a:round/>
            <a:headEnd len="sm" w="sm" type="none"/>
            <a:tailEnd len="sm" w="sm" type="none"/>
          </a:ln>
        </p:spPr>
        <p:txBody>
          <a:bodyPr anchorCtr="0" anchor="ctr" bIns="162275" lIns="162275" spcFirstLastPara="1" rIns="162275" wrap="square" tIns="162275">
            <a:noAutofit/>
          </a:bodyPr>
          <a:lstStyle/>
          <a:p>
            <a:pPr indent="0" lvl="0" marL="0" rtl="0" algn="l">
              <a:spcBef>
                <a:spcPts val="0"/>
              </a:spcBef>
              <a:spcAft>
                <a:spcPts val="0"/>
              </a:spcAft>
              <a:buNone/>
            </a:pPr>
            <a:r>
              <a:t/>
            </a:r>
            <a:endParaRPr/>
          </a:p>
        </p:txBody>
      </p:sp>
      <p:sp>
        <p:nvSpPr>
          <p:cNvPr id="1130" name="Google Shape;1130;g3dec333fe1b_0_1226"/>
          <p:cNvSpPr/>
          <p:nvPr/>
        </p:nvSpPr>
        <p:spPr>
          <a:xfrm>
            <a:off x="1855262" y="1512823"/>
            <a:ext cx="4859100" cy="615300"/>
          </a:xfrm>
          <a:prstGeom prst="rect">
            <a:avLst/>
          </a:prstGeom>
          <a:noFill/>
          <a:ln>
            <a:noFill/>
          </a:ln>
        </p:spPr>
        <p:txBody>
          <a:bodyPr anchorCtr="0" anchor="ctr" bIns="80950" lIns="161950" spcFirstLastPara="1" rIns="161950" wrap="square" tIns="80950">
            <a:noAutofit/>
          </a:bodyPr>
          <a:lstStyle/>
          <a:p>
            <a:pPr indent="0" lvl="0" marL="0" marR="0" rtl="0" algn="l">
              <a:spcBef>
                <a:spcPts val="0"/>
              </a:spcBef>
              <a:spcAft>
                <a:spcPts val="0"/>
              </a:spcAft>
              <a:buClr>
                <a:srgbClr val="07C8A0"/>
              </a:buClr>
              <a:buSzPts val="1948"/>
              <a:buFont typeface="Trebuchet MS"/>
              <a:buNone/>
            </a:pPr>
            <a:r>
              <a:t/>
            </a:r>
            <a:endParaRPr b="0" i="0" sz="1948" u="none" cap="none" strike="noStrike">
              <a:solidFill>
                <a:srgbClr val="980000"/>
              </a:solidFill>
              <a:latin typeface="Calibri"/>
              <a:ea typeface="Calibri"/>
              <a:cs typeface="Calibri"/>
              <a:sym typeface="Calibri"/>
            </a:endParaRPr>
          </a:p>
        </p:txBody>
      </p:sp>
      <p:sp>
        <p:nvSpPr>
          <p:cNvPr id="1131" name="Google Shape;1131;g3dec333fe1b_0_1226"/>
          <p:cNvSpPr/>
          <p:nvPr/>
        </p:nvSpPr>
        <p:spPr>
          <a:xfrm>
            <a:off x="1855246" y="1943725"/>
            <a:ext cx="11759400" cy="50280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0D1B4B"/>
              </a:buClr>
              <a:buSzPts val="2200"/>
              <a:buFont typeface="Trebuchet MS"/>
              <a:buNone/>
            </a:pPr>
            <a:r>
              <a:t/>
            </a:r>
            <a:endParaRPr b="0" i="0" sz="3600" u="none" cap="none" strike="noStrike">
              <a:solidFill>
                <a:srgbClr val="000000"/>
              </a:solidFill>
              <a:latin typeface="Calibri"/>
              <a:ea typeface="Calibri"/>
              <a:cs typeface="Calibri"/>
              <a:sym typeface="Calibri"/>
            </a:endParaRPr>
          </a:p>
        </p:txBody>
      </p:sp>
      <p:sp>
        <p:nvSpPr>
          <p:cNvPr id="1132" name="Google Shape;1132;g3dec333fe1b_0_1226"/>
          <p:cNvSpPr/>
          <p:nvPr/>
        </p:nvSpPr>
        <p:spPr>
          <a:xfrm>
            <a:off x="1028700" y="1377033"/>
            <a:ext cx="16230600" cy="976200"/>
          </a:xfrm>
          <a:prstGeom prst="rect">
            <a:avLst/>
          </a:prstGeom>
          <a:solidFill>
            <a:srgbClr val="F4A623"/>
          </a:solidFill>
          <a:ln cap="flat" cmpd="sng" w="18075">
            <a:solidFill>
              <a:srgbClr val="F4A623"/>
            </a:solidFill>
            <a:prstDash val="solid"/>
            <a:round/>
            <a:headEnd len="sm" w="sm" type="none"/>
            <a:tailEnd len="sm" w="sm" type="none"/>
          </a:ln>
        </p:spPr>
        <p:txBody>
          <a:bodyPr anchorCtr="0" anchor="ctr" bIns="130150" lIns="130150" spcFirstLastPara="1" rIns="130150" wrap="square" tIns="130150">
            <a:noAutofit/>
          </a:bodyPr>
          <a:lstStyle/>
          <a:p>
            <a:pPr indent="0" lvl="0" marL="0" rtl="0" algn="l">
              <a:spcBef>
                <a:spcPts val="0"/>
              </a:spcBef>
              <a:spcAft>
                <a:spcPts val="0"/>
              </a:spcAft>
              <a:buNone/>
            </a:pPr>
            <a:r>
              <a:t/>
            </a:r>
            <a:endParaRPr/>
          </a:p>
        </p:txBody>
      </p:sp>
      <p:sp>
        <p:nvSpPr>
          <p:cNvPr id="1133" name="Google Shape;1133;g3dec333fe1b_0_1226"/>
          <p:cNvSpPr/>
          <p:nvPr/>
        </p:nvSpPr>
        <p:spPr>
          <a:xfrm>
            <a:off x="1677920" y="1403067"/>
            <a:ext cx="6492300" cy="911400"/>
          </a:xfrm>
          <a:prstGeom prst="rect">
            <a:avLst/>
          </a:prstGeom>
          <a:noFill/>
          <a:ln>
            <a:noFill/>
          </a:ln>
        </p:spPr>
        <p:txBody>
          <a:bodyPr anchorCtr="0" anchor="ctr" bIns="65050" lIns="130150" spcFirstLastPara="1" rIns="130150" wrap="square" tIns="65050">
            <a:noAutofit/>
          </a:bodyPr>
          <a:lstStyle/>
          <a:p>
            <a:pPr indent="0" lvl="0" marL="0" marR="0" rtl="0" algn="l">
              <a:spcBef>
                <a:spcPts val="0"/>
              </a:spcBef>
              <a:spcAft>
                <a:spcPts val="0"/>
              </a:spcAft>
              <a:buClr>
                <a:srgbClr val="FFFFFF"/>
              </a:buClr>
              <a:buSzPts val="3701"/>
              <a:buFont typeface="Trebuchet MS"/>
              <a:buNone/>
            </a:pPr>
            <a:r>
              <a:rPr b="1" i="0" lang="en-US" sz="3701" u="none" cap="none" strike="noStrike">
                <a:solidFill>
                  <a:srgbClr val="FFFFFF"/>
                </a:solidFill>
                <a:latin typeface="Trebuchet MS"/>
                <a:ea typeface="Trebuchet MS"/>
                <a:cs typeface="Trebuchet MS"/>
                <a:sym typeface="Trebuchet MS"/>
              </a:rPr>
              <a:t>📖  </a:t>
            </a:r>
            <a:r>
              <a:rPr b="1" i="0" lang="en-US" sz="3701" u="none" cap="none" strike="noStrike">
                <a:solidFill>
                  <a:schemeClr val="dk1"/>
                </a:solidFill>
                <a:latin typeface="Trebuchet MS"/>
                <a:ea typeface="Trebuchet MS"/>
                <a:cs typeface="Trebuchet MS"/>
                <a:sym typeface="Trebuchet MS"/>
              </a:rPr>
              <a:t>GLOSSARY</a:t>
            </a:r>
            <a:endParaRPr b="0" i="0" sz="3701" u="none" cap="none" strike="noStrike">
              <a:solidFill>
                <a:schemeClr val="dk1"/>
              </a:solidFill>
              <a:latin typeface="Calibri"/>
              <a:ea typeface="Calibri"/>
              <a:cs typeface="Calibri"/>
              <a:sym typeface="Calibri"/>
            </a:endParaRPr>
          </a:p>
        </p:txBody>
      </p:sp>
      <p:sp>
        <p:nvSpPr>
          <p:cNvPr id="1134" name="Google Shape;1134;g3dec333fe1b_0_1226"/>
          <p:cNvSpPr/>
          <p:nvPr/>
        </p:nvSpPr>
        <p:spPr>
          <a:xfrm>
            <a:off x="1677920" y="2639650"/>
            <a:ext cx="14932200" cy="1015200"/>
          </a:xfrm>
          <a:prstGeom prst="rect">
            <a:avLst/>
          </a:prstGeom>
          <a:solidFill>
            <a:srgbClr val="FFF8F2"/>
          </a:solidFill>
          <a:ln cap="flat" cmpd="sng" w="18075">
            <a:solidFill>
              <a:srgbClr val="F4A623"/>
            </a:solidFill>
            <a:prstDash val="solid"/>
            <a:round/>
            <a:headEnd len="sm" w="sm" type="none"/>
            <a:tailEnd len="sm" w="sm" type="none"/>
          </a:ln>
        </p:spPr>
        <p:txBody>
          <a:bodyPr anchorCtr="0" anchor="ctr" bIns="130150" lIns="130150" spcFirstLastPara="1" rIns="130150" wrap="square" tIns="130150">
            <a:noAutofit/>
          </a:bodyPr>
          <a:lstStyle/>
          <a:p>
            <a:pPr indent="0" lvl="0" marL="0" rtl="0" algn="l">
              <a:spcBef>
                <a:spcPts val="0"/>
              </a:spcBef>
              <a:spcAft>
                <a:spcPts val="0"/>
              </a:spcAft>
              <a:buNone/>
            </a:pPr>
            <a:r>
              <a:t/>
            </a:r>
            <a:endParaRPr/>
          </a:p>
        </p:txBody>
      </p:sp>
      <p:sp>
        <p:nvSpPr>
          <p:cNvPr id="1135" name="Google Shape;1135;g3dec333fe1b_0_1226"/>
          <p:cNvSpPr/>
          <p:nvPr/>
        </p:nvSpPr>
        <p:spPr>
          <a:xfrm>
            <a:off x="2002530" y="2743783"/>
            <a:ext cx="3895200" cy="807000"/>
          </a:xfrm>
          <a:prstGeom prst="rect">
            <a:avLst/>
          </a:prstGeom>
          <a:noFill/>
          <a:ln>
            <a:noFill/>
          </a:ln>
        </p:spPr>
        <p:txBody>
          <a:bodyPr anchorCtr="0" anchor="ctr" bIns="65050" lIns="130150" spcFirstLastPara="1" rIns="130150" wrap="square" tIns="65050">
            <a:noAutofit/>
          </a:bodyPr>
          <a:lstStyle/>
          <a:p>
            <a:pPr indent="0" lvl="0" marL="0" marR="0" rtl="0" algn="l">
              <a:spcBef>
                <a:spcPts val="0"/>
              </a:spcBef>
              <a:spcAft>
                <a:spcPts val="0"/>
              </a:spcAft>
              <a:buClr>
                <a:srgbClr val="1A5CB0"/>
              </a:buClr>
              <a:buSzPts val="1851"/>
              <a:buFont typeface="Trebuchet MS"/>
              <a:buNone/>
            </a:pPr>
            <a:r>
              <a:rPr b="1" i="0" lang="en-US" sz="1851" u="none" cap="none" strike="noStrike">
                <a:solidFill>
                  <a:srgbClr val="1A5CB0"/>
                </a:solidFill>
                <a:latin typeface="Trebuchet MS"/>
                <a:ea typeface="Trebuchet MS"/>
                <a:cs typeface="Trebuchet MS"/>
                <a:sym typeface="Trebuchet MS"/>
              </a:rPr>
              <a:t>Digital Technologies:</a:t>
            </a:r>
            <a:endParaRPr b="0" i="0" sz="1851" u="none" cap="none" strike="noStrike">
              <a:solidFill>
                <a:srgbClr val="000000"/>
              </a:solidFill>
              <a:latin typeface="Calibri"/>
              <a:ea typeface="Calibri"/>
              <a:cs typeface="Calibri"/>
              <a:sym typeface="Calibri"/>
            </a:endParaRPr>
          </a:p>
        </p:txBody>
      </p:sp>
      <p:sp>
        <p:nvSpPr>
          <p:cNvPr id="1136" name="Google Shape;1136;g3dec333fe1b_0_1226"/>
          <p:cNvSpPr/>
          <p:nvPr/>
        </p:nvSpPr>
        <p:spPr>
          <a:xfrm>
            <a:off x="6060157" y="2743783"/>
            <a:ext cx="10224900" cy="807000"/>
          </a:xfrm>
          <a:prstGeom prst="rect">
            <a:avLst/>
          </a:prstGeom>
          <a:noFill/>
          <a:ln>
            <a:noFill/>
          </a:ln>
        </p:spPr>
        <p:txBody>
          <a:bodyPr anchorCtr="0" anchor="ctr" bIns="65050" lIns="130150" spcFirstLastPara="1" rIns="130150" wrap="square" tIns="65050">
            <a:noAutofit/>
          </a:bodyPr>
          <a:lstStyle/>
          <a:p>
            <a:pPr indent="0" lvl="0" marL="0" marR="0" rtl="0" algn="l">
              <a:spcBef>
                <a:spcPts val="0"/>
              </a:spcBef>
              <a:spcAft>
                <a:spcPts val="0"/>
              </a:spcAft>
              <a:buClr>
                <a:srgbClr val="1A202C"/>
              </a:buClr>
              <a:buSzPts val="1851"/>
              <a:buFont typeface="Calibri"/>
              <a:buNone/>
            </a:pPr>
            <a:r>
              <a:rPr b="0" i="0" lang="en-US" sz="1851" u="none" cap="none" strike="noStrike">
                <a:solidFill>
                  <a:srgbClr val="1A202C"/>
                </a:solidFill>
                <a:latin typeface="Calibri"/>
                <a:ea typeface="Calibri"/>
                <a:cs typeface="Calibri"/>
                <a:sym typeface="Calibri"/>
              </a:rPr>
              <a:t>Systems using computational processes and networked infrastructure to perform tasks, automate processes, and communicate</a:t>
            </a:r>
            <a:endParaRPr b="0" i="0" sz="1851" u="none" cap="none" strike="noStrike">
              <a:solidFill>
                <a:srgbClr val="000000"/>
              </a:solidFill>
              <a:latin typeface="Calibri"/>
              <a:ea typeface="Calibri"/>
              <a:cs typeface="Calibri"/>
              <a:sym typeface="Calibri"/>
            </a:endParaRPr>
          </a:p>
        </p:txBody>
      </p:sp>
      <p:sp>
        <p:nvSpPr>
          <p:cNvPr id="1137" name="Google Shape;1137;g3dec333fe1b_0_1226"/>
          <p:cNvSpPr/>
          <p:nvPr/>
        </p:nvSpPr>
        <p:spPr>
          <a:xfrm>
            <a:off x="1677920" y="3811149"/>
            <a:ext cx="14932200" cy="1015200"/>
          </a:xfrm>
          <a:prstGeom prst="rect">
            <a:avLst/>
          </a:prstGeom>
          <a:solidFill>
            <a:srgbClr val="FFFFFF"/>
          </a:solidFill>
          <a:ln cap="flat" cmpd="sng" w="18075">
            <a:solidFill>
              <a:srgbClr val="1A5CB0"/>
            </a:solidFill>
            <a:prstDash val="solid"/>
            <a:round/>
            <a:headEnd len="sm" w="sm" type="none"/>
            <a:tailEnd len="sm" w="sm" type="none"/>
          </a:ln>
        </p:spPr>
        <p:txBody>
          <a:bodyPr anchorCtr="0" anchor="ctr" bIns="130150" lIns="130150" spcFirstLastPara="1" rIns="130150" wrap="square" tIns="130150">
            <a:noAutofit/>
          </a:bodyPr>
          <a:lstStyle/>
          <a:p>
            <a:pPr indent="0" lvl="0" marL="0" rtl="0" algn="l">
              <a:spcBef>
                <a:spcPts val="0"/>
              </a:spcBef>
              <a:spcAft>
                <a:spcPts val="0"/>
              </a:spcAft>
              <a:buNone/>
            </a:pPr>
            <a:r>
              <a:t/>
            </a:r>
            <a:endParaRPr/>
          </a:p>
        </p:txBody>
      </p:sp>
      <p:sp>
        <p:nvSpPr>
          <p:cNvPr id="1138" name="Google Shape;1138;g3dec333fe1b_0_1226"/>
          <p:cNvSpPr/>
          <p:nvPr/>
        </p:nvSpPr>
        <p:spPr>
          <a:xfrm>
            <a:off x="2002530" y="3915283"/>
            <a:ext cx="3895200" cy="807000"/>
          </a:xfrm>
          <a:prstGeom prst="rect">
            <a:avLst/>
          </a:prstGeom>
          <a:noFill/>
          <a:ln>
            <a:noFill/>
          </a:ln>
        </p:spPr>
        <p:txBody>
          <a:bodyPr anchorCtr="0" anchor="ctr" bIns="65050" lIns="130150" spcFirstLastPara="1" rIns="130150" wrap="square" tIns="65050">
            <a:noAutofit/>
          </a:bodyPr>
          <a:lstStyle/>
          <a:p>
            <a:pPr indent="0" lvl="0" marL="0" marR="0" rtl="0" algn="l">
              <a:spcBef>
                <a:spcPts val="0"/>
              </a:spcBef>
              <a:spcAft>
                <a:spcPts val="0"/>
              </a:spcAft>
              <a:buClr>
                <a:srgbClr val="1A5CB0"/>
              </a:buClr>
              <a:buSzPts val="1851"/>
              <a:buFont typeface="Trebuchet MS"/>
              <a:buNone/>
            </a:pPr>
            <a:r>
              <a:rPr b="1" i="0" lang="en-US" sz="1851" u="none" cap="none" strike="noStrike">
                <a:solidFill>
                  <a:srgbClr val="1A5CB0"/>
                </a:solidFill>
                <a:latin typeface="Trebuchet MS"/>
                <a:ea typeface="Trebuchet MS"/>
                <a:cs typeface="Trebuchet MS"/>
                <a:sym typeface="Trebuchet MS"/>
              </a:rPr>
              <a:t>Artificial Intelligence (AI):</a:t>
            </a:r>
            <a:endParaRPr b="0" i="0" sz="1851" u="none" cap="none" strike="noStrike">
              <a:solidFill>
                <a:srgbClr val="000000"/>
              </a:solidFill>
              <a:latin typeface="Calibri"/>
              <a:ea typeface="Calibri"/>
              <a:cs typeface="Calibri"/>
              <a:sym typeface="Calibri"/>
            </a:endParaRPr>
          </a:p>
        </p:txBody>
      </p:sp>
      <p:sp>
        <p:nvSpPr>
          <p:cNvPr id="1139" name="Google Shape;1139;g3dec333fe1b_0_1226"/>
          <p:cNvSpPr/>
          <p:nvPr/>
        </p:nvSpPr>
        <p:spPr>
          <a:xfrm>
            <a:off x="6060157" y="3915283"/>
            <a:ext cx="10224900" cy="807000"/>
          </a:xfrm>
          <a:prstGeom prst="rect">
            <a:avLst/>
          </a:prstGeom>
          <a:noFill/>
          <a:ln>
            <a:noFill/>
          </a:ln>
        </p:spPr>
        <p:txBody>
          <a:bodyPr anchorCtr="0" anchor="ctr" bIns="65050" lIns="130150" spcFirstLastPara="1" rIns="130150" wrap="square" tIns="65050">
            <a:noAutofit/>
          </a:bodyPr>
          <a:lstStyle/>
          <a:p>
            <a:pPr indent="0" lvl="0" marL="0" marR="0" rtl="0" algn="l">
              <a:spcBef>
                <a:spcPts val="0"/>
              </a:spcBef>
              <a:spcAft>
                <a:spcPts val="0"/>
              </a:spcAft>
              <a:buClr>
                <a:srgbClr val="1A202C"/>
              </a:buClr>
              <a:buSzPts val="1851"/>
              <a:buFont typeface="Calibri"/>
              <a:buNone/>
            </a:pPr>
            <a:r>
              <a:rPr b="0" i="0" lang="en-US" sz="1851" u="none" cap="none" strike="noStrike">
                <a:solidFill>
                  <a:srgbClr val="1A202C"/>
                </a:solidFill>
                <a:latin typeface="Calibri"/>
                <a:ea typeface="Calibri"/>
                <a:cs typeface="Calibri"/>
                <a:sym typeface="Calibri"/>
              </a:rPr>
              <a:t>Computational systems that perform tasks requiring human cognition — pattern recognition, prediction, and decision support</a:t>
            </a:r>
            <a:endParaRPr b="0" i="0" sz="1851" u="none" cap="none" strike="noStrike">
              <a:solidFill>
                <a:srgbClr val="000000"/>
              </a:solidFill>
              <a:latin typeface="Calibri"/>
              <a:ea typeface="Calibri"/>
              <a:cs typeface="Calibri"/>
              <a:sym typeface="Calibri"/>
            </a:endParaRPr>
          </a:p>
        </p:txBody>
      </p:sp>
      <p:sp>
        <p:nvSpPr>
          <p:cNvPr id="1140" name="Google Shape;1140;g3dec333fe1b_0_1226"/>
          <p:cNvSpPr/>
          <p:nvPr/>
        </p:nvSpPr>
        <p:spPr>
          <a:xfrm>
            <a:off x="1677920" y="4982649"/>
            <a:ext cx="14932200" cy="1015200"/>
          </a:xfrm>
          <a:prstGeom prst="rect">
            <a:avLst/>
          </a:prstGeom>
          <a:solidFill>
            <a:srgbClr val="FFF8F2"/>
          </a:solidFill>
          <a:ln cap="flat" cmpd="sng" w="18075">
            <a:solidFill>
              <a:srgbClr val="F4A623"/>
            </a:solidFill>
            <a:prstDash val="solid"/>
            <a:round/>
            <a:headEnd len="sm" w="sm" type="none"/>
            <a:tailEnd len="sm" w="sm" type="none"/>
          </a:ln>
        </p:spPr>
        <p:txBody>
          <a:bodyPr anchorCtr="0" anchor="ctr" bIns="130150" lIns="130150" spcFirstLastPara="1" rIns="130150" wrap="square" tIns="130150">
            <a:noAutofit/>
          </a:bodyPr>
          <a:lstStyle/>
          <a:p>
            <a:pPr indent="0" lvl="0" marL="0" rtl="0" algn="l">
              <a:spcBef>
                <a:spcPts val="0"/>
              </a:spcBef>
              <a:spcAft>
                <a:spcPts val="0"/>
              </a:spcAft>
              <a:buNone/>
            </a:pPr>
            <a:r>
              <a:t/>
            </a:r>
            <a:endParaRPr/>
          </a:p>
        </p:txBody>
      </p:sp>
      <p:sp>
        <p:nvSpPr>
          <p:cNvPr id="1141" name="Google Shape;1141;g3dec333fe1b_0_1226"/>
          <p:cNvSpPr/>
          <p:nvPr/>
        </p:nvSpPr>
        <p:spPr>
          <a:xfrm>
            <a:off x="2002530" y="5086782"/>
            <a:ext cx="3895200" cy="807000"/>
          </a:xfrm>
          <a:prstGeom prst="rect">
            <a:avLst/>
          </a:prstGeom>
          <a:noFill/>
          <a:ln>
            <a:noFill/>
          </a:ln>
        </p:spPr>
        <p:txBody>
          <a:bodyPr anchorCtr="0" anchor="ctr" bIns="65050" lIns="130150" spcFirstLastPara="1" rIns="130150" wrap="square" tIns="65050">
            <a:noAutofit/>
          </a:bodyPr>
          <a:lstStyle/>
          <a:p>
            <a:pPr indent="0" lvl="0" marL="0" marR="0" rtl="0" algn="l">
              <a:spcBef>
                <a:spcPts val="0"/>
              </a:spcBef>
              <a:spcAft>
                <a:spcPts val="0"/>
              </a:spcAft>
              <a:buClr>
                <a:srgbClr val="1A5CB0"/>
              </a:buClr>
              <a:buSzPts val="1851"/>
              <a:buFont typeface="Trebuchet MS"/>
              <a:buNone/>
            </a:pPr>
            <a:r>
              <a:rPr b="1" i="0" lang="en-US" sz="1851" u="none" cap="none" strike="noStrike">
                <a:solidFill>
                  <a:srgbClr val="1A5CB0"/>
                </a:solidFill>
                <a:latin typeface="Trebuchet MS"/>
                <a:ea typeface="Trebuchet MS"/>
                <a:cs typeface="Trebuchet MS"/>
                <a:sym typeface="Trebuchet MS"/>
              </a:rPr>
              <a:t>Automation:</a:t>
            </a:r>
            <a:endParaRPr b="0" i="0" sz="1851" u="none" cap="none" strike="noStrike">
              <a:solidFill>
                <a:srgbClr val="000000"/>
              </a:solidFill>
              <a:latin typeface="Calibri"/>
              <a:ea typeface="Calibri"/>
              <a:cs typeface="Calibri"/>
              <a:sym typeface="Calibri"/>
            </a:endParaRPr>
          </a:p>
        </p:txBody>
      </p:sp>
      <p:sp>
        <p:nvSpPr>
          <p:cNvPr id="1142" name="Google Shape;1142;g3dec333fe1b_0_1226"/>
          <p:cNvSpPr/>
          <p:nvPr/>
        </p:nvSpPr>
        <p:spPr>
          <a:xfrm>
            <a:off x="6060157" y="5086782"/>
            <a:ext cx="10224900" cy="807000"/>
          </a:xfrm>
          <a:prstGeom prst="rect">
            <a:avLst/>
          </a:prstGeom>
          <a:noFill/>
          <a:ln>
            <a:noFill/>
          </a:ln>
        </p:spPr>
        <p:txBody>
          <a:bodyPr anchorCtr="0" anchor="ctr" bIns="65050" lIns="130150" spcFirstLastPara="1" rIns="130150" wrap="square" tIns="65050">
            <a:noAutofit/>
          </a:bodyPr>
          <a:lstStyle/>
          <a:p>
            <a:pPr indent="0" lvl="0" marL="0" marR="0" rtl="0" algn="l">
              <a:spcBef>
                <a:spcPts val="0"/>
              </a:spcBef>
              <a:spcAft>
                <a:spcPts val="0"/>
              </a:spcAft>
              <a:buClr>
                <a:srgbClr val="1A202C"/>
              </a:buClr>
              <a:buSzPts val="1851"/>
              <a:buFont typeface="Calibri"/>
              <a:buNone/>
            </a:pPr>
            <a:r>
              <a:rPr b="0" i="0" lang="en-US" sz="1851" u="none" cap="none" strike="noStrike">
                <a:solidFill>
                  <a:srgbClr val="1A202C"/>
                </a:solidFill>
                <a:latin typeface="Calibri"/>
                <a:ea typeface="Calibri"/>
                <a:cs typeface="Calibri"/>
                <a:sym typeface="Calibri"/>
              </a:rPr>
              <a:t>Using digital systems to execute repetitive processes with minimal human intervention, increasing efficiency and reducing errors</a:t>
            </a:r>
            <a:endParaRPr b="0" i="0" sz="1851" u="none" cap="none" strike="noStrike">
              <a:solidFill>
                <a:srgbClr val="000000"/>
              </a:solidFill>
              <a:latin typeface="Calibri"/>
              <a:ea typeface="Calibri"/>
              <a:cs typeface="Calibri"/>
              <a:sym typeface="Calibri"/>
            </a:endParaRPr>
          </a:p>
        </p:txBody>
      </p:sp>
      <p:sp>
        <p:nvSpPr>
          <p:cNvPr id="1143" name="Google Shape;1143;g3dec333fe1b_0_1226"/>
          <p:cNvSpPr/>
          <p:nvPr/>
        </p:nvSpPr>
        <p:spPr>
          <a:xfrm>
            <a:off x="1677920" y="6154149"/>
            <a:ext cx="14932200" cy="1015200"/>
          </a:xfrm>
          <a:prstGeom prst="rect">
            <a:avLst/>
          </a:prstGeom>
          <a:solidFill>
            <a:srgbClr val="FFFFFF"/>
          </a:solidFill>
          <a:ln cap="flat" cmpd="sng" w="18075">
            <a:solidFill>
              <a:srgbClr val="1A5CB0"/>
            </a:solidFill>
            <a:prstDash val="solid"/>
            <a:round/>
            <a:headEnd len="sm" w="sm" type="none"/>
            <a:tailEnd len="sm" w="sm" type="none"/>
          </a:ln>
        </p:spPr>
        <p:txBody>
          <a:bodyPr anchorCtr="0" anchor="ctr" bIns="130150" lIns="130150" spcFirstLastPara="1" rIns="130150" wrap="square" tIns="130150">
            <a:noAutofit/>
          </a:bodyPr>
          <a:lstStyle/>
          <a:p>
            <a:pPr indent="0" lvl="0" marL="0" rtl="0" algn="l">
              <a:spcBef>
                <a:spcPts val="0"/>
              </a:spcBef>
              <a:spcAft>
                <a:spcPts val="0"/>
              </a:spcAft>
              <a:buNone/>
            </a:pPr>
            <a:r>
              <a:t/>
            </a:r>
            <a:endParaRPr/>
          </a:p>
        </p:txBody>
      </p:sp>
      <p:sp>
        <p:nvSpPr>
          <p:cNvPr id="1144" name="Google Shape;1144;g3dec333fe1b_0_1226"/>
          <p:cNvSpPr/>
          <p:nvPr/>
        </p:nvSpPr>
        <p:spPr>
          <a:xfrm>
            <a:off x="2002530" y="6258282"/>
            <a:ext cx="3895200" cy="807000"/>
          </a:xfrm>
          <a:prstGeom prst="rect">
            <a:avLst/>
          </a:prstGeom>
          <a:noFill/>
          <a:ln>
            <a:noFill/>
          </a:ln>
        </p:spPr>
        <p:txBody>
          <a:bodyPr anchorCtr="0" anchor="ctr" bIns="65050" lIns="130150" spcFirstLastPara="1" rIns="130150" wrap="square" tIns="65050">
            <a:noAutofit/>
          </a:bodyPr>
          <a:lstStyle/>
          <a:p>
            <a:pPr indent="0" lvl="0" marL="0" marR="0" rtl="0" algn="l">
              <a:spcBef>
                <a:spcPts val="0"/>
              </a:spcBef>
              <a:spcAft>
                <a:spcPts val="0"/>
              </a:spcAft>
              <a:buClr>
                <a:srgbClr val="1A5CB0"/>
              </a:buClr>
              <a:buSzPts val="1851"/>
              <a:buFont typeface="Trebuchet MS"/>
              <a:buNone/>
            </a:pPr>
            <a:r>
              <a:rPr b="1" i="0" lang="en-US" sz="1851" u="none" cap="none" strike="noStrike">
                <a:solidFill>
                  <a:srgbClr val="1A5CB0"/>
                </a:solidFill>
                <a:latin typeface="Trebuchet MS"/>
                <a:ea typeface="Trebuchet MS"/>
                <a:cs typeface="Trebuchet MS"/>
                <a:sym typeface="Trebuchet MS"/>
              </a:rPr>
              <a:t>Cloud Computing:</a:t>
            </a:r>
            <a:endParaRPr b="0" i="0" sz="1851" u="none" cap="none" strike="noStrike">
              <a:solidFill>
                <a:srgbClr val="000000"/>
              </a:solidFill>
              <a:latin typeface="Calibri"/>
              <a:ea typeface="Calibri"/>
              <a:cs typeface="Calibri"/>
              <a:sym typeface="Calibri"/>
            </a:endParaRPr>
          </a:p>
        </p:txBody>
      </p:sp>
      <p:sp>
        <p:nvSpPr>
          <p:cNvPr id="1145" name="Google Shape;1145;g3dec333fe1b_0_1226"/>
          <p:cNvSpPr/>
          <p:nvPr/>
        </p:nvSpPr>
        <p:spPr>
          <a:xfrm>
            <a:off x="6060157" y="6258282"/>
            <a:ext cx="10224900" cy="807000"/>
          </a:xfrm>
          <a:prstGeom prst="rect">
            <a:avLst/>
          </a:prstGeom>
          <a:noFill/>
          <a:ln>
            <a:noFill/>
          </a:ln>
        </p:spPr>
        <p:txBody>
          <a:bodyPr anchorCtr="0" anchor="ctr" bIns="65050" lIns="130150" spcFirstLastPara="1" rIns="130150" wrap="square" tIns="65050">
            <a:noAutofit/>
          </a:bodyPr>
          <a:lstStyle/>
          <a:p>
            <a:pPr indent="0" lvl="0" marL="0" marR="0" rtl="0" algn="l">
              <a:spcBef>
                <a:spcPts val="0"/>
              </a:spcBef>
              <a:spcAft>
                <a:spcPts val="0"/>
              </a:spcAft>
              <a:buClr>
                <a:srgbClr val="1A202C"/>
              </a:buClr>
              <a:buSzPts val="1851"/>
              <a:buFont typeface="Calibri"/>
              <a:buNone/>
            </a:pPr>
            <a:r>
              <a:rPr b="0" i="0" lang="en-US" sz="1851" u="none" cap="none" strike="noStrike">
                <a:solidFill>
                  <a:srgbClr val="1A202C"/>
                </a:solidFill>
                <a:latin typeface="Calibri"/>
                <a:ea typeface="Calibri"/>
                <a:cs typeface="Calibri"/>
                <a:sym typeface="Calibri"/>
              </a:rPr>
              <a:t>Delivery of computing services (storage, software, processing) via internet servers rather than local hardware</a:t>
            </a:r>
            <a:endParaRPr b="0" i="0" sz="1851" u="none" cap="none" strike="noStrike">
              <a:solidFill>
                <a:srgbClr val="000000"/>
              </a:solidFill>
              <a:latin typeface="Calibri"/>
              <a:ea typeface="Calibri"/>
              <a:cs typeface="Calibri"/>
              <a:sym typeface="Calibri"/>
            </a:endParaRPr>
          </a:p>
        </p:txBody>
      </p:sp>
      <p:sp>
        <p:nvSpPr>
          <p:cNvPr id="1146" name="Google Shape;1146;g3dec333fe1b_0_1226"/>
          <p:cNvSpPr/>
          <p:nvPr/>
        </p:nvSpPr>
        <p:spPr>
          <a:xfrm>
            <a:off x="1677920" y="7325649"/>
            <a:ext cx="14932200" cy="1015200"/>
          </a:xfrm>
          <a:prstGeom prst="rect">
            <a:avLst/>
          </a:prstGeom>
          <a:solidFill>
            <a:srgbClr val="FFF8F2"/>
          </a:solidFill>
          <a:ln cap="flat" cmpd="sng" w="18075">
            <a:solidFill>
              <a:srgbClr val="F4A623"/>
            </a:solidFill>
            <a:prstDash val="solid"/>
            <a:round/>
            <a:headEnd len="sm" w="sm" type="none"/>
            <a:tailEnd len="sm" w="sm" type="none"/>
          </a:ln>
        </p:spPr>
        <p:txBody>
          <a:bodyPr anchorCtr="0" anchor="ctr" bIns="130150" lIns="130150" spcFirstLastPara="1" rIns="130150" wrap="square" tIns="130150">
            <a:noAutofit/>
          </a:bodyPr>
          <a:lstStyle/>
          <a:p>
            <a:pPr indent="0" lvl="0" marL="0" rtl="0" algn="l">
              <a:spcBef>
                <a:spcPts val="0"/>
              </a:spcBef>
              <a:spcAft>
                <a:spcPts val="0"/>
              </a:spcAft>
              <a:buNone/>
            </a:pPr>
            <a:r>
              <a:t/>
            </a:r>
            <a:endParaRPr/>
          </a:p>
        </p:txBody>
      </p:sp>
      <p:sp>
        <p:nvSpPr>
          <p:cNvPr id="1147" name="Google Shape;1147;g3dec333fe1b_0_1226"/>
          <p:cNvSpPr/>
          <p:nvPr/>
        </p:nvSpPr>
        <p:spPr>
          <a:xfrm>
            <a:off x="2002530" y="7429782"/>
            <a:ext cx="3895200" cy="807000"/>
          </a:xfrm>
          <a:prstGeom prst="rect">
            <a:avLst/>
          </a:prstGeom>
          <a:noFill/>
          <a:ln>
            <a:noFill/>
          </a:ln>
        </p:spPr>
        <p:txBody>
          <a:bodyPr anchorCtr="0" anchor="ctr" bIns="65050" lIns="130150" spcFirstLastPara="1" rIns="130150" wrap="square" tIns="65050">
            <a:noAutofit/>
          </a:bodyPr>
          <a:lstStyle/>
          <a:p>
            <a:pPr indent="0" lvl="0" marL="0" marR="0" rtl="0" algn="l">
              <a:spcBef>
                <a:spcPts val="0"/>
              </a:spcBef>
              <a:spcAft>
                <a:spcPts val="0"/>
              </a:spcAft>
              <a:buClr>
                <a:srgbClr val="1A5CB0"/>
              </a:buClr>
              <a:buSzPts val="1851"/>
              <a:buFont typeface="Trebuchet MS"/>
              <a:buNone/>
            </a:pPr>
            <a:r>
              <a:rPr b="1" i="0" lang="en-US" sz="1851" u="none" cap="none" strike="noStrike">
                <a:solidFill>
                  <a:srgbClr val="1A5CB0"/>
                </a:solidFill>
                <a:latin typeface="Trebuchet MS"/>
                <a:ea typeface="Trebuchet MS"/>
                <a:cs typeface="Trebuchet MS"/>
                <a:sym typeface="Trebuchet MS"/>
              </a:rPr>
              <a:t>Freelancing:</a:t>
            </a:r>
            <a:endParaRPr b="0" i="0" sz="1851" u="none" cap="none" strike="noStrike">
              <a:solidFill>
                <a:srgbClr val="000000"/>
              </a:solidFill>
              <a:latin typeface="Calibri"/>
              <a:ea typeface="Calibri"/>
              <a:cs typeface="Calibri"/>
              <a:sym typeface="Calibri"/>
            </a:endParaRPr>
          </a:p>
        </p:txBody>
      </p:sp>
      <p:sp>
        <p:nvSpPr>
          <p:cNvPr id="1148" name="Google Shape;1148;g3dec333fe1b_0_1226"/>
          <p:cNvSpPr/>
          <p:nvPr/>
        </p:nvSpPr>
        <p:spPr>
          <a:xfrm>
            <a:off x="6060157" y="7429782"/>
            <a:ext cx="10224900" cy="807000"/>
          </a:xfrm>
          <a:prstGeom prst="rect">
            <a:avLst/>
          </a:prstGeom>
          <a:noFill/>
          <a:ln>
            <a:noFill/>
          </a:ln>
        </p:spPr>
        <p:txBody>
          <a:bodyPr anchorCtr="0" anchor="ctr" bIns="65050" lIns="130150" spcFirstLastPara="1" rIns="130150" wrap="square" tIns="65050">
            <a:noAutofit/>
          </a:bodyPr>
          <a:lstStyle/>
          <a:p>
            <a:pPr indent="0" lvl="0" marL="0" marR="0" rtl="0" algn="l">
              <a:spcBef>
                <a:spcPts val="0"/>
              </a:spcBef>
              <a:spcAft>
                <a:spcPts val="0"/>
              </a:spcAft>
              <a:buClr>
                <a:srgbClr val="1A202C"/>
              </a:buClr>
              <a:buSzPts val="1851"/>
              <a:buFont typeface="Calibri"/>
              <a:buNone/>
            </a:pPr>
            <a:r>
              <a:rPr b="0" i="0" lang="en-US" sz="1851" u="none" cap="none" strike="noStrike">
                <a:solidFill>
                  <a:srgbClr val="1A202C"/>
                </a:solidFill>
                <a:latin typeface="Calibri"/>
                <a:ea typeface="Calibri"/>
                <a:cs typeface="Calibri"/>
                <a:sym typeface="Calibri"/>
              </a:rPr>
              <a:t>A non-traditional employment model where individuals provide services independently to multiple clients on a project basis</a:t>
            </a:r>
            <a:endParaRPr b="0" i="0" sz="1851" u="none" cap="none" strike="noStrike">
              <a:solidFill>
                <a:srgbClr val="000000"/>
              </a:solidFill>
              <a:latin typeface="Calibri"/>
              <a:ea typeface="Calibri"/>
              <a:cs typeface="Calibri"/>
              <a:sym typeface="Calibri"/>
            </a:endParaRPr>
          </a:p>
        </p:txBody>
      </p:sp>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BB03B">
                <a:alpha val="0"/>
              </a:srgbClr>
            </a:gs>
            <a:gs pos="100000">
              <a:srgbClr val="FBB03B">
                <a:alpha val="36078"/>
              </a:srgbClr>
            </a:gs>
          </a:gsLst>
          <a:path path="circle">
            <a:fillToRect b="50%" l="50%" r="50%" t="50%"/>
          </a:path>
          <a:tileRect/>
        </a:gradFill>
      </p:bgPr>
    </p:bg>
    <p:spTree>
      <p:nvGrpSpPr>
        <p:cNvPr id="1152" name="Shape 1152"/>
        <p:cNvGrpSpPr/>
        <p:nvPr/>
      </p:nvGrpSpPr>
      <p:grpSpPr>
        <a:xfrm>
          <a:off x="0" y="0"/>
          <a:ext cx="0" cy="0"/>
          <a:chOff x="0" y="0"/>
          <a:chExt cx="0" cy="0"/>
        </a:xfrm>
      </p:grpSpPr>
      <p:grpSp>
        <p:nvGrpSpPr>
          <p:cNvPr id="1153" name="Google Shape;1153;g3dec333fe1b_0_1213"/>
          <p:cNvGrpSpPr/>
          <p:nvPr/>
        </p:nvGrpSpPr>
        <p:grpSpPr>
          <a:xfrm>
            <a:off x="1028700" y="811707"/>
            <a:ext cx="16230707" cy="8446648"/>
            <a:chOff x="0" y="-57150"/>
            <a:chExt cx="4274726" cy="2224617"/>
          </a:xfrm>
        </p:grpSpPr>
        <p:sp>
          <p:nvSpPr>
            <p:cNvPr id="1154" name="Google Shape;1154;g3dec333fe1b_0_1213"/>
            <p:cNvSpPr/>
            <p:nvPr/>
          </p:nvSpPr>
          <p:spPr>
            <a:xfrm>
              <a:off x="0" y="0"/>
              <a:ext cx="4274726" cy="2167467"/>
            </a:xfrm>
            <a:custGeom>
              <a:rect b="b" l="l" r="r" t="t"/>
              <a:pathLst>
                <a:path extrusionOk="0" h="2167467" w="4274726">
                  <a:moveTo>
                    <a:pt x="0" y="0"/>
                  </a:moveTo>
                  <a:lnTo>
                    <a:pt x="4274726" y="0"/>
                  </a:lnTo>
                  <a:lnTo>
                    <a:pt x="4274726" y="2167467"/>
                  </a:lnTo>
                  <a:lnTo>
                    <a:pt x="0" y="2167467"/>
                  </a:lnTo>
                  <a:close/>
                </a:path>
              </a:pathLst>
            </a:custGeom>
            <a:noFill/>
            <a:ln cap="sq" cmpd="sng" w="19050">
              <a:solidFill>
                <a:srgbClr val="000000"/>
              </a:solidFill>
              <a:prstDash val="solid"/>
              <a:miter lim="8000"/>
              <a:headEnd len="sm" w="sm" type="none"/>
              <a:tailEnd len="sm" w="sm" type="none"/>
            </a:ln>
          </p:spPr>
        </p:sp>
        <p:sp>
          <p:nvSpPr>
            <p:cNvPr id="1155" name="Google Shape;1155;g3dec333fe1b_0_1213"/>
            <p:cNvSpPr txBox="1"/>
            <p:nvPr/>
          </p:nvSpPr>
          <p:spPr>
            <a:xfrm>
              <a:off x="0" y="-57150"/>
              <a:ext cx="4274700" cy="22245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1156" name="Google Shape;1156;g3dec333fe1b_0_1213"/>
          <p:cNvSpPr/>
          <p:nvPr/>
        </p:nvSpPr>
        <p:spPr>
          <a:xfrm>
            <a:off x="503196" y="243179"/>
            <a:ext cx="2983565" cy="665086"/>
          </a:xfrm>
          <a:custGeom>
            <a:rect b="b" l="l" r="r" t="t"/>
            <a:pathLst>
              <a:path extrusionOk="0" h="665086" w="2983565">
                <a:moveTo>
                  <a:pt x="0" y="0"/>
                </a:moveTo>
                <a:lnTo>
                  <a:pt x="2983565" y="0"/>
                </a:lnTo>
                <a:lnTo>
                  <a:pt x="2983565" y="665086"/>
                </a:lnTo>
                <a:lnTo>
                  <a:pt x="0" y="665086"/>
                </a:lnTo>
                <a:lnTo>
                  <a:pt x="0" y="0"/>
                </a:lnTo>
                <a:close/>
              </a:path>
            </a:pathLst>
          </a:custGeom>
          <a:blipFill rotWithShape="1">
            <a:blip r:embed="rId3">
              <a:alphaModFix/>
            </a:blip>
            <a:stretch>
              <a:fillRect b="0" l="0" r="0" t="0"/>
            </a:stretch>
          </a:blipFill>
          <a:ln>
            <a:noFill/>
          </a:ln>
        </p:spPr>
      </p:sp>
      <p:sp>
        <p:nvSpPr>
          <p:cNvPr id="1157" name="Google Shape;1157;g3dec333fe1b_0_1213"/>
          <p:cNvSpPr txBox="1"/>
          <p:nvPr/>
        </p:nvSpPr>
        <p:spPr>
          <a:xfrm>
            <a:off x="11901982" y="600366"/>
            <a:ext cx="6386100" cy="283200"/>
          </a:xfrm>
          <a:prstGeom prst="rect">
            <a:avLst/>
          </a:prstGeom>
          <a:noFill/>
          <a:ln>
            <a:noFill/>
          </a:ln>
        </p:spPr>
        <p:txBody>
          <a:bodyPr anchorCtr="0" anchor="t" bIns="0" lIns="0" spcFirstLastPara="1" rIns="0" wrap="square" tIns="0">
            <a:spAutoFit/>
          </a:bodyPr>
          <a:lstStyle/>
          <a:p>
            <a:pPr indent="0" lvl="0" marL="0" marR="0" rtl="0" algn="ctr">
              <a:lnSpc>
                <a:spcPct val="140054"/>
              </a:lnSpc>
              <a:spcBef>
                <a:spcPts val="0"/>
              </a:spcBef>
              <a:spcAft>
                <a:spcPts val="0"/>
              </a:spcAft>
              <a:buNone/>
            </a:pPr>
            <a:r>
              <a:rPr b="0" i="0" lang="en-US" sz="1840" u="none" cap="none" strike="noStrike">
                <a:solidFill>
                  <a:srgbClr val="000000"/>
                </a:solidFill>
                <a:latin typeface="Roboto"/>
                <a:ea typeface="Roboto"/>
                <a:cs typeface="Roboto"/>
                <a:sym typeface="Roboto"/>
              </a:rPr>
              <a:t>2024-3-PL01-KA210-YOU-000294885</a:t>
            </a:r>
            <a:endParaRPr/>
          </a:p>
        </p:txBody>
      </p:sp>
      <p:pic>
        <p:nvPicPr>
          <p:cNvPr id="1158" name="Google Shape;1158;g3dec333fe1b_0_1213" title="logo2.png"/>
          <p:cNvPicPr preferRelativeResize="0"/>
          <p:nvPr/>
        </p:nvPicPr>
        <p:blipFill rotWithShape="1">
          <a:blip r:embed="rId4">
            <a:alphaModFix/>
          </a:blip>
          <a:srcRect b="21968" l="0" r="0" t="25865"/>
          <a:stretch/>
        </p:blipFill>
        <p:spPr>
          <a:xfrm>
            <a:off x="15039350" y="8014350"/>
            <a:ext cx="1893475" cy="987800"/>
          </a:xfrm>
          <a:prstGeom prst="rect">
            <a:avLst/>
          </a:prstGeom>
          <a:noFill/>
          <a:ln>
            <a:noFill/>
          </a:ln>
        </p:spPr>
      </p:pic>
      <p:sp>
        <p:nvSpPr>
          <p:cNvPr id="1159" name="Google Shape;1159;g3dec333fe1b_0_1213"/>
          <p:cNvSpPr/>
          <p:nvPr/>
        </p:nvSpPr>
        <p:spPr>
          <a:xfrm>
            <a:off x="1028700" y="1143000"/>
            <a:ext cx="16230600" cy="129900"/>
          </a:xfrm>
          <a:prstGeom prst="rect">
            <a:avLst/>
          </a:prstGeom>
          <a:solidFill>
            <a:srgbClr val="980000"/>
          </a:solidFill>
          <a:ln cap="flat" cmpd="sng" w="22550">
            <a:solidFill>
              <a:srgbClr val="980000"/>
            </a:solidFill>
            <a:prstDash val="solid"/>
            <a:round/>
            <a:headEnd len="sm" w="sm" type="none"/>
            <a:tailEnd len="sm" w="sm" type="none"/>
          </a:ln>
        </p:spPr>
        <p:txBody>
          <a:bodyPr anchorCtr="0" anchor="ctr" bIns="162275" lIns="162275" spcFirstLastPara="1" rIns="162275" wrap="square" tIns="162275">
            <a:noAutofit/>
          </a:bodyPr>
          <a:lstStyle/>
          <a:p>
            <a:pPr indent="0" lvl="0" marL="0" rtl="0" algn="l">
              <a:spcBef>
                <a:spcPts val="0"/>
              </a:spcBef>
              <a:spcAft>
                <a:spcPts val="0"/>
              </a:spcAft>
              <a:buNone/>
            </a:pPr>
            <a:r>
              <a:t/>
            </a:r>
            <a:endParaRPr/>
          </a:p>
        </p:txBody>
      </p:sp>
      <p:sp>
        <p:nvSpPr>
          <p:cNvPr id="1160" name="Google Shape;1160;g3dec333fe1b_0_1213"/>
          <p:cNvSpPr/>
          <p:nvPr/>
        </p:nvSpPr>
        <p:spPr>
          <a:xfrm>
            <a:off x="1028700" y="10142871"/>
            <a:ext cx="16230600" cy="129900"/>
          </a:xfrm>
          <a:prstGeom prst="rect">
            <a:avLst/>
          </a:prstGeom>
          <a:solidFill>
            <a:srgbClr val="F4A623"/>
          </a:solidFill>
          <a:ln cap="flat" cmpd="sng" w="22550">
            <a:solidFill>
              <a:srgbClr val="F4A623"/>
            </a:solidFill>
            <a:prstDash val="solid"/>
            <a:round/>
            <a:headEnd len="sm" w="sm" type="none"/>
            <a:tailEnd len="sm" w="sm" type="none"/>
          </a:ln>
        </p:spPr>
        <p:txBody>
          <a:bodyPr anchorCtr="0" anchor="ctr" bIns="162275" lIns="162275" spcFirstLastPara="1" rIns="162275" wrap="square" tIns="162275">
            <a:noAutofit/>
          </a:bodyPr>
          <a:lstStyle/>
          <a:p>
            <a:pPr indent="0" lvl="0" marL="0" rtl="0" algn="l">
              <a:spcBef>
                <a:spcPts val="0"/>
              </a:spcBef>
              <a:spcAft>
                <a:spcPts val="0"/>
              </a:spcAft>
              <a:buNone/>
            </a:pPr>
            <a:r>
              <a:t/>
            </a:r>
            <a:endParaRPr/>
          </a:p>
        </p:txBody>
      </p:sp>
      <p:sp>
        <p:nvSpPr>
          <p:cNvPr id="1161" name="Google Shape;1161;g3dec333fe1b_0_1213"/>
          <p:cNvSpPr/>
          <p:nvPr/>
        </p:nvSpPr>
        <p:spPr>
          <a:xfrm>
            <a:off x="1855262" y="1512823"/>
            <a:ext cx="4859100" cy="615300"/>
          </a:xfrm>
          <a:prstGeom prst="rect">
            <a:avLst/>
          </a:prstGeom>
          <a:noFill/>
          <a:ln>
            <a:noFill/>
          </a:ln>
        </p:spPr>
        <p:txBody>
          <a:bodyPr anchorCtr="0" anchor="ctr" bIns="80950" lIns="161950" spcFirstLastPara="1" rIns="161950" wrap="square" tIns="80950">
            <a:noAutofit/>
          </a:bodyPr>
          <a:lstStyle/>
          <a:p>
            <a:pPr indent="0" lvl="0" marL="0" marR="0" rtl="0" algn="l">
              <a:spcBef>
                <a:spcPts val="0"/>
              </a:spcBef>
              <a:spcAft>
                <a:spcPts val="0"/>
              </a:spcAft>
              <a:buClr>
                <a:srgbClr val="07C8A0"/>
              </a:buClr>
              <a:buSzPts val="1948"/>
              <a:buFont typeface="Trebuchet MS"/>
              <a:buNone/>
            </a:pPr>
            <a:r>
              <a:t/>
            </a:r>
            <a:endParaRPr b="0" i="0" sz="1948" u="none" cap="none" strike="noStrike">
              <a:solidFill>
                <a:srgbClr val="980000"/>
              </a:solidFill>
              <a:latin typeface="Calibri"/>
              <a:ea typeface="Calibri"/>
              <a:cs typeface="Calibri"/>
              <a:sym typeface="Calibri"/>
            </a:endParaRPr>
          </a:p>
        </p:txBody>
      </p:sp>
      <p:sp>
        <p:nvSpPr>
          <p:cNvPr id="1162" name="Google Shape;1162;g3dec333fe1b_0_1213"/>
          <p:cNvSpPr/>
          <p:nvPr/>
        </p:nvSpPr>
        <p:spPr>
          <a:xfrm>
            <a:off x="1855246" y="1943725"/>
            <a:ext cx="11759400" cy="50280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0D1B4B"/>
              </a:buClr>
              <a:buSzPts val="2200"/>
              <a:buFont typeface="Trebuchet MS"/>
              <a:buNone/>
            </a:pPr>
            <a:r>
              <a:t/>
            </a:r>
            <a:endParaRPr b="0" i="0" sz="3600" u="none" cap="none" strike="noStrike">
              <a:solidFill>
                <a:srgbClr val="000000"/>
              </a:solidFill>
              <a:latin typeface="Calibri"/>
              <a:ea typeface="Calibri"/>
              <a:cs typeface="Calibri"/>
              <a:sym typeface="Calibri"/>
            </a:endParaRPr>
          </a:p>
        </p:txBody>
      </p:sp>
      <p:sp>
        <p:nvSpPr>
          <p:cNvPr id="1163" name="Google Shape;1163;g3dec333fe1b_0_1213"/>
          <p:cNvSpPr/>
          <p:nvPr/>
        </p:nvSpPr>
        <p:spPr>
          <a:xfrm>
            <a:off x="1028700" y="1272900"/>
            <a:ext cx="16230600" cy="102000"/>
          </a:xfrm>
          <a:prstGeom prst="rect">
            <a:avLst/>
          </a:prstGeom>
          <a:solidFill>
            <a:srgbClr val="0D1B4B"/>
          </a:solidFill>
          <a:ln cap="flat" cmpd="sng" w="17675">
            <a:solidFill>
              <a:srgbClr val="0D1B4B"/>
            </a:solidFill>
            <a:prstDash val="solid"/>
            <a:round/>
            <a:headEnd len="sm" w="sm" type="none"/>
            <a:tailEnd len="sm" w="sm" type="none"/>
          </a:ln>
        </p:spPr>
        <p:txBody>
          <a:bodyPr anchorCtr="0" anchor="ctr" bIns="127250" lIns="127250" spcFirstLastPara="1" rIns="127250" wrap="square" tIns="127250">
            <a:noAutofit/>
          </a:bodyPr>
          <a:lstStyle/>
          <a:p>
            <a:pPr indent="0" lvl="0" marL="0" rtl="0" algn="l">
              <a:spcBef>
                <a:spcPts val="0"/>
              </a:spcBef>
              <a:spcAft>
                <a:spcPts val="0"/>
              </a:spcAft>
              <a:buNone/>
            </a:pPr>
            <a:r>
              <a:t/>
            </a:r>
            <a:endParaRPr/>
          </a:p>
        </p:txBody>
      </p:sp>
      <p:sp>
        <p:nvSpPr>
          <p:cNvPr id="1164" name="Google Shape;1164;g3dec333fe1b_0_1213"/>
          <p:cNvSpPr/>
          <p:nvPr/>
        </p:nvSpPr>
        <p:spPr>
          <a:xfrm>
            <a:off x="1028700" y="1374720"/>
            <a:ext cx="16230600" cy="954600"/>
          </a:xfrm>
          <a:prstGeom prst="rect">
            <a:avLst/>
          </a:prstGeom>
          <a:solidFill>
            <a:srgbClr val="F4A623"/>
          </a:solidFill>
          <a:ln cap="flat" cmpd="sng" w="17675">
            <a:solidFill>
              <a:srgbClr val="F4A623"/>
            </a:solidFill>
            <a:prstDash val="solid"/>
            <a:round/>
            <a:headEnd len="sm" w="sm" type="none"/>
            <a:tailEnd len="sm" w="sm" type="none"/>
          </a:ln>
        </p:spPr>
        <p:txBody>
          <a:bodyPr anchorCtr="0" anchor="ctr" bIns="127250" lIns="127250" spcFirstLastPara="1" rIns="127250" wrap="square" tIns="127250">
            <a:noAutofit/>
          </a:bodyPr>
          <a:lstStyle/>
          <a:p>
            <a:pPr indent="0" lvl="0" marL="0" rtl="0" algn="l">
              <a:spcBef>
                <a:spcPts val="0"/>
              </a:spcBef>
              <a:spcAft>
                <a:spcPts val="0"/>
              </a:spcAft>
              <a:buNone/>
            </a:pPr>
            <a:r>
              <a:t/>
            </a:r>
            <a:endParaRPr/>
          </a:p>
        </p:txBody>
      </p:sp>
      <p:sp>
        <p:nvSpPr>
          <p:cNvPr id="1165" name="Google Shape;1165;g3dec333fe1b_0_1213"/>
          <p:cNvSpPr/>
          <p:nvPr/>
        </p:nvSpPr>
        <p:spPr>
          <a:xfrm>
            <a:off x="1677924" y="1400175"/>
            <a:ext cx="9738300" cy="891000"/>
          </a:xfrm>
          <a:prstGeom prst="rect">
            <a:avLst/>
          </a:prstGeom>
          <a:noFill/>
          <a:ln>
            <a:noFill/>
          </a:ln>
        </p:spPr>
        <p:txBody>
          <a:bodyPr anchorCtr="0" anchor="ctr" bIns="63600" lIns="127250" spcFirstLastPara="1" rIns="127250" wrap="square" tIns="63600">
            <a:noAutofit/>
          </a:bodyPr>
          <a:lstStyle/>
          <a:p>
            <a:pPr indent="0" lvl="0" marL="0" marR="0" rtl="0" algn="l">
              <a:spcBef>
                <a:spcPts val="0"/>
              </a:spcBef>
              <a:spcAft>
                <a:spcPts val="0"/>
              </a:spcAft>
              <a:buClr>
                <a:srgbClr val="FFFFFF"/>
              </a:buClr>
              <a:buSzPts val="3619"/>
              <a:buFont typeface="Trebuchet MS"/>
              <a:buNone/>
            </a:pPr>
            <a:r>
              <a:rPr b="1" i="0" lang="en-US" sz="3619" u="none" cap="none" strike="noStrike">
                <a:solidFill>
                  <a:srgbClr val="FFFFFF"/>
                </a:solidFill>
                <a:latin typeface="Trebuchet MS"/>
                <a:ea typeface="Trebuchet MS"/>
                <a:cs typeface="Trebuchet MS"/>
                <a:sym typeface="Trebuchet MS"/>
              </a:rPr>
              <a:t>📖  </a:t>
            </a:r>
            <a:r>
              <a:rPr b="1" i="0" lang="en-US" sz="3619" cap="none" strike="noStrike">
                <a:solidFill>
                  <a:schemeClr val="dk1"/>
                </a:solidFill>
                <a:latin typeface="Trebuchet MS"/>
                <a:ea typeface="Trebuchet MS"/>
                <a:cs typeface="Trebuchet MS"/>
                <a:sym typeface="Trebuchet MS"/>
              </a:rPr>
              <a:t>GLOSSARY </a:t>
            </a:r>
            <a:r>
              <a:rPr b="1" i="0" lang="en-US" sz="3619" u="none" cap="none" strike="noStrike">
                <a:solidFill>
                  <a:srgbClr val="FFFFFF"/>
                </a:solidFill>
                <a:latin typeface="Trebuchet MS"/>
                <a:ea typeface="Trebuchet MS"/>
                <a:cs typeface="Trebuchet MS"/>
                <a:sym typeface="Trebuchet MS"/>
              </a:rPr>
              <a:t> (continued)</a:t>
            </a:r>
            <a:endParaRPr b="0" i="0" sz="3619" u="none" cap="none" strike="noStrike">
              <a:solidFill>
                <a:srgbClr val="000000"/>
              </a:solidFill>
              <a:latin typeface="Calibri"/>
              <a:ea typeface="Calibri"/>
              <a:cs typeface="Calibri"/>
              <a:sym typeface="Calibri"/>
            </a:endParaRPr>
          </a:p>
        </p:txBody>
      </p:sp>
      <p:sp>
        <p:nvSpPr>
          <p:cNvPr id="1166" name="Google Shape;1166;g3dec333fe1b_0_1213"/>
          <p:cNvSpPr/>
          <p:nvPr/>
        </p:nvSpPr>
        <p:spPr>
          <a:xfrm>
            <a:off x="1677924" y="2609290"/>
            <a:ext cx="14932500" cy="992700"/>
          </a:xfrm>
          <a:prstGeom prst="rect">
            <a:avLst/>
          </a:prstGeom>
          <a:solidFill>
            <a:srgbClr val="FFF8F2"/>
          </a:solidFill>
          <a:ln cap="flat" cmpd="sng" w="17675">
            <a:solidFill>
              <a:srgbClr val="F4A623"/>
            </a:solidFill>
            <a:prstDash val="solid"/>
            <a:round/>
            <a:headEnd len="sm" w="sm" type="none"/>
            <a:tailEnd len="sm" w="sm" type="none"/>
          </a:ln>
        </p:spPr>
        <p:txBody>
          <a:bodyPr anchorCtr="0" anchor="ctr" bIns="127250" lIns="127250" spcFirstLastPara="1" rIns="127250" wrap="square" tIns="127250">
            <a:noAutofit/>
          </a:bodyPr>
          <a:lstStyle/>
          <a:p>
            <a:pPr indent="0" lvl="0" marL="0" rtl="0" algn="l">
              <a:spcBef>
                <a:spcPts val="0"/>
              </a:spcBef>
              <a:spcAft>
                <a:spcPts val="0"/>
              </a:spcAft>
              <a:buNone/>
            </a:pPr>
            <a:r>
              <a:t/>
            </a:r>
            <a:endParaRPr/>
          </a:p>
        </p:txBody>
      </p:sp>
      <p:sp>
        <p:nvSpPr>
          <p:cNvPr id="1167" name="Google Shape;1167;g3dec333fe1b_0_1213"/>
          <p:cNvSpPr/>
          <p:nvPr/>
        </p:nvSpPr>
        <p:spPr>
          <a:xfrm>
            <a:off x="2002536" y="2711110"/>
            <a:ext cx="3895200" cy="789300"/>
          </a:xfrm>
          <a:prstGeom prst="rect">
            <a:avLst/>
          </a:prstGeom>
          <a:noFill/>
          <a:ln>
            <a:noFill/>
          </a:ln>
        </p:spPr>
        <p:txBody>
          <a:bodyPr anchorCtr="0" anchor="ctr" bIns="63600" lIns="127250" spcFirstLastPara="1" rIns="127250" wrap="square" tIns="63600">
            <a:noAutofit/>
          </a:bodyPr>
          <a:lstStyle/>
          <a:p>
            <a:pPr indent="0" lvl="0" marL="0" marR="0" rtl="0" algn="l">
              <a:spcBef>
                <a:spcPts val="0"/>
              </a:spcBef>
              <a:spcAft>
                <a:spcPts val="0"/>
              </a:spcAft>
              <a:buClr>
                <a:srgbClr val="1A5CB0"/>
              </a:buClr>
              <a:buSzPts val="1809"/>
              <a:buFont typeface="Trebuchet MS"/>
              <a:buNone/>
            </a:pPr>
            <a:r>
              <a:rPr b="1" i="0" lang="en-US" sz="1809" u="none" cap="none" strike="noStrike">
                <a:solidFill>
                  <a:srgbClr val="1A5CB0"/>
                </a:solidFill>
                <a:latin typeface="Trebuchet MS"/>
                <a:ea typeface="Trebuchet MS"/>
                <a:cs typeface="Trebuchet MS"/>
                <a:sym typeface="Trebuchet MS"/>
              </a:rPr>
              <a:t>Escrow:</a:t>
            </a:r>
            <a:endParaRPr b="0" i="0" sz="1809" u="none" cap="none" strike="noStrike">
              <a:solidFill>
                <a:srgbClr val="000000"/>
              </a:solidFill>
              <a:latin typeface="Calibri"/>
              <a:ea typeface="Calibri"/>
              <a:cs typeface="Calibri"/>
              <a:sym typeface="Calibri"/>
            </a:endParaRPr>
          </a:p>
        </p:txBody>
      </p:sp>
      <p:sp>
        <p:nvSpPr>
          <p:cNvPr id="1168" name="Google Shape;1168;g3dec333fe1b_0_1213"/>
          <p:cNvSpPr/>
          <p:nvPr/>
        </p:nvSpPr>
        <p:spPr>
          <a:xfrm>
            <a:off x="6060186" y="2711110"/>
            <a:ext cx="10224900" cy="789300"/>
          </a:xfrm>
          <a:prstGeom prst="rect">
            <a:avLst/>
          </a:prstGeom>
          <a:noFill/>
          <a:ln>
            <a:noFill/>
          </a:ln>
        </p:spPr>
        <p:txBody>
          <a:bodyPr anchorCtr="0" anchor="ctr" bIns="63600" lIns="127250" spcFirstLastPara="1" rIns="127250" wrap="square" tIns="63600">
            <a:noAutofit/>
          </a:bodyPr>
          <a:lstStyle/>
          <a:p>
            <a:pPr indent="0" lvl="0" marL="0" marR="0" rtl="0" algn="l">
              <a:spcBef>
                <a:spcPts val="0"/>
              </a:spcBef>
              <a:spcAft>
                <a:spcPts val="0"/>
              </a:spcAft>
              <a:buClr>
                <a:srgbClr val="1A202C"/>
              </a:buClr>
              <a:buSzPts val="1809"/>
              <a:buFont typeface="Calibri"/>
              <a:buNone/>
            </a:pPr>
            <a:r>
              <a:rPr b="0" i="0" lang="en-US" sz="1809" u="none" cap="none" strike="noStrike">
                <a:solidFill>
                  <a:srgbClr val="1A202C"/>
                </a:solidFill>
                <a:latin typeface="Calibri"/>
                <a:ea typeface="Calibri"/>
                <a:cs typeface="Calibri"/>
                <a:sym typeface="Calibri"/>
              </a:rPr>
              <a:t>Funds held by a third party (the platform) until work is approved — protects both client and freelancer</a:t>
            </a:r>
            <a:endParaRPr b="0" i="0" sz="1809" u="none" cap="none" strike="noStrike">
              <a:solidFill>
                <a:srgbClr val="000000"/>
              </a:solidFill>
              <a:latin typeface="Calibri"/>
              <a:ea typeface="Calibri"/>
              <a:cs typeface="Calibri"/>
              <a:sym typeface="Calibri"/>
            </a:endParaRPr>
          </a:p>
        </p:txBody>
      </p:sp>
      <p:sp>
        <p:nvSpPr>
          <p:cNvPr id="1169" name="Google Shape;1169;g3dec333fe1b_0_1213"/>
          <p:cNvSpPr/>
          <p:nvPr/>
        </p:nvSpPr>
        <p:spPr>
          <a:xfrm>
            <a:off x="1677924" y="3754767"/>
            <a:ext cx="14932500" cy="992700"/>
          </a:xfrm>
          <a:prstGeom prst="rect">
            <a:avLst/>
          </a:prstGeom>
          <a:solidFill>
            <a:srgbClr val="FFFFFF"/>
          </a:solidFill>
          <a:ln cap="flat" cmpd="sng" w="17675">
            <a:solidFill>
              <a:srgbClr val="1A5CB0"/>
            </a:solidFill>
            <a:prstDash val="solid"/>
            <a:round/>
            <a:headEnd len="sm" w="sm" type="none"/>
            <a:tailEnd len="sm" w="sm" type="none"/>
          </a:ln>
        </p:spPr>
        <p:txBody>
          <a:bodyPr anchorCtr="0" anchor="ctr" bIns="127250" lIns="127250" spcFirstLastPara="1" rIns="127250" wrap="square" tIns="127250">
            <a:noAutofit/>
          </a:bodyPr>
          <a:lstStyle/>
          <a:p>
            <a:pPr indent="0" lvl="0" marL="0" rtl="0" algn="l">
              <a:spcBef>
                <a:spcPts val="0"/>
              </a:spcBef>
              <a:spcAft>
                <a:spcPts val="0"/>
              </a:spcAft>
              <a:buNone/>
            </a:pPr>
            <a:r>
              <a:t/>
            </a:r>
            <a:endParaRPr/>
          </a:p>
        </p:txBody>
      </p:sp>
      <p:sp>
        <p:nvSpPr>
          <p:cNvPr id="1170" name="Google Shape;1170;g3dec333fe1b_0_1213"/>
          <p:cNvSpPr/>
          <p:nvPr/>
        </p:nvSpPr>
        <p:spPr>
          <a:xfrm>
            <a:off x="2002536" y="3856587"/>
            <a:ext cx="3895200" cy="789300"/>
          </a:xfrm>
          <a:prstGeom prst="rect">
            <a:avLst/>
          </a:prstGeom>
          <a:noFill/>
          <a:ln>
            <a:noFill/>
          </a:ln>
        </p:spPr>
        <p:txBody>
          <a:bodyPr anchorCtr="0" anchor="ctr" bIns="63600" lIns="127250" spcFirstLastPara="1" rIns="127250" wrap="square" tIns="63600">
            <a:noAutofit/>
          </a:bodyPr>
          <a:lstStyle/>
          <a:p>
            <a:pPr indent="0" lvl="0" marL="0" marR="0" rtl="0" algn="l">
              <a:spcBef>
                <a:spcPts val="0"/>
              </a:spcBef>
              <a:spcAft>
                <a:spcPts val="0"/>
              </a:spcAft>
              <a:buClr>
                <a:srgbClr val="1A5CB0"/>
              </a:buClr>
              <a:buSzPts val="1809"/>
              <a:buFont typeface="Trebuchet MS"/>
              <a:buNone/>
            </a:pPr>
            <a:r>
              <a:rPr b="1" i="0" lang="en-US" sz="1809" u="none" cap="none" strike="noStrike">
                <a:solidFill>
                  <a:srgbClr val="1A5CB0"/>
                </a:solidFill>
                <a:latin typeface="Trebuchet MS"/>
                <a:ea typeface="Trebuchet MS"/>
                <a:cs typeface="Trebuchet MS"/>
                <a:sym typeface="Trebuchet MS"/>
              </a:rPr>
              <a:t>2FA (Two-Factor Authentication):</a:t>
            </a:r>
            <a:endParaRPr b="0" i="0" sz="1809" u="none" cap="none" strike="noStrike">
              <a:solidFill>
                <a:srgbClr val="000000"/>
              </a:solidFill>
              <a:latin typeface="Calibri"/>
              <a:ea typeface="Calibri"/>
              <a:cs typeface="Calibri"/>
              <a:sym typeface="Calibri"/>
            </a:endParaRPr>
          </a:p>
        </p:txBody>
      </p:sp>
      <p:sp>
        <p:nvSpPr>
          <p:cNvPr id="1171" name="Google Shape;1171;g3dec333fe1b_0_1213"/>
          <p:cNvSpPr/>
          <p:nvPr/>
        </p:nvSpPr>
        <p:spPr>
          <a:xfrm>
            <a:off x="6060186" y="3856587"/>
            <a:ext cx="10224900" cy="789300"/>
          </a:xfrm>
          <a:prstGeom prst="rect">
            <a:avLst/>
          </a:prstGeom>
          <a:noFill/>
          <a:ln>
            <a:noFill/>
          </a:ln>
        </p:spPr>
        <p:txBody>
          <a:bodyPr anchorCtr="0" anchor="ctr" bIns="63600" lIns="127250" spcFirstLastPara="1" rIns="127250" wrap="square" tIns="63600">
            <a:noAutofit/>
          </a:bodyPr>
          <a:lstStyle/>
          <a:p>
            <a:pPr indent="0" lvl="0" marL="0" marR="0" rtl="0" algn="l">
              <a:spcBef>
                <a:spcPts val="0"/>
              </a:spcBef>
              <a:spcAft>
                <a:spcPts val="0"/>
              </a:spcAft>
              <a:buClr>
                <a:srgbClr val="1A202C"/>
              </a:buClr>
              <a:buSzPts val="1809"/>
              <a:buFont typeface="Calibri"/>
              <a:buNone/>
            </a:pPr>
            <a:r>
              <a:rPr b="0" i="0" lang="en-US" sz="1809" u="none" cap="none" strike="noStrike">
                <a:solidFill>
                  <a:srgbClr val="1A202C"/>
                </a:solidFill>
                <a:latin typeface="Calibri"/>
                <a:ea typeface="Calibri"/>
                <a:cs typeface="Calibri"/>
                <a:sym typeface="Calibri"/>
              </a:rPr>
              <a:t>A security layer requiring a second verification step (SMS code, app) in addition to a password</a:t>
            </a:r>
            <a:endParaRPr b="0" i="0" sz="1809" u="none" cap="none" strike="noStrike">
              <a:solidFill>
                <a:srgbClr val="000000"/>
              </a:solidFill>
              <a:latin typeface="Calibri"/>
              <a:ea typeface="Calibri"/>
              <a:cs typeface="Calibri"/>
              <a:sym typeface="Calibri"/>
            </a:endParaRPr>
          </a:p>
        </p:txBody>
      </p:sp>
      <p:sp>
        <p:nvSpPr>
          <p:cNvPr id="1172" name="Google Shape;1172;g3dec333fe1b_0_1213"/>
          <p:cNvSpPr/>
          <p:nvPr/>
        </p:nvSpPr>
        <p:spPr>
          <a:xfrm>
            <a:off x="1677924" y="4900244"/>
            <a:ext cx="14932500" cy="992700"/>
          </a:xfrm>
          <a:prstGeom prst="rect">
            <a:avLst/>
          </a:prstGeom>
          <a:solidFill>
            <a:srgbClr val="FFF8F2"/>
          </a:solidFill>
          <a:ln cap="flat" cmpd="sng" w="17675">
            <a:solidFill>
              <a:srgbClr val="F4A623"/>
            </a:solidFill>
            <a:prstDash val="solid"/>
            <a:round/>
            <a:headEnd len="sm" w="sm" type="none"/>
            <a:tailEnd len="sm" w="sm" type="none"/>
          </a:ln>
        </p:spPr>
        <p:txBody>
          <a:bodyPr anchorCtr="0" anchor="ctr" bIns="127250" lIns="127250" spcFirstLastPara="1" rIns="127250" wrap="square" tIns="127250">
            <a:noAutofit/>
          </a:bodyPr>
          <a:lstStyle/>
          <a:p>
            <a:pPr indent="0" lvl="0" marL="0" rtl="0" algn="l">
              <a:spcBef>
                <a:spcPts val="0"/>
              </a:spcBef>
              <a:spcAft>
                <a:spcPts val="0"/>
              </a:spcAft>
              <a:buNone/>
            </a:pPr>
            <a:r>
              <a:t/>
            </a:r>
            <a:endParaRPr/>
          </a:p>
        </p:txBody>
      </p:sp>
      <p:sp>
        <p:nvSpPr>
          <p:cNvPr id="1173" name="Google Shape;1173;g3dec333fe1b_0_1213"/>
          <p:cNvSpPr/>
          <p:nvPr/>
        </p:nvSpPr>
        <p:spPr>
          <a:xfrm>
            <a:off x="2002536" y="5002064"/>
            <a:ext cx="3895200" cy="789300"/>
          </a:xfrm>
          <a:prstGeom prst="rect">
            <a:avLst/>
          </a:prstGeom>
          <a:noFill/>
          <a:ln>
            <a:noFill/>
          </a:ln>
        </p:spPr>
        <p:txBody>
          <a:bodyPr anchorCtr="0" anchor="ctr" bIns="63600" lIns="127250" spcFirstLastPara="1" rIns="127250" wrap="square" tIns="63600">
            <a:noAutofit/>
          </a:bodyPr>
          <a:lstStyle/>
          <a:p>
            <a:pPr indent="0" lvl="0" marL="0" marR="0" rtl="0" algn="l">
              <a:spcBef>
                <a:spcPts val="0"/>
              </a:spcBef>
              <a:spcAft>
                <a:spcPts val="0"/>
              </a:spcAft>
              <a:buClr>
                <a:srgbClr val="1A5CB0"/>
              </a:buClr>
              <a:buSzPts val="1809"/>
              <a:buFont typeface="Trebuchet MS"/>
              <a:buNone/>
            </a:pPr>
            <a:r>
              <a:rPr b="1" i="0" lang="en-US" sz="1809" u="none" cap="none" strike="noStrike">
                <a:solidFill>
                  <a:srgbClr val="1A5CB0"/>
                </a:solidFill>
                <a:latin typeface="Trebuchet MS"/>
                <a:ea typeface="Trebuchet MS"/>
                <a:cs typeface="Trebuchet MS"/>
                <a:sym typeface="Trebuchet MS"/>
              </a:rPr>
              <a:t>Digital Identity:</a:t>
            </a:r>
            <a:endParaRPr b="0" i="0" sz="1809" u="none" cap="none" strike="noStrike">
              <a:solidFill>
                <a:srgbClr val="000000"/>
              </a:solidFill>
              <a:latin typeface="Calibri"/>
              <a:ea typeface="Calibri"/>
              <a:cs typeface="Calibri"/>
              <a:sym typeface="Calibri"/>
            </a:endParaRPr>
          </a:p>
        </p:txBody>
      </p:sp>
      <p:sp>
        <p:nvSpPr>
          <p:cNvPr id="1174" name="Google Shape;1174;g3dec333fe1b_0_1213"/>
          <p:cNvSpPr/>
          <p:nvPr/>
        </p:nvSpPr>
        <p:spPr>
          <a:xfrm>
            <a:off x="6060186" y="5002064"/>
            <a:ext cx="10224900" cy="789300"/>
          </a:xfrm>
          <a:prstGeom prst="rect">
            <a:avLst/>
          </a:prstGeom>
          <a:noFill/>
          <a:ln>
            <a:noFill/>
          </a:ln>
        </p:spPr>
        <p:txBody>
          <a:bodyPr anchorCtr="0" anchor="ctr" bIns="63600" lIns="127250" spcFirstLastPara="1" rIns="127250" wrap="square" tIns="63600">
            <a:noAutofit/>
          </a:bodyPr>
          <a:lstStyle/>
          <a:p>
            <a:pPr indent="0" lvl="0" marL="0" marR="0" rtl="0" algn="l">
              <a:spcBef>
                <a:spcPts val="0"/>
              </a:spcBef>
              <a:spcAft>
                <a:spcPts val="0"/>
              </a:spcAft>
              <a:buClr>
                <a:srgbClr val="1A202C"/>
              </a:buClr>
              <a:buSzPts val="1809"/>
              <a:buFont typeface="Calibri"/>
              <a:buNone/>
            </a:pPr>
            <a:r>
              <a:rPr b="0" i="0" lang="en-US" sz="1809" u="none" cap="none" strike="noStrike">
                <a:solidFill>
                  <a:srgbClr val="1A202C"/>
                </a:solidFill>
                <a:latin typeface="Calibri"/>
                <a:ea typeface="Calibri"/>
                <a:cs typeface="Calibri"/>
                <a:sym typeface="Calibri"/>
              </a:rPr>
              <a:t>Your professional presence online, built through profiles, content, and interactions — directly affects employability</a:t>
            </a:r>
            <a:endParaRPr b="0" i="0" sz="1809" u="none" cap="none" strike="noStrike">
              <a:solidFill>
                <a:srgbClr val="000000"/>
              </a:solidFill>
              <a:latin typeface="Calibri"/>
              <a:ea typeface="Calibri"/>
              <a:cs typeface="Calibri"/>
              <a:sym typeface="Calibri"/>
            </a:endParaRPr>
          </a:p>
        </p:txBody>
      </p:sp>
      <p:sp>
        <p:nvSpPr>
          <p:cNvPr id="1175" name="Google Shape;1175;g3dec333fe1b_0_1213"/>
          <p:cNvSpPr/>
          <p:nvPr/>
        </p:nvSpPr>
        <p:spPr>
          <a:xfrm>
            <a:off x="1677924" y="6045721"/>
            <a:ext cx="14932500" cy="992700"/>
          </a:xfrm>
          <a:prstGeom prst="rect">
            <a:avLst/>
          </a:prstGeom>
          <a:solidFill>
            <a:srgbClr val="FFFFFF"/>
          </a:solidFill>
          <a:ln cap="flat" cmpd="sng" w="17675">
            <a:solidFill>
              <a:srgbClr val="1A5CB0"/>
            </a:solidFill>
            <a:prstDash val="solid"/>
            <a:round/>
            <a:headEnd len="sm" w="sm" type="none"/>
            <a:tailEnd len="sm" w="sm" type="none"/>
          </a:ln>
        </p:spPr>
        <p:txBody>
          <a:bodyPr anchorCtr="0" anchor="ctr" bIns="127250" lIns="127250" spcFirstLastPara="1" rIns="127250" wrap="square" tIns="127250">
            <a:noAutofit/>
          </a:bodyPr>
          <a:lstStyle/>
          <a:p>
            <a:pPr indent="0" lvl="0" marL="0" rtl="0" algn="l">
              <a:spcBef>
                <a:spcPts val="0"/>
              </a:spcBef>
              <a:spcAft>
                <a:spcPts val="0"/>
              </a:spcAft>
              <a:buNone/>
            </a:pPr>
            <a:r>
              <a:t/>
            </a:r>
            <a:endParaRPr/>
          </a:p>
        </p:txBody>
      </p:sp>
      <p:sp>
        <p:nvSpPr>
          <p:cNvPr id="1176" name="Google Shape;1176;g3dec333fe1b_0_1213"/>
          <p:cNvSpPr/>
          <p:nvPr/>
        </p:nvSpPr>
        <p:spPr>
          <a:xfrm>
            <a:off x="2002536" y="6147541"/>
            <a:ext cx="3895200" cy="789300"/>
          </a:xfrm>
          <a:prstGeom prst="rect">
            <a:avLst/>
          </a:prstGeom>
          <a:noFill/>
          <a:ln>
            <a:noFill/>
          </a:ln>
        </p:spPr>
        <p:txBody>
          <a:bodyPr anchorCtr="0" anchor="ctr" bIns="63600" lIns="127250" spcFirstLastPara="1" rIns="127250" wrap="square" tIns="63600">
            <a:noAutofit/>
          </a:bodyPr>
          <a:lstStyle/>
          <a:p>
            <a:pPr indent="0" lvl="0" marL="0" marR="0" rtl="0" algn="l">
              <a:spcBef>
                <a:spcPts val="0"/>
              </a:spcBef>
              <a:spcAft>
                <a:spcPts val="0"/>
              </a:spcAft>
              <a:buClr>
                <a:srgbClr val="1A5CB0"/>
              </a:buClr>
              <a:buSzPts val="1809"/>
              <a:buFont typeface="Trebuchet MS"/>
              <a:buNone/>
            </a:pPr>
            <a:r>
              <a:rPr b="1" i="0" lang="en-US" sz="1809" u="none" cap="none" strike="noStrike">
                <a:solidFill>
                  <a:srgbClr val="1A5CB0"/>
                </a:solidFill>
                <a:latin typeface="Trebuchet MS"/>
                <a:ea typeface="Trebuchet MS"/>
                <a:cs typeface="Trebuchet MS"/>
                <a:sym typeface="Trebuchet MS"/>
              </a:rPr>
              <a:t>Phishing:</a:t>
            </a:r>
            <a:endParaRPr b="0" i="0" sz="1809" u="none" cap="none" strike="noStrike">
              <a:solidFill>
                <a:srgbClr val="000000"/>
              </a:solidFill>
              <a:latin typeface="Calibri"/>
              <a:ea typeface="Calibri"/>
              <a:cs typeface="Calibri"/>
              <a:sym typeface="Calibri"/>
            </a:endParaRPr>
          </a:p>
        </p:txBody>
      </p:sp>
      <p:sp>
        <p:nvSpPr>
          <p:cNvPr id="1177" name="Google Shape;1177;g3dec333fe1b_0_1213"/>
          <p:cNvSpPr/>
          <p:nvPr/>
        </p:nvSpPr>
        <p:spPr>
          <a:xfrm>
            <a:off x="6060186" y="6147541"/>
            <a:ext cx="10224900" cy="789300"/>
          </a:xfrm>
          <a:prstGeom prst="rect">
            <a:avLst/>
          </a:prstGeom>
          <a:noFill/>
          <a:ln>
            <a:noFill/>
          </a:ln>
        </p:spPr>
        <p:txBody>
          <a:bodyPr anchorCtr="0" anchor="ctr" bIns="63600" lIns="127250" spcFirstLastPara="1" rIns="127250" wrap="square" tIns="63600">
            <a:noAutofit/>
          </a:bodyPr>
          <a:lstStyle/>
          <a:p>
            <a:pPr indent="0" lvl="0" marL="0" marR="0" rtl="0" algn="l">
              <a:spcBef>
                <a:spcPts val="0"/>
              </a:spcBef>
              <a:spcAft>
                <a:spcPts val="0"/>
              </a:spcAft>
              <a:buClr>
                <a:srgbClr val="1A202C"/>
              </a:buClr>
              <a:buSzPts val="1809"/>
              <a:buFont typeface="Calibri"/>
              <a:buNone/>
            </a:pPr>
            <a:r>
              <a:rPr b="0" i="0" lang="en-US" sz="1809" u="none" cap="none" strike="noStrike">
                <a:solidFill>
                  <a:srgbClr val="1A202C"/>
                </a:solidFill>
                <a:latin typeface="Calibri"/>
                <a:ea typeface="Calibri"/>
                <a:cs typeface="Calibri"/>
                <a:sym typeface="Calibri"/>
              </a:rPr>
              <a:t>Fraudulent emails or messages pretending to be from legitimate platforms to steal credentials or money</a:t>
            </a:r>
            <a:endParaRPr b="0" i="0" sz="1809" u="none" cap="none" strike="noStrike">
              <a:solidFill>
                <a:srgbClr val="000000"/>
              </a:solidFill>
              <a:latin typeface="Calibri"/>
              <a:ea typeface="Calibri"/>
              <a:cs typeface="Calibri"/>
              <a:sym typeface="Calibri"/>
            </a:endParaRPr>
          </a:p>
        </p:txBody>
      </p:sp>
      <p:sp>
        <p:nvSpPr>
          <p:cNvPr id="1178" name="Google Shape;1178;g3dec333fe1b_0_1213"/>
          <p:cNvSpPr/>
          <p:nvPr/>
        </p:nvSpPr>
        <p:spPr>
          <a:xfrm>
            <a:off x="1677924" y="7191198"/>
            <a:ext cx="14932500" cy="992700"/>
          </a:xfrm>
          <a:prstGeom prst="rect">
            <a:avLst/>
          </a:prstGeom>
          <a:solidFill>
            <a:srgbClr val="FFF8F2"/>
          </a:solidFill>
          <a:ln cap="flat" cmpd="sng" w="17675">
            <a:solidFill>
              <a:srgbClr val="F4A623"/>
            </a:solidFill>
            <a:prstDash val="solid"/>
            <a:round/>
            <a:headEnd len="sm" w="sm" type="none"/>
            <a:tailEnd len="sm" w="sm" type="none"/>
          </a:ln>
        </p:spPr>
        <p:txBody>
          <a:bodyPr anchorCtr="0" anchor="ctr" bIns="127250" lIns="127250" spcFirstLastPara="1" rIns="127250" wrap="square" tIns="127250">
            <a:noAutofit/>
          </a:bodyPr>
          <a:lstStyle/>
          <a:p>
            <a:pPr indent="0" lvl="0" marL="0" rtl="0" algn="l">
              <a:spcBef>
                <a:spcPts val="0"/>
              </a:spcBef>
              <a:spcAft>
                <a:spcPts val="0"/>
              </a:spcAft>
              <a:buNone/>
            </a:pPr>
            <a:r>
              <a:t/>
            </a:r>
            <a:endParaRPr/>
          </a:p>
        </p:txBody>
      </p:sp>
      <p:sp>
        <p:nvSpPr>
          <p:cNvPr id="1179" name="Google Shape;1179;g3dec333fe1b_0_1213"/>
          <p:cNvSpPr/>
          <p:nvPr/>
        </p:nvSpPr>
        <p:spPr>
          <a:xfrm>
            <a:off x="2002536" y="7293019"/>
            <a:ext cx="3895200" cy="789300"/>
          </a:xfrm>
          <a:prstGeom prst="rect">
            <a:avLst/>
          </a:prstGeom>
          <a:noFill/>
          <a:ln>
            <a:noFill/>
          </a:ln>
        </p:spPr>
        <p:txBody>
          <a:bodyPr anchorCtr="0" anchor="ctr" bIns="63600" lIns="127250" spcFirstLastPara="1" rIns="127250" wrap="square" tIns="63600">
            <a:noAutofit/>
          </a:bodyPr>
          <a:lstStyle/>
          <a:p>
            <a:pPr indent="0" lvl="0" marL="0" marR="0" rtl="0" algn="l">
              <a:spcBef>
                <a:spcPts val="0"/>
              </a:spcBef>
              <a:spcAft>
                <a:spcPts val="0"/>
              </a:spcAft>
              <a:buClr>
                <a:srgbClr val="1A5CB0"/>
              </a:buClr>
              <a:buSzPts val="1809"/>
              <a:buFont typeface="Trebuchet MS"/>
              <a:buNone/>
            </a:pPr>
            <a:r>
              <a:rPr b="1" i="0" lang="en-US" sz="1809" u="none" cap="none" strike="noStrike">
                <a:solidFill>
                  <a:srgbClr val="1A5CB0"/>
                </a:solidFill>
                <a:latin typeface="Trebuchet MS"/>
                <a:ea typeface="Trebuchet MS"/>
                <a:cs typeface="Trebuchet MS"/>
                <a:sym typeface="Trebuchet MS"/>
              </a:rPr>
              <a:t>Portfolio:</a:t>
            </a:r>
            <a:endParaRPr b="0" i="0" sz="1809" u="none" cap="none" strike="noStrike">
              <a:solidFill>
                <a:srgbClr val="000000"/>
              </a:solidFill>
              <a:latin typeface="Calibri"/>
              <a:ea typeface="Calibri"/>
              <a:cs typeface="Calibri"/>
              <a:sym typeface="Calibri"/>
            </a:endParaRPr>
          </a:p>
        </p:txBody>
      </p:sp>
      <p:sp>
        <p:nvSpPr>
          <p:cNvPr id="1180" name="Google Shape;1180;g3dec333fe1b_0_1213"/>
          <p:cNvSpPr/>
          <p:nvPr/>
        </p:nvSpPr>
        <p:spPr>
          <a:xfrm>
            <a:off x="6060186" y="7293019"/>
            <a:ext cx="10224900" cy="789300"/>
          </a:xfrm>
          <a:prstGeom prst="rect">
            <a:avLst/>
          </a:prstGeom>
          <a:noFill/>
          <a:ln>
            <a:noFill/>
          </a:ln>
        </p:spPr>
        <p:txBody>
          <a:bodyPr anchorCtr="0" anchor="ctr" bIns="63600" lIns="127250" spcFirstLastPara="1" rIns="127250" wrap="square" tIns="63600">
            <a:noAutofit/>
          </a:bodyPr>
          <a:lstStyle/>
          <a:p>
            <a:pPr indent="0" lvl="0" marL="0" marR="0" rtl="0" algn="l">
              <a:spcBef>
                <a:spcPts val="0"/>
              </a:spcBef>
              <a:spcAft>
                <a:spcPts val="0"/>
              </a:spcAft>
              <a:buClr>
                <a:srgbClr val="1A202C"/>
              </a:buClr>
              <a:buSzPts val="1809"/>
              <a:buFont typeface="Calibri"/>
              <a:buNone/>
            </a:pPr>
            <a:r>
              <a:rPr b="0" i="0" lang="en-US" sz="1809" u="none" cap="none" strike="noStrike">
                <a:solidFill>
                  <a:srgbClr val="1A202C"/>
                </a:solidFill>
                <a:latin typeface="Calibri"/>
                <a:ea typeface="Calibri"/>
                <a:cs typeface="Calibri"/>
                <a:sym typeface="Calibri"/>
              </a:rPr>
              <a:t>A collection of your past work, skills, and achievements that demonstrates your competence to potential clients</a:t>
            </a:r>
            <a:endParaRPr b="0" i="0" sz="1809" u="none" cap="none" strike="noStrike">
              <a:solidFill>
                <a:srgbClr val="000000"/>
              </a:solidFill>
              <a:latin typeface="Calibri"/>
              <a:ea typeface="Calibri"/>
              <a:cs typeface="Calibri"/>
              <a:sym typeface="Calibri"/>
            </a:endParaRPr>
          </a:p>
        </p:txBody>
      </p:sp>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BB03B">
                <a:alpha val="0"/>
              </a:srgbClr>
            </a:gs>
            <a:gs pos="100000">
              <a:srgbClr val="FBB03B">
                <a:alpha val="36078"/>
              </a:srgbClr>
            </a:gs>
          </a:gsLst>
          <a:path path="circle">
            <a:fillToRect b="50%" l="50%" r="50%" t="50%"/>
          </a:path>
          <a:tileRect/>
        </a:gradFill>
      </p:bgPr>
    </p:bg>
    <p:spTree>
      <p:nvGrpSpPr>
        <p:cNvPr id="1184" name="Shape 1184"/>
        <p:cNvGrpSpPr/>
        <p:nvPr/>
      </p:nvGrpSpPr>
      <p:grpSpPr>
        <a:xfrm>
          <a:off x="0" y="0"/>
          <a:ext cx="0" cy="0"/>
          <a:chOff x="0" y="0"/>
          <a:chExt cx="0" cy="0"/>
        </a:xfrm>
      </p:grpSpPr>
      <p:grpSp>
        <p:nvGrpSpPr>
          <p:cNvPr id="1185" name="Google Shape;1185;g3dec333fe1b_0_1200"/>
          <p:cNvGrpSpPr/>
          <p:nvPr/>
        </p:nvGrpSpPr>
        <p:grpSpPr>
          <a:xfrm>
            <a:off x="1028700" y="811707"/>
            <a:ext cx="16230707" cy="8446648"/>
            <a:chOff x="0" y="-57150"/>
            <a:chExt cx="4274726" cy="2224617"/>
          </a:xfrm>
        </p:grpSpPr>
        <p:sp>
          <p:nvSpPr>
            <p:cNvPr id="1186" name="Google Shape;1186;g3dec333fe1b_0_1200"/>
            <p:cNvSpPr/>
            <p:nvPr/>
          </p:nvSpPr>
          <p:spPr>
            <a:xfrm>
              <a:off x="0" y="0"/>
              <a:ext cx="4274726" cy="2167467"/>
            </a:xfrm>
            <a:custGeom>
              <a:rect b="b" l="l" r="r" t="t"/>
              <a:pathLst>
                <a:path extrusionOk="0" h="2167467" w="4274726">
                  <a:moveTo>
                    <a:pt x="0" y="0"/>
                  </a:moveTo>
                  <a:lnTo>
                    <a:pt x="4274726" y="0"/>
                  </a:lnTo>
                  <a:lnTo>
                    <a:pt x="4274726" y="2167467"/>
                  </a:lnTo>
                  <a:lnTo>
                    <a:pt x="0" y="2167467"/>
                  </a:lnTo>
                  <a:close/>
                </a:path>
              </a:pathLst>
            </a:custGeom>
            <a:noFill/>
            <a:ln cap="sq" cmpd="sng" w="19050">
              <a:solidFill>
                <a:srgbClr val="000000"/>
              </a:solidFill>
              <a:prstDash val="solid"/>
              <a:miter lim="8000"/>
              <a:headEnd len="sm" w="sm" type="none"/>
              <a:tailEnd len="sm" w="sm" type="none"/>
            </a:ln>
          </p:spPr>
        </p:sp>
        <p:sp>
          <p:nvSpPr>
            <p:cNvPr id="1187" name="Google Shape;1187;g3dec333fe1b_0_1200"/>
            <p:cNvSpPr txBox="1"/>
            <p:nvPr/>
          </p:nvSpPr>
          <p:spPr>
            <a:xfrm>
              <a:off x="0" y="-57150"/>
              <a:ext cx="4274700" cy="22245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1188" name="Google Shape;1188;g3dec333fe1b_0_1200"/>
          <p:cNvSpPr/>
          <p:nvPr/>
        </p:nvSpPr>
        <p:spPr>
          <a:xfrm>
            <a:off x="503196" y="243179"/>
            <a:ext cx="2983565" cy="665086"/>
          </a:xfrm>
          <a:custGeom>
            <a:rect b="b" l="l" r="r" t="t"/>
            <a:pathLst>
              <a:path extrusionOk="0" h="665086" w="2983565">
                <a:moveTo>
                  <a:pt x="0" y="0"/>
                </a:moveTo>
                <a:lnTo>
                  <a:pt x="2983565" y="0"/>
                </a:lnTo>
                <a:lnTo>
                  <a:pt x="2983565" y="665086"/>
                </a:lnTo>
                <a:lnTo>
                  <a:pt x="0" y="665086"/>
                </a:lnTo>
                <a:lnTo>
                  <a:pt x="0" y="0"/>
                </a:lnTo>
                <a:close/>
              </a:path>
            </a:pathLst>
          </a:custGeom>
          <a:blipFill rotWithShape="1">
            <a:blip r:embed="rId3">
              <a:alphaModFix/>
            </a:blip>
            <a:stretch>
              <a:fillRect b="0" l="0" r="0" t="0"/>
            </a:stretch>
          </a:blipFill>
          <a:ln>
            <a:noFill/>
          </a:ln>
        </p:spPr>
      </p:sp>
      <p:sp>
        <p:nvSpPr>
          <p:cNvPr id="1189" name="Google Shape;1189;g3dec333fe1b_0_1200"/>
          <p:cNvSpPr txBox="1"/>
          <p:nvPr/>
        </p:nvSpPr>
        <p:spPr>
          <a:xfrm>
            <a:off x="11901982" y="600366"/>
            <a:ext cx="6386100" cy="283200"/>
          </a:xfrm>
          <a:prstGeom prst="rect">
            <a:avLst/>
          </a:prstGeom>
          <a:noFill/>
          <a:ln>
            <a:noFill/>
          </a:ln>
        </p:spPr>
        <p:txBody>
          <a:bodyPr anchorCtr="0" anchor="t" bIns="0" lIns="0" spcFirstLastPara="1" rIns="0" wrap="square" tIns="0">
            <a:spAutoFit/>
          </a:bodyPr>
          <a:lstStyle/>
          <a:p>
            <a:pPr indent="0" lvl="0" marL="0" marR="0" rtl="0" algn="ctr">
              <a:lnSpc>
                <a:spcPct val="140054"/>
              </a:lnSpc>
              <a:spcBef>
                <a:spcPts val="0"/>
              </a:spcBef>
              <a:spcAft>
                <a:spcPts val="0"/>
              </a:spcAft>
              <a:buNone/>
            </a:pPr>
            <a:r>
              <a:rPr b="0" i="0" lang="en-US" sz="1840" u="none" cap="none" strike="noStrike">
                <a:solidFill>
                  <a:srgbClr val="000000"/>
                </a:solidFill>
                <a:latin typeface="Roboto"/>
                <a:ea typeface="Roboto"/>
                <a:cs typeface="Roboto"/>
                <a:sym typeface="Roboto"/>
              </a:rPr>
              <a:t>2024-3-PL01-KA210-YOU-000294885</a:t>
            </a:r>
            <a:endParaRPr/>
          </a:p>
        </p:txBody>
      </p:sp>
      <p:pic>
        <p:nvPicPr>
          <p:cNvPr id="1190" name="Google Shape;1190;g3dec333fe1b_0_1200" title="logo2.png"/>
          <p:cNvPicPr preferRelativeResize="0"/>
          <p:nvPr/>
        </p:nvPicPr>
        <p:blipFill rotWithShape="1">
          <a:blip r:embed="rId4">
            <a:alphaModFix/>
          </a:blip>
          <a:srcRect b="21968" l="0" r="0" t="25865"/>
          <a:stretch/>
        </p:blipFill>
        <p:spPr>
          <a:xfrm>
            <a:off x="15039350" y="8014350"/>
            <a:ext cx="1893475" cy="987800"/>
          </a:xfrm>
          <a:prstGeom prst="rect">
            <a:avLst/>
          </a:prstGeom>
          <a:noFill/>
          <a:ln>
            <a:noFill/>
          </a:ln>
        </p:spPr>
      </p:pic>
      <p:sp>
        <p:nvSpPr>
          <p:cNvPr id="1191" name="Google Shape;1191;g3dec333fe1b_0_1200"/>
          <p:cNvSpPr/>
          <p:nvPr/>
        </p:nvSpPr>
        <p:spPr>
          <a:xfrm>
            <a:off x="1028700" y="1143000"/>
            <a:ext cx="16230600" cy="129900"/>
          </a:xfrm>
          <a:prstGeom prst="rect">
            <a:avLst/>
          </a:prstGeom>
          <a:solidFill>
            <a:srgbClr val="980000"/>
          </a:solidFill>
          <a:ln cap="flat" cmpd="sng" w="22550">
            <a:solidFill>
              <a:srgbClr val="980000"/>
            </a:solidFill>
            <a:prstDash val="solid"/>
            <a:round/>
            <a:headEnd len="sm" w="sm" type="none"/>
            <a:tailEnd len="sm" w="sm" type="none"/>
          </a:ln>
        </p:spPr>
        <p:txBody>
          <a:bodyPr anchorCtr="0" anchor="ctr" bIns="162275" lIns="162275" spcFirstLastPara="1" rIns="162275" wrap="square" tIns="162275">
            <a:noAutofit/>
          </a:bodyPr>
          <a:lstStyle/>
          <a:p>
            <a:pPr indent="0" lvl="0" marL="0" rtl="0" algn="l">
              <a:spcBef>
                <a:spcPts val="0"/>
              </a:spcBef>
              <a:spcAft>
                <a:spcPts val="0"/>
              </a:spcAft>
              <a:buNone/>
            </a:pPr>
            <a:r>
              <a:t/>
            </a:r>
            <a:endParaRPr/>
          </a:p>
        </p:txBody>
      </p:sp>
      <p:sp>
        <p:nvSpPr>
          <p:cNvPr id="1192" name="Google Shape;1192;g3dec333fe1b_0_1200"/>
          <p:cNvSpPr/>
          <p:nvPr/>
        </p:nvSpPr>
        <p:spPr>
          <a:xfrm>
            <a:off x="1028700" y="10142871"/>
            <a:ext cx="16230600" cy="129900"/>
          </a:xfrm>
          <a:prstGeom prst="rect">
            <a:avLst/>
          </a:prstGeom>
          <a:solidFill>
            <a:srgbClr val="F4A623"/>
          </a:solidFill>
          <a:ln cap="flat" cmpd="sng" w="22550">
            <a:solidFill>
              <a:srgbClr val="F4A623"/>
            </a:solidFill>
            <a:prstDash val="solid"/>
            <a:round/>
            <a:headEnd len="sm" w="sm" type="none"/>
            <a:tailEnd len="sm" w="sm" type="none"/>
          </a:ln>
        </p:spPr>
        <p:txBody>
          <a:bodyPr anchorCtr="0" anchor="ctr" bIns="162275" lIns="162275" spcFirstLastPara="1" rIns="162275" wrap="square" tIns="162275">
            <a:noAutofit/>
          </a:bodyPr>
          <a:lstStyle/>
          <a:p>
            <a:pPr indent="0" lvl="0" marL="0" rtl="0" algn="l">
              <a:spcBef>
                <a:spcPts val="0"/>
              </a:spcBef>
              <a:spcAft>
                <a:spcPts val="0"/>
              </a:spcAft>
              <a:buNone/>
            </a:pPr>
            <a:r>
              <a:t/>
            </a:r>
            <a:endParaRPr/>
          </a:p>
        </p:txBody>
      </p:sp>
      <p:sp>
        <p:nvSpPr>
          <p:cNvPr id="1193" name="Google Shape;1193;g3dec333fe1b_0_1200"/>
          <p:cNvSpPr/>
          <p:nvPr/>
        </p:nvSpPr>
        <p:spPr>
          <a:xfrm>
            <a:off x="1855262" y="1512823"/>
            <a:ext cx="4859100" cy="615300"/>
          </a:xfrm>
          <a:prstGeom prst="rect">
            <a:avLst/>
          </a:prstGeom>
          <a:noFill/>
          <a:ln>
            <a:noFill/>
          </a:ln>
        </p:spPr>
        <p:txBody>
          <a:bodyPr anchorCtr="0" anchor="ctr" bIns="80950" lIns="161950" spcFirstLastPara="1" rIns="161950" wrap="square" tIns="80950">
            <a:noAutofit/>
          </a:bodyPr>
          <a:lstStyle/>
          <a:p>
            <a:pPr indent="0" lvl="0" marL="0" marR="0" rtl="0" algn="l">
              <a:spcBef>
                <a:spcPts val="0"/>
              </a:spcBef>
              <a:spcAft>
                <a:spcPts val="0"/>
              </a:spcAft>
              <a:buClr>
                <a:srgbClr val="07C8A0"/>
              </a:buClr>
              <a:buSzPts val="1948"/>
              <a:buFont typeface="Trebuchet MS"/>
              <a:buNone/>
            </a:pPr>
            <a:r>
              <a:t/>
            </a:r>
            <a:endParaRPr b="0" i="0" sz="1948" u="none" cap="none" strike="noStrike">
              <a:solidFill>
                <a:srgbClr val="980000"/>
              </a:solidFill>
              <a:latin typeface="Calibri"/>
              <a:ea typeface="Calibri"/>
              <a:cs typeface="Calibri"/>
              <a:sym typeface="Calibri"/>
            </a:endParaRPr>
          </a:p>
        </p:txBody>
      </p:sp>
      <p:sp>
        <p:nvSpPr>
          <p:cNvPr id="1194" name="Google Shape;1194;g3dec333fe1b_0_1200"/>
          <p:cNvSpPr/>
          <p:nvPr/>
        </p:nvSpPr>
        <p:spPr>
          <a:xfrm>
            <a:off x="1855246" y="1943725"/>
            <a:ext cx="11759400" cy="50280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0D1B4B"/>
              </a:buClr>
              <a:buSzPts val="2200"/>
              <a:buFont typeface="Trebuchet MS"/>
              <a:buNone/>
            </a:pPr>
            <a:r>
              <a:t/>
            </a:r>
            <a:endParaRPr b="0" i="0" sz="3600" u="none" cap="none" strike="noStrike">
              <a:solidFill>
                <a:srgbClr val="000000"/>
              </a:solidFill>
              <a:latin typeface="Calibri"/>
              <a:ea typeface="Calibri"/>
              <a:cs typeface="Calibri"/>
              <a:sym typeface="Calibri"/>
            </a:endParaRPr>
          </a:p>
        </p:txBody>
      </p:sp>
      <p:sp>
        <p:nvSpPr>
          <p:cNvPr id="1195" name="Google Shape;1195;g3dec333fe1b_0_1200"/>
          <p:cNvSpPr/>
          <p:nvPr/>
        </p:nvSpPr>
        <p:spPr>
          <a:xfrm>
            <a:off x="1399252" y="1348251"/>
            <a:ext cx="15195300" cy="821100"/>
          </a:xfrm>
          <a:prstGeom prst="rect">
            <a:avLst/>
          </a:prstGeom>
          <a:noFill/>
          <a:ln>
            <a:noFill/>
          </a:ln>
        </p:spPr>
        <p:txBody>
          <a:bodyPr anchorCtr="0" anchor="ctr" bIns="68375" lIns="136800" spcFirstLastPara="1" rIns="136800" wrap="square" tIns="68375">
            <a:noAutofit/>
          </a:bodyPr>
          <a:lstStyle/>
          <a:p>
            <a:pPr indent="0" lvl="0" marL="0" marR="0" rtl="0" algn="l">
              <a:spcBef>
                <a:spcPts val="0"/>
              </a:spcBef>
              <a:spcAft>
                <a:spcPts val="0"/>
              </a:spcAft>
              <a:buClr>
                <a:srgbClr val="0D1B4B"/>
              </a:buClr>
              <a:buSzPts val="3891"/>
              <a:buFont typeface="Trebuchet MS"/>
              <a:buNone/>
            </a:pPr>
            <a:r>
              <a:rPr b="1" i="0" lang="en-US" sz="3891" u="none" cap="none" strike="noStrike">
                <a:solidFill>
                  <a:srgbClr val="0D1B4B"/>
                </a:solidFill>
                <a:latin typeface="Trebuchet MS"/>
                <a:ea typeface="Trebuchet MS"/>
                <a:cs typeface="Trebuchet MS"/>
                <a:sym typeface="Trebuchet MS"/>
              </a:rPr>
              <a:t>📝  MODULE 1 ASSESSMENT</a:t>
            </a:r>
            <a:endParaRPr b="0" i="0" sz="3891" u="none" cap="none" strike="noStrike">
              <a:solidFill>
                <a:srgbClr val="000000"/>
              </a:solidFill>
              <a:latin typeface="Calibri"/>
              <a:ea typeface="Calibri"/>
              <a:cs typeface="Calibri"/>
              <a:sym typeface="Calibri"/>
            </a:endParaRPr>
          </a:p>
        </p:txBody>
      </p:sp>
      <p:sp>
        <p:nvSpPr>
          <p:cNvPr id="1196" name="Google Shape;1196;g3dec333fe1b_0_1200"/>
          <p:cNvSpPr/>
          <p:nvPr/>
        </p:nvSpPr>
        <p:spPr>
          <a:xfrm>
            <a:off x="1399252" y="2169255"/>
            <a:ext cx="15533400" cy="40800"/>
          </a:xfrm>
          <a:prstGeom prst="rect">
            <a:avLst/>
          </a:prstGeom>
          <a:solidFill>
            <a:srgbClr val="F4A623"/>
          </a:solidFill>
          <a:ln cap="flat" cmpd="sng" w="19000">
            <a:solidFill>
              <a:srgbClr val="F4A623"/>
            </a:solidFill>
            <a:prstDash val="solid"/>
            <a:round/>
            <a:headEnd len="sm" w="sm" type="none"/>
            <a:tailEnd len="sm" w="sm" type="none"/>
          </a:ln>
        </p:spPr>
        <p:txBody>
          <a:bodyPr anchorCtr="0" anchor="ctr" bIns="136800" lIns="136800" spcFirstLastPara="1" rIns="136800" wrap="square" tIns="136800">
            <a:noAutofit/>
          </a:bodyPr>
          <a:lstStyle/>
          <a:p>
            <a:pPr indent="0" lvl="0" marL="0" rtl="0" algn="l">
              <a:spcBef>
                <a:spcPts val="0"/>
              </a:spcBef>
              <a:spcAft>
                <a:spcPts val="0"/>
              </a:spcAft>
              <a:buNone/>
            </a:pPr>
            <a:r>
              <a:t/>
            </a:r>
            <a:endParaRPr/>
          </a:p>
        </p:txBody>
      </p:sp>
      <p:sp>
        <p:nvSpPr>
          <p:cNvPr id="1197" name="Google Shape;1197;g3dec333fe1b_0_1200"/>
          <p:cNvSpPr/>
          <p:nvPr/>
        </p:nvSpPr>
        <p:spPr>
          <a:xfrm>
            <a:off x="1399252" y="2511340"/>
            <a:ext cx="15533400" cy="1710300"/>
          </a:xfrm>
          <a:prstGeom prst="rect">
            <a:avLst/>
          </a:prstGeom>
          <a:solidFill>
            <a:srgbClr val="FFFFFF"/>
          </a:solidFill>
          <a:ln cap="flat" cmpd="sng" w="38000">
            <a:solidFill>
              <a:srgbClr val="0B8FAC"/>
            </a:solidFill>
            <a:prstDash val="solid"/>
            <a:round/>
            <a:headEnd len="sm" w="sm" type="none"/>
            <a:tailEnd len="sm" w="sm" type="none"/>
          </a:ln>
          <a:effectLst>
            <a:outerShdw blurRad="152038" rotWithShape="0" algn="bl" dir="8100000" dist="57014">
              <a:srgbClr val="000000">
                <a:alpha val="12160"/>
              </a:srgbClr>
            </a:outerShdw>
          </a:effectLst>
        </p:spPr>
        <p:txBody>
          <a:bodyPr anchorCtr="0" anchor="ctr" bIns="136800" lIns="136800" spcFirstLastPara="1" rIns="136800" wrap="square" tIns="136800">
            <a:noAutofit/>
          </a:bodyPr>
          <a:lstStyle/>
          <a:p>
            <a:pPr indent="0" lvl="0" marL="0" rtl="0" algn="l">
              <a:spcBef>
                <a:spcPts val="0"/>
              </a:spcBef>
              <a:spcAft>
                <a:spcPts val="0"/>
              </a:spcAft>
              <a:buNone/>
            </a:pPr>
            <a:r>
              <a:t/>
            </a:r>
            <a:endParaRPr/>
          </a:p>
        </p:txBody>
      </p:sp>
      <p:sp>
        <p:nvSpPr>
          <p:cNvPr id="1198" name="Google Shape;1198;g3dec333fe1b_0_1200"/>
          <p:cNvSpPr/>
          <p:nvPr/>
        </p:nvSpPr>
        <p:spPr>
          <a:xfrm>
            <a:off x="1399252" y="2511340"/>
            <a:ext cx="15533400" cy="519900"/>
          </a:xfrm>
          <a:prstGeom prst="rect">
            <a:avLst/>
          </a:prstGeom>
          <a:solidFill>
            <a:srgbClr val="0B8FAC"/>
          </a:solidFill>
          <a:ln cap="flat" cmpd="sng" w="19000">
            <a:solidFill>
              <a:srgbClr val="0B8FAC"/>
            </a:solidFill>
            <a:prstDash val="solid"/>
            <a:round/>
            <a:headEnd len="sm" w="sm" type="none"/>
            <a:tailEnd len="sm" w="sm" type="none"/>
          </a:ln>
        </p:spPr>
        <p:txBody>
          <a:bodyPr anchorCtr="0" anchor="ctr" bIns="136800" lIns="136800" spcFirstLastPara="1" rIns="136800" wrap="square" tIns="136800">
            <a:noAutofit/>
          </a:bodyPr>
          <a:lstStyle/>
          <a:p>
            <a:pPr indent="0" lvl="0" marL="0" rtl="0" algn="l">
              <a:spcBef>
                <a:spcPts val="0"/>
              </a:spcBef>
              <a:spcAft>
                <a:spcPts val="0"/>
              </a:spcAft>
              <a:buNone/>
            </a:pPr>
            <a:r>
              <a:t/>
            </a:r>
            <a:endParaRPr/>
          </a:p>
        </p:txBody>
      </p:sp>
      <p:sp>
        <p:nvSpPr>
          <p:cNvPr id="1199" name="Google Shape;1199;g3dec333fe1b_0_1200"/>
          <p:cNvSpPr/>
          <p:nvPr/>
        </p:nvSpPr>
        <p:spPr>
          <a:xfrm>
            <a:off x="1736927" y="2511340"/>
            <a:ext cx="15195300" cy="519900"/>
          </a:xfrm>
          <a:prstGeom prst="rect">
            <a:avLst/>
          </a:prstGeom>
          <a:noFill/>
          <a:ln>
            <a:noFill/>
          </a:ln>
        </p:spPr>
        <p:txBody>
          <a:bodyPr anchorCtr="0" anchor="ctr" bIns="68375" lIns="136800" spcFirstLastPara="1" rIns="136800" wrap="square" tIns="68375">
            <a:noAutofit/>
          </a:bodyPr>
          <a:lstStyle/>
          <a:p>
            <a:pPr indent="0" lvl="0" marL="0" marR="0" rtl="0" algn="l">
              <a:spcBef>
                <a:spcPts val="0"/>
              </a:spcBef>
              <a:spcAft>
                <a:spcPts val="0"/>
              </a:spcAft>
              <a:buClr>
                <a:srgbClr val="FFFFFF"/>
              </a:buClr>
              <a:buSzPts val="2095"/>
              <a:buFont typeface="Trebuchet MS"/>
              <a:buNone/>
            </a:pPr>
            <a:r>
              <a:rPr b="1" i="0" lang="en-US" sz="2095" u="none" cap="none" strike="noStrike">
                <a:solidFill>
                  <a:srgbClr val="FFFFFF"/>
                </a:solidFill>
                <a:latin typeface="Trebuchet MS"/>
                <a:ea typeface="Trebuchet MS"/>
                <a:cs typeface="Trebuchet MS"/>
                <a:sym typeface="Trebuchet MS"/>
              </a:rPr>
              <a:t>Part A – Practical Task</a:t>
            </a:r>
            <a:endParaRPr b="0" i="0" sz="2095" u="none" cap="none" strike="noStrike">
              <a:solidFill>
                <a:srgbClr val="000000"/>
              </a:solidFill>
              <a:latin typeface="Calibri"/>
              <a:ea typeface="Calibri"/>
              <a:cs typeface="Calibri"/>
              <a:sym typeface="Calibri"/>
            </a:endParaRPr>
          </a:p>
        </p:txBody>
      </p:sp>
      <p:sp>
        <p:nvSpPr>
          <p:cNvPr id="1200" name="Google Shape;1200;g3dec333fe1b_0_1200"/>
          <p:cNvSpPr/>
          <p:nvPr/>
        </p:nvSpPr>
        <p:spPr>
          <a:xfrm>
            <a:off x="1736927" y="3086042"/>
            <a:ext cx="15026700" cy="1067100"/>
          </a:xfrm>
          <a:prstGeom prst="rect">
            <a:avLst/>
          </a:prstGeom>
          <a:noFill/>
          <a:ln>
            <a:noFill/>
          </a:ln>
        </p:spPr>
        <p:txBody>
          <a:bodyPr anchorCtr="0" anchor="t" bIns="68375" lIns="136800" spcFirstLastPara="1" rIns="136800" wrap="square" tIns="68375">
            <a:noAutofit/>
          </a:bodyPr>
          <a:lstStyle/>
          <a:p>
            <a:pPr indent="0" lvl="0" marL="0" marR="0" rtl="0" algn="l">
              <a:spcBef>
                <a:spcPts val="0"/>
              </a:spcBef>
              <a:spcAft>
                <a:spcPts val="0"/>
              </a:spcAft>
              <a:buClr>
                <a:srgbClr val="1A202C"/>
              </a:buClr>
              <a:buSzPts val="1945"/>
              <a:buFont typeface="Calibri"/>
              <a:buNone/>
            </a:pPr>
            <a:r>
              <a:rPr b="0" i="0" lang="en-US" sz="1945" u="none" cap="none" strike="noStrike">
                <a:solidFill>
                  <a:srgbClr val="1A202C"/>
                </a:solidFill>
                <a:latin typeface="Calibri"/>
                <a:ea typeface="Calibri"/>
                <a:cs typeface="Calibri"/>
                <a:sym typeface="Calibri"/>
              </a:rPr>
              <a:t>Create a complete freelancer profile on one platform. Include: professional photo, bio, 3 service descriptions, and 2 sample portfolio items.</a:t>
            </a:r>
            <a:endParaRPr b="0" i="0" sz="1945" u="none" cap="none" strike="noStrike">
              <a:solidFill>
                <a:srgbClr val="000000"/>
              </a:solidFill>
              <a:latin typeface="Calibri"/>
              <a:ea typeface="Calibri"/>
              <a:cs typeface="Calibri"/>
              <a:sym typeface="Calibri"/>
            </a:endParaRPr>
          </a:p>
        </p:txBody>
      </p:sp>
      <p:sp>
        <p:nvSpPr>
          <p:cNvPr id="1201" name="Google Shape;1201;g3dec333fe1b_0_1200"/>
          <p:cNvSpPr/>
          <p:nvPr/>
        </p:nvSpPr>
        <p:spPr>
          <a:xfrm>
            <a:off x="1399252" y="4495432"/>
            <a:ext cx="15533400" cy="1710300"/>
          </a:xfrm>
          <a:prstGeom prst="rect">
            <a:avLst/>
          </a:prstGeom>
          <a:solidFill>
            <a:srgbClr val="FFFFFF"/>
          </a:solidFill>
          <a:ln cap="flat" cmpd="sng" w="38000">
            <a:solidFill>
              <a:srgbClr val="1A5CB0"/>
            </a:solidFill>
            <a:prstDash val="solid"/>
            <a:round/>
            <a:headEnd len="sm" w="sm" type="none"/>
            <a:tailEnd len="sm" w="sm" type="none"/>
          </a:ln>
          <a:effectLst>
            <a:outerShdw blurRad="152038" rotWithShape="0" algn="bl" dir="8100000" dist="57014">
              <a:srgbClr val="000000">
                <a:alpha val="12160"/>
              </a:srgbClr>
            </a:outerShdw>
          </a:effectLst>
        </p:spPr>
        <p:txBody>
          <a:bodyPr anchorCtr="0" anchor="ctr" bIns="136800" lIns="136800" spcFirstLastPara="1" rIns="136800" wrap="square" tIns="136800">
            <a:noAutofit/>
          </a:bodyPr>
          <a:lstStyle/>
          <a:p>
            <a:pPr indent="0" lvl="0" marL="0" rtl="0" algn="l">
              <a:spcBef>
                <a:spcPts val="0"/>
              </a:spcBef>
              <a:spcAft>
                <a:spcPts val="0"/>
              </a:spcAft>
              <a:buNone/>
            </a:pPr>
            <a:r>
              <a:t/>
            </a:r>
            <a:endParaRPr/>
          </a:p>
        </p:txBody>
      </p:sp>
      <p:sp>
        <p:nvSpPr>
          <p:cNvPr id="1202" name="Google Shape;1202;g3dec333fe1b_0_1200"/>
          <p:cNvSpPr/>
          <p:nvPr/>
        </p:nvSpPr>
        <p:spPr>
          <a:xfrm>
            <a:off x="1399252" y="4495432"/>
            <a:ext cx="15533400" cy="519900"/>
          </a:xfrm>
          <a:prstGeom prst="rect">
            <a:avLst/>
          </a:prstGeom>
          <a:solidFill>
            <a:srgbClr val="1A5CB0"/>
          </a:solidFill>
          <a:ln cap="flat" cmpd="sng" w="19000">
            <a:solidFill>
              <a:srgbClr val="1A5CB0"/>
            </a:solidFill>
            <a:prstDash val="solid"/>
            <a:round/>
            <a:headEnd len="sm" w="sm" type="none"/>
            <a:tailEnd len="sm" w="sm" type="none"/>
          </a:ln>
        </p:spPr>
        <p:txBody>
          <a:bodyPr anchorCtr="0" anchor="ctr" bIns="136800" lIns="136800" spcFirstLastPara="1" rIns="136800" wrap="square" tIns="136800">
            <a:noAutofit/>
          </a:bodyPr>
          <a:lstStyle/>
          <a:p>
            <a:pPr indent="0" lvl="0" marL="0" rtl="0" algn="l">
              <a:spcBef>
                <a:spcPts val="0"/>
              </a:spcBef>
              <a:spcAft>
                <a:spcPts val="0"/>
              </a:spcAft>
              <a:buNone/>
            </a:pPr>
            <a:r>
              <a:t/>
            </a:r>
            <a:endParaRPr/>
          </a:p>
        </p:txBody>
      </p:sp>
      <p:sp>
        <p:nvSpPr>
          <p:cNvPr id="1203" name="Google Shape;1203;g3dec333fe1b_0_1200"/>
          <p:cNvSpPr/>
          <p:nvPr/>
        </p:nvSpPr>
        <p:spPr>
          <a:xfrm>
            <a:off x="1736927" y="4495432"/>
            <a:ext cx="15195300" cy="519900"/>
          </a:xfrm>
          <a:prstGeom prst="rect">
            <a:avLst/>
          </a:prstGeom>
          <a:noFill/>
          <a:ln>
            <a:noFill/>
          </a:ln>
        </p:spPr>
        <p:txBody>
          <a:bodyPr anchorCtr="0" anchor="ctr" bIns="68375" lIns="136800" spcFirstLastPara="1" rIns="136800" wrap="square" tIns="68375">
            <a:noAutofit/>
          </a:bodyPr>
          <a:lstStyle/>
          <a:p>
            <a:pPr indent="0" lvl="0" marL="0" marR="0" rtl="0" algn="l">
              <a:spcBef>
                <a:spcPts val="0"/>
              </a:spcBef>
              <a:spcAft>
                <a:spcPts val="0"/>
              </a:spcAft>
              <a:buClr>
                <a:srgbClr val="FFFFFF"/>
              </a:buClr>
              <a:buSzPts val="2095"/>
              <a:buFont typeface="Trebuchet MS"/>
              <a:buNone/>
            </a:pPr>
            <a:r>
              <a:rPr b="1" i="0" lang="en-US" sz="2095" u="none" cap="none" strike="noStrike">
                <a:solidFill>
                  <a:srgbClr val="FFFFFF"/>
                </a:solidFill>
                <a:latin typeface="Trebuchet MS"/>
                <a:ea typeface="Trebuchet MS"/>
                <a:cs typeface="Trebuchet MS"/>
                <a:sym typeface="Trebuchet MS"/>
              </a:rPr>
              <a:t>Part B – Written Reflection</a:t>
            </a:r>
            <a:endParaRPr b="0" i="0" sz="2095" u="none" cap="none" strike="noStrike">
              <a:solidFill>
                <a:srgbClr val="000000"/>
              </a:solidFill>
              <a:latin typeface="Calibri"/>
              <a:ea typeface="Calibri"/>
              <a:cs typeface="Calibri"/>
              <a:sym typeface="Calibri"/>
            </a:endParaRPr>
          </a:p>
        </p:txBody>
      </p:sp>
      <p:sp>
        <p:nvSpPr>
          <p:cNvPr id="1204" name="Google Shape;1204;g3dec333fe1b_0_1200"/>
          <p:cNvSpPr/>
          <p:nvPr/>
        </p:nvSpPr>
        <p:spPr>
          <a:xfrm>
            <a:off x="1736927" y="5070135"/>
            <a:ext cx="15026700" cy="1067100"/>
          </a:xfrm>
          <a:prstGeom prst="rect">
            <a:avLst/>
          </a:prstGeom>
          <a:noFill/>
          <a:ln>
            <a:noFill/>
          </a:ln>
        </p:spPr>
        <p:txBody>
          <a:bodyPr anchorCtr="0" anchor="t" bIns="68375" lIns="136800" spcFirstLastPara="1" rIns="136800" wrap="square" tIns="68375">
            <a:noAutofit/>
          </a:bodyPr>
          <a:lstStyle/>
          <a:p>
            <a:pPr indent="0" lvl="0" marL="0" marR="0" rtl="0" algn="l">
              <a:spcBef>
                <a:spcPts val="0"/>
              </a:spcBef>
              <a:spcAft>
                <a:spcPts val="0"/>
              </a:spcAft>
              <a:buClr>
                <a:srgbClr val="1A202C"/>
              </a:buClr>
              <a:buSzPts val="1945"/>
              <a:buFont typeface="Calibri"/>
              <a:buNone/>
            </a:pPr>
            <a:r>
              <a:rPr b="0" i="0" lang="en-US" sz="1945" u="none" cap="none" strike="noStrike">
                <a:solidFill>
                  <a:srgbClr val="1A202C"/>
                </a:solidFill>
                <a:latin typeface="Calibri"/>
                <a:ea typeface="Calibri"/>
                <a:cs typeface="Calibri"/>
                <a:sym typeface="Calibri"/>
              </a:rPr>
              <a:t>Write 300–400 words: What digital technologies will you use in your freelance business, and why? Include risks and how you will manage them.</a:t>
            </a:r>
            <a:endParaRPr b="0" i="0" sz="1945" u="none" cap="none" strike="noStrike">
              <a:solidFill>
                <a:srgbClr val="000000"/>
              </a:solidFill>
              <a:latin typeface="Calibri"/>
              <a:ea typeface="Calibri"/>
              <a:cs typeface="Calibri"/>
              <a:sym typeface="Calibri"/>
            </a:endParaRPr>
          </a:p>
        </p:txBody>
      </p:sp>
      <p:sp>
        <p:nvSpPr>
          <p:cNvPr id="1205" name="Google Shape;1205;g3dec333fe1b_0_1200"/>
          <p:cNvSpPr/>
          <p:nvPr/>
        </p:nvSpPr>
        <p:spPr>
          <a:xfrm>
            <a:off x="1399252" y="6479525"/>
            <a:ext cx="15533400" cy="1710300"/>
          </a:xfrm>
          <a:prstGeom prst="rect">
            <a:avLst/>
          </a:prstGeom>
          <a:solidFill>
            <a:srgbClr val="FFFFFF"/>
          </a:solidFill>
          <a:ln cap="flat" cmpd="sng" w="38000">
            <a:solidFill>
              <a:srgbClr val="0D1B4B"/>
            </a:solidFill>
            <a:prstDash val="solid"/>
            <a:round/>
            <a:headEnd len="sm" w="sm" type="none"/>
            <a:tailEnd len="sm" w="sm" type="none"/>
          </a:ln>
          <a:effectLst>
            <a:outerShdw blurRad="152038" rotWithShape="0" algn="bl" dir="8100000" dist="57014">
              <a:srgbClr val="000000">
                <a:alpha val="12160"/>
              </a:srgbClr>
            </a:outerShdw>
          </a:effectLst>
        </p:spPr>
        <p:txBody>
          <a:bodyPr anchorCtr="0" anchor="ctr" bIns="136800" lIns="136800" spcFirstLastPara="1" rIns="136800" wrap="square" tIns="136800">
            <a:noAutofit/>
          </a:bodyPr>
          <a:lstStyle/>
          <a:p>
            <a:pPr indent="0" lvl="0" marL="0" rtl="0" algn="l">
              <a:spcBef>
                <a:spcPts val="0"/>
              </a:spcBef>
              <a:spcAft>
                <a:spcPts val="0"/>
              </a:spcAft>
              <a:buNone/>
            </a:pPr>
            <a:r>
              <a:t/>
            </a:r>
            <a:endParaRPr/>
          </a:p>
        </p:txBody>
      </p:sp>
      <p:sp>
        <p:nvSpPr>
          <p:cNvPr id="1206" name="Google Shape;1206;g3dec333fe1b_0_1200"/>
          <p:cNvSpPr/>
          <p:nvPr/>
        </p:nvSpPr>
        <p:spPr>
          <a:xfrm>
            <a:off x="1399252" y="6479525"/>
            <a:ext cx="15533400" cy="519900"/>
          </a:xfrm>
          <a:prstGeom prst="rect">
            <a:avLst/>
          </a:prstGeom>
          <a:solidFill>
            <a:srgbClr val="0D1B4B"/>
          </a:solidFill>
          <a:ln cap="flat" cmpd="sng" w="19000">
            <a:solidFill>
              <a:srgbClr val="0D1B4B"/>
            </a:solidFill>
            <a:prstDash val="solid"/>
            <a:round/>
            <a:headEnd len="sm" w="sm" type="none"/>
            <a:tailEnd len="sm" w="sm" type="none"/>
          </a:ln>
        </p:spPr>
        <p:txBody>
          <a:bodyPr anchorCtr="0" anchor="ctr" bIns="136800" lIns="136800" spcFirstLastPara="1" rIns="136800" wrap="square" tIns="136800">
            <a:noAutofit/>
          </a:bodyPr>
          <a:lstStyle/>
          <a:p>
            <a:pPr indent="0" lvl="0" marL="0" rtl="0" algn="l">
              <a:spcBef>
                <a:spcPts val="0"/>
              </a:spcBef>
              <a:spcAft>
                <a:spcPts val="0"/>
              </a:spcAft>
              <a:buNone/>
            </a:pPr>
            <a:r>
              <a:t/>
            </a:r>
            <a:endParaRPr/>
          </a:p>
        </p:txBody>
      </p:sp>
      <p:sp>
        <p:nvSpPr>
          <p:cNvPr id="1207" name="Google Shape;1207;g3dec333fe1b_0_1200"/>
          <p:cNvSpPr/>
          <p:nvPr/>
        </p:nvSpPr>
        <p:spPr>
          <a:xfrm>
            <a:off x="1736927" y="6479525"/>
            <a:ext cx="15195300" cy="519900"/>
          </a:xfrm>
          <a:prstGeom prst="rect">
            <a:avLst/>
          </a:prstGeom>
          <a:noFill/>
          <a:ln>
            <a:noFill/>
          </a:ln>
        </p:spPr>
        <p:txBody>
          <a:bodyPr anchorCtr="0" anchor="ctr" bIns="68375" lIns="136800" spcFirstLastPara="1" rIns="136800" wrap="square" tIns="68375">
            <a:noAutofit/>
          </a:bodyPr>
          <a:lstStyle/>
          <a:p>
            <a:pPr indent="0" lvl="0" marL="0" marR="0" rtl="0" algn="l">
              <a:spcBef>
                <a:spcPts val="0"/>
              </a:spcBef>
              <a:spcAft>
                <a:spcPts val="0"/>
              </a:spcAft>
              <a:buClr>
                <a:srgbClr val="FFFFFF"/>
              </a:buClr>
              <a:buSzPts val="2095"/>
              <a:buFont typeface="Trebuchet MS"/>
              <a:buNone/>
            </a:pPr>
            <a:r>
              <a:rPr b="1" i="0" lang="en-US" sz="2095" u="none" cap="none" strike="noStrike">
                <a:solidFill>
                  <a:srgbClr val="FFFFFF"/>
                </a:solidFill>
                <a:latin typeface="Trebuchet MS"/>
                <a:ea typeface="Trebuchet MS"/>
                <a:cs typeface="Trebuchet MS"/>
                <a:sym typeface="Trebuchet MS"/>
              </a:rPr>
              <a:t>Part C – Multiple Choice Quiz</a:t>
            </a:r>
            <a:endParaRPr b="0" i="0" sz="2095" u="none" cap="none" strike="noStrike">
              <a:solidFill>
                <a:srgbClr val="000000"/>
              </a:solidFill>
              <a:latin typeface="Calibri"/>
              <a:ea typeface="Calibri"/>
              <a:cs typeface="Calibri"/>
              <a:sym typeface="Calibri"/>
            </a:endParaRPr>
          </a:p>
        </p:txBody>
      </p:sp>
      <p:sp>
        <p:nvSpPr>
          <p:cNvPr id="1208" name="Google Shape;1208;g3dec333fe1b_0_1200"/>
          <p:cNvSpPr/>
          <p:nvPr/>
        </p:nvSpPr>
        <p:spPr>
          <a:xfrm>
            <a:off x="1736927" y="7054228"/>
            <a:ext cx="15026700" cy="1067100"/>
          </a:xfrm>
          <a:prstGeom prst="rect">
            <a:avLst/>
          </a:prstGeom>
          <a:noFill/>
          <a:ln>
            <a:noFill/>
          </a:ln>
        </p:spPr>
        <p:txBody>
          <a:bodyPr anchorCtr="0" anchor="t" bIns="68375" lIns="136800" spcFirstLastPara="1" rIns="136800" wrap="square" tIns="68375">
            <a:noAutofit/>
          </a:bodyPr>
          <a:lstStyle/>
          <a:p>
            <a:pPr indent="0" lvl="0" marL="0" marR="0" rtl="0" algn="l">
              <a:spcBef>
                <a:spcPts val="0"/>
              </a:spcBef>
              <a:spcAft>
                <a:spcPts val="0"/>
              </a:spcAft>
              <a:buClr>
                <a:srgbClr val="1A202C"/>
              </a:buClr>
              <a:buSzPts val="1945"/>
              <a:buFont typeface="Calibri"/>
              <a:buNone/>
            </a:pPr>
            <a:r>
              <a:rPr b="0" i="0" lang="en-US" sz="1945" u="none" cap="none" strike="noStrike">
                <a:solidFill>
                  <a:srgbClr val="1A202C"/>
                </a:solidFill>
                <a:latin typeface="Calibri"/>
                <a:ea typeface="Calibri"/>
                <a:cs typeface="Calibri"/>
                <a:sym typeface="Calibri"/>
              </a:rPr>
              <a:t>10–15 questions covering: AI, automation, cloud tools, payment systems, digital identity, and online safety. 70% pass mark required.</a:t>
            </a:r>
            <a:endParaRPr b="0" i="0" sz="1945" u="none" cap="none" strike="noStrike">
              <a:solidFill>
                <a:srgbClr val="000000"/>
              </a:solidFill>
              <a:latin typeface="Calibri"/>
              <a:ea typeface="Calibri"/>
              <a:cs typeface="Calibri"/>
              <a:sym typeface="Calibri"/>
            </a:endParaRPr>
          </a:p>
        </p:txBody>
      </p:sp>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BB03B">
                <a:alpha val="0"/>
              </a:srgbClr>
            </a:gs>
            <a:gs pos="100000">
              <a:srgbClr val="FBB03B">
                <a:alpha val="36078"/>
              </a:srgbClr>
            </a:gs>
          </a:gsLst>
          <a:path path="circle">
            <a:fillToRect b="50%" l="50%" r="50%" t="50%"/>
          </a:path>
          <a:tileRect/>
        </a:gradFill>
      </p:bgPr>
    </p:bg>
    <p:spTree>
      <p:nvGrpSpPr>
        <p:cNvPr id="1212" name="Shape 1212"/>
        <p:cNvGrpSpPr/>
        <p:nvPr/>
      </p:nvGrpSpPr>
      <p:grpSpPr>
        <a:xfrm>
          <a:off x="0" y="0"/>
          <a:ext cx="0" cy="0"/>
          <a:chOff x="0" y="0"/>
          <a:chExt cx="0" cy="0"/>
        </a:xfrm>
      </p:grpSpPr>
      <p:grpSp>
        <p:nvGrpSpPr>
          <p:cNvPr id="1213" name="Google Shape;1213;g3dec333fe1b_0_1348"/>
          <p:cNvGrpSpPr/>
          <p:nvPr/>
        </p:nvGrpSpPr>
        <p:grpSpPr>
          <a:xfrm>
            <a:off x="1028700" y="811707"/>
            <a:ext cx="16230707" cy="8446648"/>
            <a:chOff x="0" y="-57150"/>
            <a:chExt cx="4274726" cy="2224617"/>
          </a:xfrm>
        </p:grpSpPr>
        <p:sp>
          <p:nvSpPr>
            <p:cNvPr id="1214" name="Google Shape;1214;g3dec333fe1b_0_1348"/>
            <p:cNvSpPr/>
            <p:nvPr/>
          </p:nvSpPr>
          <p:spPr>
            <a:xfrm>
              <a:off x="0" y="0"/>
              <a:ext cx="4274726" cy="2167467"/>
            </a:xfrm>
            <a:custGeom>
              <a:rect b="b" l="l" r="r" t="t"/>
              <a:pathLst>
                <a:path extrusionOk="0" h="2167467" w="4274726">
                  <a:moveTo>
                    <a:pt x="0" y="0"/>
                  </a:moveTo>
                  <a:lnTo>
                    <a:pt x="4274726" y="0"/>
                  </a:lnTo>
                  <a:lnTo>
                    <a:pt x="4274726" y="2167467"/>
                  </a:lnTo>
                  <a:lnTo>
                    <a:pt x="0" y="2167467"/>
                  </a:lnTo>
                  <a:close/>
                </a:path>
              </a:pathLst>
            </a:custGeom>
            <a:noFill/>
            <a:ln cap="sq" cmpd="sng" w="19050">
              <a:solidFill>
                <a:srgbClr val="000000"/>
              </a:solidFill>
              <a:prstDash val="solid"/>
              <a:miter lim="8000"/>
              <a:headEnd len="sm" w="sm" type="none"/>
              <a:tailEnd len="sm" w="sm" type="none"/>
            </a:ln>
          </p:spPr>
        </p:sp>
        <p:sp>
          <p:nvSpPr>
            <p:cNvPr id="1215" name="Google Shape;1215;g3dec333fe1b_0_1348"/>
            <p:cNvSpPr txBox="1"/>
            <p:nvPr/>
          </p:nvSpPr>
          <p:spPr>
            <a:xfrm>
              <a:off x="0" y="-57150"/>
              <a:ext cx="4274700" cy="22245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1216" name="Google Shape;1216;g3dec333fe1b_0_1348"/>
          <p:cNvSpPr/>
          <p:nvPr/>
        </p:nvSpPr>
        <p:spPr>
          <a:xfrm>
            <a:off x="503196" y="243179"/>
            <a:ext cx="2983565" cy="665086"/>
          </a:xfrm>
          <a:custGeom>
            <a:rect b="b" l="l" r="r" t="t"/>
            <a:pathLst>
              <a:path extrusionOk="0" h="665086" w="2983565">
                <a:moveTo>
                  <a:pt x="0" y="0"/>
                </a:moveTo>
                <a:lnTo>
                  <a:pt x="2983565" y="0"/>
                </a:lnTo>
                <a:lnTo>
                  <a:pt x="2983565" y="665086"/>
                </a:lnTo>
                <a:lnTo>
                  <a:pt x="0" y="665086"/>
                </a:lnTo>
                <a:lnTo>
                  <a:pt x="0" y="0"/>
                </a:lnTo>
                <a:close/>
              </a:path>
            </a:pathLst>
          </a:custGeom>
          <a:blipFill rotWithShape="1">
            <a:blip r:embed="rId3">
              <a:alphaModFix/>
            </a:blip>
            <a:stretch>
              <a:fillRect b="0" l="0" r="0" t="0"/>
            </a:stretch>
          </a:blipFill>
          <a:ln>
            <a:noFill/>
          </a:ln>
        </p:spPr>
      </p:sp>
      <p:sp>
        <p:nvSpPr>
          <p:cNvPr id="1217" name="Google Shape;1217;g3dec333fe1b_0_1348"/>
          <p:cNvSpPr txBox="1"/>
          <p:nvPr/>
        </p:nvSpPr>
        <p:spPr>
          <a:xfrm>
            <a:off x="11901982" y="600366"/>
            <a:ext cx="6386100" cy="283200"/>
          </a:xfrm>
          <a:prstGeom prst="rect">
            <a:avLst/>
          </a:prstGeom>
          <a:noFill/>
          <a:ln>
            <a:noFill/>
          </a:ln>
        </p:spPr>
        <p:txBody>
          <a:bodyPr anchorCtr="0" anchor="t" bIns="0" lIns="0" spcFirstLastPara="1" rIns="0" wrap="square" tIns="0">
            <a:spAutoFit/>
          </a:bodyPr>
          <a:lstStyle/>
          <a:p>
            <a:pPr indent="0" lvl="0" marL="0" marR="0" rtl="0" algn="ctr">
              <a:lnSpc>
                <a:spcPct val="140054"/>
              </a:lnSpc>
              <a:spcBef>
                <a:spcPts val="0"/>
              </a:spcBef>
              <a:spcAft>
                <a:spcPts val="0"/>
              </a:spcAft>
              <a:buNone/>
            </a:pPr>
            <a:r>
              <a:rPr b="0" i="0" lang="en-US" sz="1840" u="none" cap="none" strike="noStrike">
                <a:solidFill>
                  <a:srgbClr val="000000"/>
                </a:solidFill>
                <a:latin typeface="Roboto"/>
                <a:ea typeface="Roboto"/>
                <a:cs typeface="Roboto"/>
                <a:sym typeface="Roboto"/>
              </a:rPr>
              <a:t>2024-3-PL01-KA210-YOU-000294885</a:t>
            </a:r>
            <a:endParaRPr/>
          </a:p>
        </p:txBody>
      </p:sp>
      <p:pic>
        <p:nvPicPr>
          <p:cNvPr id="1218" name="Google Shape;1218;g3dec333fe1b_0_1348" title="logo2.png"/>
          <p:cNvPicPr preferRelativeResize="0"/>
          <p:nvPr/>
        </p:nvPicPr>
        <p:blipFill rotWithShape="1">
          <a:blip r:embed="rId4">
            <a:alphaModFix/>
          </a:blip>
          <a:srcRect b="21968" l="0" r="0" t="25865"/>
          <a:stretch/>
        </p:blipFill>
        <p:spPr>
          <a:xfrm>
            <a:off x="15039350" y="8014350"/>
            <a:ext cx="1893475" cy="987800"/>
          </a:xfrm>
          <a:prstGeom prst="rect">
            <a:avLst/>
          </a:prstGeom>
          <a:noFill/>
          <a:ln>
            <a:noFill/>
          </a:ln>
        </p:spPr>
      </p:pic>
      <p:sp>
        <p:nvSpPr>
          <p:cNvPr id="1219" name="Google Shape;1219;g3dec333fe1b_0_1348"/>
          <p:cNvSpPr/>
          <p:nvPr/>
        </p:nvSpPr>
        <p:spPr>
          <a:xfrm>
            <a:off x="1028700" y="1143000"/>
            <a:ext cx="16230600" cy="129900"/>
          </a:xfrm>
          <a:prstGeom prst="rect">
            <a:avLst/>
          </a:prstGeom>
          <a:solidFill>
            <a:srgbClr val="980000"/>
          </a:solidFill>
          <a:ln cap="flat" cmpd="sng" w="22550">
            <a:solidFill>
              <a:srgbClr val="980000"/>
            </a:solidFill>
            <a:prstDash val="solid"/>
            <a:round/>
            <a:headEnd len="sm" w="sm" type="none"/>
            <a:tailEnd len="sm" w="sm" type="none"/>
          </a:ln>
        </p:spPr>
        <p:txBody>
          <a:bodyPr anchorCtr="0" anchor="ctr" bIns="162275" lIns="162275" spcFirstLastPara="1" rIns="162275" wrap="square" tIns="162275">
            <a:noAutofit/>
          </a:bodyPr>
          <a:lstStyle/>
          <a:p>
            <a:pPr indent="0" lvl="0" marL="0" rtl="0" algn="l">
              <a:spcBef>
                <a:spcPts val="0"/>
              </a:spcBef>
              <a:spcAft>
                <a:spcPts val="0"/>
              </a:spcAft>
              <a:buNone/>
            </a:pPr>
            <a:r>
              <a:t/>
            </a:r>
            <a:endParaRPr/>
          </a:p>
        </p:txBody>
      </p:sp>
      <p:sp>
        <p:nvSpPr>
          <p:cNvPr id="1220" name="Google Shape;1220;g3dec333fe1b_0_1348"/>
          <p:cNvSpPr/>
          <p:nvPr/>
        </p:nvSpPr>
        <p:spPr>
          <a:xfrm>
            <a:off x="1028700" y="10142871"/>
            <a:ext cx="16230600" cy="129900"/>
          </a:xfrm>
          <a:prstGeom prst="rect">
            <a:avLst/>
          </a:prstGeom>
          <a:solidFill>
            <a:srgbClr val="F4A623"/>
          </a:solidFill>
          <a:ln cap="flat" cmpd="sng" w="22550">
            <a:solidFill>
              <a:srgbClr val="F4A623"/>
            </a:solidFill>
            <a:prstDash val="solid"/>
            <a:round/>
            <a:headEnd len="sm" w="sm" type="none"/>
            <a:tailEnd len="sm" w="sm" type="none"/>
          </a:ln>
        </p:spPr>
        <p:txBody>
          <a:bodyPr anchorCtr="0" anchor="ctr" bIns="162275" lIns="162275" spcFirstLastPara="1" rIns="162275" wrap="square" tIns="162275">
            <a:noAutofit/>
          </a:bodyPr>
          <a:lstStyle/>
          <a:p>
            <a:pPr indent="0" lvl="0" marL="0" rtl="0" algn="l">
              <a:spcBef>
                <a:spcPts val="0"/>
              </a:spcBef>
              <a:spcAft>
                <a:spcPts val="0"/>
              </a:spcAft>
              <a:buNone/>
            </a:pPr>
            <a:r>
              <a:t/>
            </a:r>
            <a:endParaRPr/>
          </a:p>
        </p:txBody>
      </p:sp>
      <p:sp>
        <p:nvSpPr>
          <p:cNvPr id="1221" name="Google Shape;1221;g3dec333fe1b_0_1348"/>
          <p:cNvSpPr/>
          <p:nvPr/>
        </p:nvSpPr>
        <p:spPr>
          <a:xfrm>
            <a:off x="1855262" y="1512823"/>
            <a:ext cx="4859100" cy="615300"/>
          </a:xfrm>
          <a:prstGeom prst="rect">
            <a:avLst/>
          </a:prstGeom>
          <a:noFill/>
          <a:ln>
            <a:noFill/>
          </a:ln>
        </p:spPr>
        <p:txBody>
          <a:bodyPr anchorCtr="0" anchor="ctr" bIns="80950" lIns="161950" spcFirstLastPara="1" rIns="161950" wrap="square" tIns="80950">
            <a:noAutofit/>
          </a:bodyPr>
          <a:lstStyle/>
          <a:p>
            <a:pPr indent="0" lvl="0" marL="0" marR="0" rtl="0" algn="l">
              <a:spcBef>
                <a:spcPts val="0"/>
              </a:spcBef>
              <a:spcAft>
                <a:spcPts val="0"/>
              </a:spcAft>
              <a:buClr>
                <a:srgbClr val="07C8A0"/>
              </a:buClr>
              <a:buSzPts val="1948"/>
              <a:buFont typeface="Trebuchet MS"/>
              <a:buNone/>
            </a:pPr>
            <a:r>
              <a:t/>
            </a:r>
            <a:endParaRPr b="0" i="0" sz="1948" u="none" cap="none" strike="noStrike">
              <a:solidFill>
                <a:srgbClr val="980000"/>
              </a:solidFill>
              <a:latin typeface="Calibri"/>
              <a:ea typeface="Calibri"/>
              <a:cs typeface="Calibri"/>
              <a:sym typeface="Calibri"/>
            </a:endParaRPr>
          </a:p>
        </p:txBody>
      </p:sp>
      <p:sp>
        <p:nvSpPr>
          <p:cNvPr id="1222" name="Google Shape;1222;g3dec333fe1b_0_1348"/>
          <p:cNvSpPr/>
          <p:nvPr/>
        </p:nvSpPr>
        <p:spPr>
          <a:xfrm>
            <a:off x="1855246" y="1943725"/>
            <a:ext cx="11759400" cy="50280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0D1B4B"/>
              </a:buClr>
              <a:buSzPts val="2200"/>
              <a:buFont typeface="Trebuchet MS"/>
              <a:buNone/>
            </a:pPr>
            <a:r>
              <a:t/>
            </a:r>
            <a:endParaRPr b="0" i="0" sz="3600" u="none" cap="none" strike="noStrike">
              <a:solidFill>
                <a:srgbClr val="000000"/>
              </a:solidFill>
              <a:latin typeface="Calibri"/>
              <a:ea typeface="Calibri"/>
              <a:cs typeface="Calibri"/>
              <a:sym typeface="Calibri"/>
            </a:endParaRPr>
          </a:p>
        </p:txBody>
      </p:sp>
      <p:sp>
        <p:nvSpPr>
          <p:cNvPr id="1223" name="Google Shape;1223;g3dec333fe1b_0_1348"/>
          <p:cNvSpPr/>
          <p:nvPr/>
        </p:nvSpPr>
        <p:spPr>
          <a:xfrm>
            <a:off x="4594860" y="1410060"/>
            <a:ext cx="8229600" cy="50280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0D1B4B"/>
              </a:buClr>
              <a:buSzPts val="2200"/>
              <a:buFont typeface="Trebuchet MS"/>
              <a:buNone/>
            </a:pPr>
            <a:r>
              <a:rPr b="1" i="0" lang="en-US" sz="3400" u="none" cap="none" strike="noStrike">
                <a:solidFill>
                  <a:srgbClr val="0D1B4B"/>
                </a:solidFill>
                <a:latin typeface="Trebuchet MS"/>
                <a:ea typeface="Trebuchet MS"/>
                <a:cs typeface="Trebuchet MS"/>
                <a:sym typeface="Trebuchet MS"/>
              </a:rPr>
              <a:t>🛠  Required Materials &amp; Digital Assets</a:t>
            </a:r>
            <a:endParaRPr b="0" i="0" sz="3400" u="none" cap="none" strike="noStrike">
              <a:solidFill>
                <a:srgbClr val="000000"/>
              </a:solidFill>
              <a:latin typeface="Calibri"/>
              <a:ea typeface="Calibri"/>
              <a:cs typeface="Calibri"/>
              <a:sym typeface="Calibri"/>
            </a:endParaRPr>
          </a:p>
        </p:txBody>
      </p:sp>
      <p:sp>
        <p:nvSpPr>
          <p:cNvPr id="1224" name="Google Shape;1224;g3dec333fe1b_0_1348"/>
          <p:cNvSpPr/>
          <p:nvPr/>
        </p:nvSpPr>
        <p:spPr>
          <a:xfrm>
            <a:off x="4594860" y="1912980"/>
            <a:ext cx="8412600" cy="27300"/>
          </a:xfrm>
          <a:prstGeom prst="rect">
            <a:avLst/>
          </a:prstGeom>
          <a:solidFill>
            <a:srgbClr val="F4A623"/>
          </a:solidFill>
          <a:ln cap="flat" cmpd="sng" w="12700">
            <a:solidFill>
              <a:srgbClr val="F4A62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aphicFrame>
        <p:nvGraphicFramePr>
          <p:cNvPr id="1225" name="Google Shape;1225;g3dec333fe1b_0_1348"/>
          <p:cNvGraphicFramePr/>
          <p:nvPr/>
        </p:nvGraphicFramePr>
        <p:xfrm>
          <a:off x="1394460" y="2050140"/>
          <a:ext cx="3000000" cy="3000000"/>
        </p:xfrm>
        <a:graphic>
          <a:graphicData uri="http://schemas.openxmlformats.org/drawingml/2006/table">
            <a:tbl>
              <a:tblPr>
                <a:noFill/>
                <a:tableStyleId>{D449D7CD-0F8A-4B1C-9F38-E67037B35180}</a:tableStyleId>
              </a:tblPr>
              <a:tblGrid>
                <a:gridCol w="3715675"/>
                <a:gridCol w="7600300"/>
                <a:gridCol w="4222400"/>
              </a:tblGrid>
              <a:tr h="767950">
                <a:tc>
                  <a:txBody>
                    <a:bodyPr/>
                    <a:lstStyle/>
                    <a:p>
                      <a:pPr indent="0" lvl="0" marL="0" marR="0" rtl="0" algn="ctr">
                        <a:spcBef>
                          <a:spcPts val="0"/>
                        </a:spcBef>
                        <a:spcAft>
                          <a:spcPts val="0"/>
                        </a:spcAft>
                        <a:buClr>
                          <a:srgbClr val="FFFFFF"/>
                        </a:buClr>
                        <a:buSzPts val="1300"/>
                        <a:buFont typeface="Trebuchet MS"/>
                        <a:buNone/>
                      </a:pPr>
                      <a:r>
                        <a:rPr b="1" lang="en-US" sz="2500" u="none" cap="none" strike="noStrike">
                          <a:solidFill>
                            <a:srgbClr val="FFFFFF"/>
                          </a:solidFill>
                          <a:latin typeface="Trebuchet MS"/>
                          <a:ea typeface="Trebuchet MS"/>
                          <a:cs typeface="Trebuchet MS"/>
                          <a:sym typeface="Trebuchet MS"/>
                        </a:rPr>
                        <a:t>Resource</a:t>
                      </a:r>
                      <a:endParaRPr sz="2500" u="none" cap="none" strike="noStrike">
                        <a:latin typeface="Trebuchet MS"/>
                        <a:ea typeface="Trebuchet MS"/>
                        <a:cs typeface="Trebuchet MS"/>
                        <a:sym typeface="Trebuchet MS"/>
                      </a:endParaRPr>
                    </a:p>
                  </a:txBody>
                  <a:tcPr marT="45725" marB="45725" marR="91450" marL="91450">
                    <a:lnL cap="flat" cmpd="sng" w="12700">
                      <a:solidFill>
                        <a:srgbClr val="D1D5DB"/>
                      </a:solidFill>
                      <a:prstDash val="solid"/>
                      <a:round/>
                      <a:headEnd len="sm" w="sm" type="none"/>
                      <a:tailEnd len="sm" w="sm" type="none"/>
                    </a:lnL>
                    <a:lnR cap="flat" cmpd="sng" w="12700">
                      <a:solidFill>
                        <a:srgbClr val="D1D5DB"/>
                      </a:solidFill>
                      <a:prstDash val="solid"/>
                      <a:round/>
                      <a:headEnd len="sm" w="sm" type="none"/>
                      <a:tailEnd len="sm" w="sm" type="none"/>
                    </a:lnR>
                    <a:lnT cap="flat" cmpd="sng" w="12700">
                      <a:solidFill>
                        <a:srgbClr val="D1D5DB"/>
                      </a:solidFill>
                      <a:prstDash val="solid"/>
                      <a:round/>
                      <a:headEnd len="sm" w="sm" type="none"/>
                      <a:tailEnd len="sm" w="sm" type="none"/>
                    </a:lnT>
                    <a:lnB cap="flat" cmpd="sng" w="12700">
                      <a:solidFill>
                        <a:srgbClr val="D1D5DB"/>
                      </a:solidFill>
                      <a:prstDash val="solid"/>
                      <a:round/>
                      <a:headEnd len="sm" w="sm" type="none"/>
                      <a:tailEnd len="sm" w="sm" type="none"/>
                    </a:lnB>
                    <a:solidFill>
                      <a:srgbClr val="0D1B4B"/>
                    </a:solidFill>
                  </a:tcPr>
                </a:tc>
                <a:tc>
                  <a:txBody>
                    <a:bodyPr/>
                    <a:lstStyle/>
                    <a:p>
                      <a:pPr indent="0" lvl="0" marL="0" marR="0" rtl="0" algn="ctr">
                        <a:spcBef>
                          <a:spcPts val="0"/>
                        </a:spcBef>
                        <a:spcAft>
                          <a:spcPts val="0"/>
                        </a:spcAft>
                        <a:buClr>
                          <a:srgbClr val="FFFFFF"/>
                        </a:buClr>
                        <a:buSzPts val="1300"/>
                        <a:buFont typeface="Trebuchet MS"/>
                        <a:buNone/>
                      </a:pPr>
                      <a:r>
                        <a:rPr b="1" lang="en-US" sz="2500" u="none" cap="none" strike="noStrike">
                          <a:solidFill>
                            <a:srgbClr val="FFFFFF"/>
                          </a:solidFill>
                          <a:latin typeface="Trebuchet MS"/>
                          <a:ea typeface="Trebuchet MS"/>
                          <a:cs typeface="Trebuchet MS"/>
                          <a:sym typeface="Trebuchet MS"/>
                        </a:rPr>
                        <a:t>Description</a:t>
                      </a:r>
                      <a:endParaRPr sz="2500" u="none" cap="none" strike="noStrike">
                        <a:latin typeface="Trebuchet MS"/>
                        <a:ea typeface="Trebuchet MS"/>
                        <a:cs typeface="Trebuchet MS"/>
                        <a:sym typeface="Trebuchet MS"/>
                      </a:endParaRPr>
                    </a:p>
                  </a:txBody>
                  <a:tcPr marT="45725" marB="45725" marR="91450" marL="91450">
                    <a:lnL cap="flat" cmpd="sng" w="12700">
                      <a:solidFill>
                        <a:srgbClr val="D1D5DB"/>
                      </a:solidFill>
                      <a:prstDash val="solid"/>
                      <a:round/>
                      <a:headEnd len="sm" w="sm" type="none"/>
                      <a:tailEnd len="sm" w="sm" type="none"/>
                    </a:lnL>
                    <a:lnR cap="flat" cmpd="sng" w="12700">
                      <a:solidFill>
                        <a:srgbClr val="D1D5DB"/>
                      </a:solidFill>
                      <a:prstDash val="solid"/>
                      <a:round/>
                      <a:headEnd len="sm" w="sm" type="none"/>
                      <a:tailEnd len="sm" w="sm" type="none"/>
                    </a:lnR>
                    <a:lnT cap="flat" cmpd="sng" w="12700">
                      <a:solidFill>
                        <a:srgbClr val="D1D5DB"/>
                      </a:solidFill>
                      <a:prstDash val="solid"/>
                      <a:round/>
                      <a:headEnd len="sm" w="sm" type="none"/>
                      <a:tailEnd len="sm" w="sm" type="none"/>
                    </a:lnT>
                    <a:lnB cap="flat" cmpd="sng" w="12700">
                      <a:solidFill>
                        <a:srgbClr val="D1D5DB"/>
                      </a:solidFill>
                      <a:prstDash val="solid"/>
                      <a:round/>
                      <a:headEnd len="sm" w="sm" type="none"/>
                      <a:tailEnd len="sm" w="sm" type="none"/>
                    </a:lnB>
                    <a:solidFill>
                      <a:srgbClr val="0D1B4B"/>
                    </a:solidFill>
                  </a:tcPr>
                </a:tc>
                <a:tc>
                  <a:txBody>
                    <a:bodyPr/>
                    <a:lstStyle/>
                    <a:p>
                      <a:pPr indent="0" lvl="0" marL="0" marR="0" rtl="0" algn="ctr">
                        <a:spcBef>
                          <a:spcPts val="0"/>
                        </a:spcBef>
                        <a:spcAft>
                          <a:spcPts val="0"/>
                        </a:spcAft>
                        <a:buClr>
                          <a:srgbClr val="FFFFFF"/>
                        </a:buClr>
                        <a:buSzPts val="1300"/>
                        <a:buFont typeface="Trebuchet MS"/>
                        <a:buNone/>
                      </a:pPr>
                      <a:r>
                        <a:rPr b="1" lang="en-US" sz="2500" u="none" cap="none" strike="noStrike">
                          <a:solidFill>
                            <a:srgbClr val="FFFFFF"/>
                          </a:solidFill>
                          <a:latin typeface="Trebuchet MS"/>
                          <a:ea typeface="Trebuchet MS"/>
                          <a:cs typeface="Trebuchet MS"/>
                          <a:sym typeface="Trebuchet MS"/>
                        </a:rPr>
                        <a:t>Where to Access</a:t>
                      </a:r>
                      <a:endParaRPr sz="2500" u="none" cap="none" strike="noStrike">
                        <a:latin typeface="Trebuchet MS"/>
                        <a:ea typeface="Trebuchet MS"/>
                        <a:cs typeface="Trebuchet MS"/>
                        <a:sym typeface="Trebuchet MS"/>
                      </a:endParaRPr>
                    </a:p>
                  </a:txBody>
                  <a:tcPr marT="45725" marB="45725" marR="91450" marL="91450">
                    <a:lnL cap="flat" cmpd="sng" w="12700">
                      <a:solidFill>
                        <a:srgbClr val="D1D5DB"/>
                      </a:solidFill>
                      <a:prstDash val="solid"/>
                      <a:round/>
                      <a:headEnd len="sm" w="sm" type="none"/>
                      <a:tailEnd len="sm" w="sm" type="none"/>
                    </a:lnL>
                    <a:lnR cap="flat" cmpd="sng" w="12700">
                      <a:solidFill>
                        <a:srgbClr val="D1D5DB"/>
                      </a:solidFill>
                      <a:prstDash val="solid"/>
                      <a:round/>
                      <a:headEnd len="sm" w="sm" type="none"/>
                      <a:tailEnd len="sm" w="sm" type="none"/>
                    </a:lnR>
                    <a:lnT cap="flat" cmpd="sng" w="12700">
                      <a:solidFill>
                        <a:srgbClr val="D1D5DB"/>
                      </a:solidFill>
                      <a:prstDash val="solid"/>
                      <a:round/>
                      <a:headEnd len="sm" w="sm" type="none"/>
                      <a:tailEnd len="sm" w="sm" type="none"/>
                    </a:lnT>
                    <a:lnB cap="flat" cmpd="sng" w="12700">
                      <a:solidFill>
                        <a:srgbClr val="D1D5DB"/>
                      </a:solidFill>
                      <a:prstDash val="solid"/>
                      <a:round/>
                      <a:headEnd len="sm" w="sm" type="none"/>
                      <a:tailEnd len="sm" w="sm" type="none"/>
                    </a:lnB>
                    <a:solidFill>
                      <a:srgbClr val="0D1B4B"/>
                    </a:solidFill>
                  </a:tcPr>
                </a:tc>
              </a:tr>
              <a:tr h="727550">
                <a:tc>
                  <a:txBody>
                    <a:bodyPr/>
                    <a:lstStyle/>
                    <a:p>
                      <a:pPr indent="0" lvl="0" marL="0" marR="0" rtl="0" algn="l">
                        <a:spcBef>
                          <a:spcPts val="0"/>
                        </a:spcBef>
                        <a:spcAft>
                          <a:spcPts val="0"/>
                        </a:spcAft>
                        <a:buClr>
                          <a:srgbClr val="1A202C"/>
                        </a:buClr>
                        <a:buSzPts val="1200"/>
                        <a:buFont typeface="Calibri"/>
                        <a:buNone/>
                      </a:pPr>
                      <a:r>
                        <a:rPr lang="en-US" sz="2500" u="none" cap="none" strike="noStrike">
                          <a:solidFill>
                            <a:srgbClr val="1A202C"/>
                          </a:solidFill>
                          <a:latin typeface="Calibri"/>
                          <a:ea typeface="Calibri"/>
                          <a:cs typeface="Calibri"/>
                          <a:sym typeface="Calibri"/>
                        </a:rPr>
                        <a:t>📱  Device</a:t>
                      </a:r>
                      <a:endParaRPr sz="2500" u="none" cap="none" strike="noStrike">
                        <a:latin typeface="Calibri"/>
                        <a:ea typeface="Calibri"/>
                        <a:cs typeface="Calibri"/>
                        <a:sym typeface="Calibri"/>
                      </a:endParaRPr>
                    </a:p>
                  </a:txBody>
                  <a:tcPr marT="45725" marB="45725" marR="91450" marL="91450">
                    <a:lnL cap="flat" cmpd="sng" w="12700">
                      <a:solidFill>
                        <a:srgbClr val="D1D5DB"/>
                      </a:solidFill>
                      <a:prstDash val="solid"/>
                      <a:round/>
                      <a:headEnd len="sm" w="sm" type="none"/>
                      <a:tailEnd len="sm" w="sm" type="none"/>
                    </a:lnL>
                    <a:lnR cap="flat" cmpd="sng" w="12700">
                      <a:solidFill>
                        <a:srgbClr val="D1D5DB"/>
                      </a:solidFill>
                      <a:prstDash val="solid"/>
                      <a:round/>
                      <a:headEnd len="sm" w="sm" type="none"/>
                      <a:tailEnd len="sm" w="sm" type="none"/>
                    </a:lnR>
                    <a:lnT cap="flat" cmpd="sng" w="12700">
                      <a:solidFill>
                        <a:srgbClr val="D1D5DB"/>
                      </a:solidFill>
                      <a:prstDash val="solid"/>
                      <a:round/>
                      <a:headEnd len="sm" w="sm" type="none"/>
                      <a:tailEnd len="sm" w="sm" type="none"/>
                    </a:lnT>
                    <a:lnB cap="flat" cmpd="sng" w="12700">
                      <a:solidFill>
                        <a:srgbClr val="D1D5DB"/>
                      </a:solidFill>
                      <a:prstDash val="solid"/>
                      <a:round/>
                      <a:headEnd len="sm" w="sm" type="none"/>
                      <a:tailEnd len="sm" w="sm" type="none"/>
                    </a:lnB>
                    <a:solidFill>
                      <a:srgbClr val="EBF4FC"/>
                    </a:solidFill>
                  </a:tcPr>
                </a:tc>
                <a:tc>
                  <a:txBody>
                    <a:bodyPr/>
                    <a:lstStyle/>
                    <a:p>
                      <a:pPr indent="0" lvl="0" marL="0" marR="0" rtl="0" algn="l">
                        <a:spcBef>
                          <a:spcPts val="0"/>
                        </a:spcBef>
                        <a:spcAft>
                          <a:spcPts val="0"/>
                        </a:spcAft>
                        <a:buClr>
                          <a:srgbClr val="1A202C"/>
                        </a:buClr>
                        <a:buSzPts val="1200"/>
                        <a:buFont typeface="Calibri"/>
                        <a:buNone/>
                      </a:pPr>
                      <a:r>
                        <a:rPr lang="en-US" sz="2500" u="none" cap="none" strike="noStrike">
                          <a:solidFill>
                            <a:srgbClr val="1A202C"/>
                          </a:solidFill>
                          <a:latin typeface="Calibri"/>
                          <a:ea typeface="Calibri"/>
                          <a:cs typeface="Calibri"/>
                          <a:sym typeface="Calibri"/>
                        </a:rPr>
                        <a:t>Smartphone or laptop with internet</a:t>
                      </a:r>
                      <a:endParaRPr sz="2500" u="none" cap="none" strike="noStrike">
                        <a:latin typeface="Calibri"/>
                        <a:ea typeface="Calibri"/>
                        <a:cs typeface="Calibri"/>
                        <a:sym typeface="Calibri"/>
                      </a:endParaRPr>
                    </a:p>
                  </a:txBody>
                  <a:tcPr marT="45725" marB="45725" marR="91450" marL="91450">
                    <a:lnL cap="flat" cmpd="sng" w="12700">
                      <a:solidFill>
                        <a:srgbClr val="D1D5DB"/>
                      </a:solidFill>
                      <a:prstDash val="solid"/>
                      <a:round/>
                      <a:headEnd len="sm" w="sm" type="none"/>
                      <a:tailEnd len="sm" w="sm" type="none"/>
                    </a:lnL>
                    <a:lnR cap="flat" cmpd="sng" w="12700">
                      <a:solidFill>
                        <a:srgbClr val="D1D5DB"/>
                      </a:solidFill>
                      <a:prstDash val="solid"/>
                      <a:round/>
                      <a:headEnd len="sm" w="sm" type="none"/>
                      <a:tailEnd len="sm" w="sm" type="none"/>
                    </a:lnR>
                    <a:lnT cap="flat" cmpd="sng" w="12700">
                      <a:solidFill>
                        <a:srgbClr val="D1D5DB"/>
                      </a:solidFill>
                      <a:prstDash val="solid"/>
                      <a:round/>
                      <a:headEnd len="sm" w="sm" type="none"/>
                      <a:tailEnd len="sm" w="sm" type="none"/>
                    </a:lnT>
                    <a:lnB cap="flat" cmpd="sng" w="12700">
                      <a:solidFill>
                        <a:srgbClr val="D1D5DB"/>
                      </a:solidFill>
                      <a:prstDash val="solid"/>
                      <a:round/>
                      <a:headEnd len="sm" w="sm" type="none"/>
                      <a:tailEnd len="sm" w="sm" type="none"/>
                    </a:lnB>
                    <a:solidFill>
                      <a:srgbClr val="EBF4FC"/>
                    </a:solidFill>
                  </a:tcPr>
                </a:tc>
                <a:tc>
                  <a:txBody>
                    <a:bodyPr/>
                    <a:lstStyle/>
                    <a:p>
                      <a:pPr indent="0" lvl="0" marL="0" marR="0" rtl="0" algn="l">
                        <a:spcBef>
                          <a:spcPts val="0"/>
                        </a:spcBef>
                        <a:spcAft>
                          <a:spcPts val="0"/>
                        </a:spcAft>
                        <a:buClr>
                          <a:srgbClr val="1A202C"/>
                        </a:buClr>
                        <a:buSzPts val="1200"/>
                        <a:buFont typeface="Calibri"/>
                        <a:buNone/>
                      </a:pPr>
                      <a:r>
                        <a:rPr lang="en-US" sz="2500" u="none" cap="none" strike="noStrike">
                          <a:solidFill>
                            <a:srgbClr val="1A202C"/>
                          </a:solidFill>
                          <a:latin typeface="Calibri"/>
                          <a:ea typeface="Calibri"/>
                          <a:cs typeface="Calibri"/>
                          <a:sym typeface="Calibri"/>
                        </a:rPr>
                        <a:t>Provided or personal device</a:t>
                      </a:r>
                      <a:endParaRPr sz="2500" u="none" cap="none" strike="noStrike">
                        <a:latin typeface="Calibri"/>
                        <a:ea typeface="Calibri"/>
                        <a:cs typeface="Calibri"/>
                        <a:sym typeface="Calibri"/>
                      </a:endParaRPr>
                    </a:p>
                  </a:txBody>
                  <a:tcPr marT="45725" marB="45725" marR="91450" marL="91450">
                    <a:lnL cap="flat" cmpd="sng" w="12700">
                      <a:solidFill>
                        <a:srgbClr val="D1D5DB"/>
                      </a:solidFill>
                      <a:prstDash val="solid"/>
                      <a:round/>
                      <a:headEnd len="sm" w="sm" type="none"/>
                      <a:tailEnd len="sm" w="sm" type="none"/>
                    </a:lnL>
                    <a:lnR cap="flat" cmpd="sng" w="12700">
                      <a:solidFill>
                        <a:srgbClr val="D1D5DB"/>
                      </a:solidFill>
                      <a:prstDash val="solid"/>
                      <a:round/>
                      <a:headEnd len="sm" w="sm" type="none"/>
                      <a:tailEnd len="sm" w="sm" type="none"/>
                    </a:lnR>
                    <a:lnT cap="flat" cmpd="sng" w="12700">
                      <a:solidFill>
                        <a:srgbClr val="D1D5DB"/>
                      </a:solidFill>
                      <a:prstDash val="solid"/>
                      <a:round/>
                      <a:headEnd len="sm" w="sm" type="none"/>
                      <a:tailEnd len="sm" w="sm" type="none"/>
                    </a:lnT>
                    <a:lnB cap="flat" cmpd="sng" w="12700">
                      <a:solidFill>
                        <a:srgbClr val="D1D5DB"/>
                      </a:solidFill>
                      <a:prstDash val="solid"/>
                      <a:round/>
                      <a:headEnd len="sm" w="sm" type="none"/>
                      <a:tailEnd len="sm" w="sm" type="none"/>
                    </a:lnB>
                    <a:solidFill>
                      <a:srgbClr val="EBF4FC"/>
                    </a:solidFill>
                  </a:tcPr>
                </a:tc>
              </a:tr>
              <a:tr h="727550">
                <a:tc>
                  <a:txBody>
                    <a:bodyPr/>
                    <a:lstStyle/>
                    <a:p>
                      <a:pPr indent="0" lvl="0" marL="0" marR="0" rtl="0" algn="l">
                        <a:spcBef>
                          <a:spcPts val="0"/>
                        </a:spcBef>
                        <a:spcAft>
                          <a:spcPts val="0"/>
                        </a:spcAft>
                        <a:buClr>
                          <a:srgbClr val="1A202C"/>
                        </a:buClr>
                        <a:buSzPts val="1200"/>
                        <a:buFont typeface="Calibri"/>
                        <a:buNone/>
                      </a:pPr>
                      <a:r>
                        <a:rPr lang="en-US" sz="2500" u="none" cap="none" strike="noStrike">
                          <a:solidFill>
                            <a:srgbClr val="1A202C"/>
                          </a:solidFill>
                          <a:latin typeface="Calibri"/>
                          <a:ea typeface="Calibri"/>
                          <a:cs typeface="Calibri"/>
                          <a:sym typeface="Calibri"/>
                        </a:rPr>
                        <a:t>🌐  Internet</a:t>
                      </a:r>
                      <a:endParaRPr sz="2500" u="none" cap="none" strike="noStrike">
                        <a:latin typeface="Calibri"/>
                        <a:ea typeface="Calibri"/>
                        <a:cs typeface="Calibri"/>
                        <a:sym typeface="Calibri"/>
                      </a:endParaRPr>
                    </a:p>
                  </a:txBody>
                  <a:tcPr marT="45725" marB="45725" marR="91450" marL="91450">
                    <a:lnL cap="flat" cmpd="sng" w="12700">
                      <a:solidFill>
                        <a:srgbClr val="D1D5DB"/>
                      </a:solidFill>
                      <a:prstDash val="solid"/>
                      <a:round/>
                      <a:headEnd len="sm" w="sm" type="none"/>
                      <a:tailEnd len="sm" w="sm" type="none"/>
                    </a:lnL>
                    <a:lnR cap="flat" cmpd="sng" w="12700">
                      <a:solidFill>
                        <a:srgbClr val="D1D5DB"/>
                      </a:solidFill>
                      <a:prstDash val="solid"/>
                      <a:round/>
                      <a:headEnd len="sm" w="sm" type="none"/>
                      <a:tailEnd len="sm" w="sm" type="none"/>
                    </a:lnR>
                    <a:lnT cap="flat" cmpd="sng" w="12700">
                      <a:solidFill>
                        <a:srgbClr val="D1D5DB"/>
                      </a:solidFill>
                      <a:prstDash val="solid"/>
                      <a:round/>
                      <a:headEnd len="sm" w="sm" type="none"/>
                      <a:tailEnd len="sm" w="sm" type="none"/>
                    </a:lnT>
                    <a:lnB cap="flat" cmpd="sng" w="12700">
                      <a:solidFill>
                        <a:srgbClr val="D1D5DB"/>
                      </a:solidFill>
                      <a:prstDash val="solid"/>
                      <a:round/>
                      <a:headEnd len="sm" w="sm" type="none"/>
                      <a:tailEnd len="sm" w="sm" type="none"/>
                    </a:lnB>
                    <a:solidFill>
                      <a:srgbClr val="FFFFFF"/>
                    </a:solidFill>
                  </a:tcPr>
                </a:tc>
                <a:tc>
                  <a:txBody>
                    <a:bodyPr/>
                    <a:lstStyle/>
                    <a:p>
                      <a:pPr indent="0" lvl="0" marL="0" marR="0" rtl="0" algn="l">
                        <a:spcBef>
                          <a:spcPts val="0"/>
                        </a:spcBef>
                        <a:spcAft>
                          <a:spcPts val="0"/>
                        </a:spcAft>
                        <a:buClr>
                          <a:srgbClr val="1A202C"/>
                        </a:buClr>
                        <a:buSzPts val="1200"/>
                        <a:buFont typeface="Calibri"/>
                        <a:buNone/>
                      </a:pPr>
                      <a:r>
                        <a:rPr lang="en-US" sz="2500" u="none" cap="none" strike="noStrike">
                          <a:solidFill>
                            <a:srgbClr val="1A202C"/>
                          </a:solidFill>
                          <a:latin typeface="Calibri"/>
                          <a:ea typeface="Calibri"/>
                          <a:cs typeface="Calibri"/>
                          <a:sym typeface="Calibri"/>
                        </a:rPr>
                        <a:t>Stable connection for tool access</a:t>
                      </a:r>
                      <a:endParaRPr sz="2500" u="none" cap="none" strike="noStrike">
                        <a:latin typeface="Calibri"/>
                        <a:ea typeface="Calibri"/>
                        <a:cs typeface="Calibri"/>
                        <a:sym typeface="Calibri"/>
                      </a:endParaRPr>
                    </a:p>
                  </a:txBody>
                  <a:tcPr marT="45725" marB="45725" marR="91450" marL="91450">
                    <a:lnL cap="flat" cmpd="sng" w="12700">
                      <a:solidFill>
                        <a:srgbClr val="D1D5DB"/>
                      </a:solidFill>
                      <a:prstDash val="solid"/>
                      <a:round/>
                      <a:headEnd len="sm" w="sm" type="none"/>
                      <a:tailEnd len="sm" w="sm" type="none"/>
                    </a:lnL>
                    <a:lnR cap="flat" cmpd="sng" w="12700">
                      <a:solidFill>
                        <a:srgbClr val="D1D5DB"/>
                      </a:solidFill>
                      <a:prstDash val="solid"/>
                      <a:round/>
                      <a:headEnd len="sm" w="sm" type="none"/>
                      <a:tailEnd len="sm" w="sm" type="none"/>
                    </a:lnR>
                    <a:lnT cap="flat" cmpd="sng" w="12700">
                      <a:solidFill>
                        <a:srgbClr val="D1D5DB"/>
                      </a:solidFill>
                      <a:prstDash val="solid"/>
                      <a:round/>
                      <a:headEnd len="sm" w="sm" type="none"/>
                      <a:tailEnd len="sm" w="sm" type="none"/>
                    </a:lnT>
                    <a:lnB cap="flat" cmpd="sng" w="12700">
                      <a:solidFill>
                        <a:srgbClr val="D1D5DB"/>
                      </a:solidFill>
                      <a:prstDash val="solid"/>
                      <a:round/>
                      <a:headEnd len="sm" w="sm" type="none"/>
                      <a:tailEnd len="sm" w="sm" type="none"/>
                    </a:lnB>
                    <a:solidFill>
                      <a:srgbClr val="FFFFFF"/>
                    </a:solidFill>
                  </a:tcPr>
                </a:tc>
                <a:tc>
                  <a:txBody>
                    <a:bodyPr/>
                    <a:lstStyle/>
                    <a:p>
                      <a:pPr indent="0" lvl="0" marL="0" marR="0" rtl="0" algn="l">
                        <a:spcBef>
                          <a:spcPts val="0"/>
                        </a:spcBef>
                        <a:spcAft>
                          <a:spcPts val="0"/>
                        </a:spcAft>
                        <a:buClr>
                          <a:srgbClr val="1A202C"/>
                        </a:buClr>
                        <a:buSzPts val="1200"/>
                        <a:buFont typeface="Calibri"/>
                        <a:buNone/>
                      </a:pPr>
                      <a:r>
                        <a:rPr lang="en-US" sz="2500" u="none" cap="none" strike="noStrike">
                          <a:solidFill>
                            <a:srgbClr val="1A202C"/>
                          </a:solidFill>
                          <a:latin typeface="Calibri"/>
                          <a:ea typeface="Calibri"/>
                          <a:cs typeface="Calibri"/>
                          <a:sym typeface="Calibri"/>
                        </a:rPr>
                        <a:t>Training venue / personal data</a:t>
                      </a:r>
                      <a:endParaRPr sz="2500" u="none" cap="none" strike="noStrike">
                        <a:latin typeface="Calibri"/>
                        <a:ea typeface="Calibri"/>
                        <a:cs typeface="Calibri"/>
                        <a:sym typeface="Calibri"/>
                      </a:endParaRPr>
                    </a:p>
                  </a:txBody>
                  <a:tcPr marT="45725" marB="45725" marR="91450" marL="91450">
                    <a:lnL cap="flat" cmpd="sng" w="12700">
                      <a:solidFill>
                        <a:srgbClr val="D1D5DB"/>
                      </a:solidFill>
                      <a:prstDash val="solid"/>
                      <a:round/>
                      <a:headEnd len="sm" w="sm" type="none"/>
                      <a:tailEnd len="sm" w="sm" type="none"/>
                    </a:lnL>
                    <a:lnR cap="flat" cmpd="sng" w="12700">
                      <a:solidFill>
                        <a:srgbClr val="D1D5DB"/>
                      </a:solidFill>
                      <a:prstDash val="solid"/>
                      <a:round/>
                      <a:headEnd len="sm" w="sm" type="none"/>
                      <a:tailEnd len="sm" w="sm" type="none"/>
                    </a:lnR>
                    <a:lnT cap="flat" cmpd="sng" w="12700">
                      <a:solidFill>
                        <a:srgbClr val="D1D5DB"/>
                      </a:solidFill>
                      <a:prstDash val="solid"/>
                      <a:round/>
                      <a:headEnd len="sm" w="sm" type="none"/>
                      <a:tailEnd len="sm" w="sm" type="none"/>
                    </a:lnT>
                    <a:lnB cap="flat" cmpd="sng" w="12700">
                      <a:solidFill>
                        <a:srgbClr val="D1D5DB"/>
                      </a:solidFill>
                      <a:prstDash val="solid"/>
                      <a:round/>
                      <a:headEnd len="sm" w="sm" type="none"/>
                      <a:tailEnd len="sm" w="sm" type="none"/>
                    </a:lnB>
                    <a:solidFill>
                      <a:srgbClr val="FFFFFF"/>
                    </a:solidFill>
                  </a:tcPr>
                </a:tc>
              </a:tr>
              <a:tr h="727550">
                <a:tc>
                  <a:txBody>
                    <a:bodyPr/>
                    <a:lstStyle/>
                    <a:p>
                      <a:pPr indent="0" lvl="0" marL="0" marR="0" rtl="0" algn="l">
                        <a:spcBef>
                          <a:spcPts val="0"/>
                        </a:spcBef>
                        <a:spcAft>
                          <a:spcPts val="0"/>
                        </a:spcAft>
                        <a:buClr>
                          <a:srgbClr val="1A202C"/>
                        </a:buClr>
                        <a:buSzPts val="1200"/>
                        <a:buFont typeface="Calibri"/>
                        <a:buNone/>
                      </a:pPr>
                      <a:r>
                        <a:rPr lang="en-US" sz="2500" u="none" cap="none" strike="noStrike">
                          <a:solidFill>
                            <a:srgbClr val="1A202C"/>
                          </a:solidFill>
                          <a:latin typeface="Calibri"/>
                          <a:ea typeface="Calibri"/>
                          <a:cs typeface="Calibri"/>
                          <a:sym typeface="Calibri"/>
                        </a:rPr>
                        <a:t>📧  Email Account</a:t>
                      </a:r>
                      <a:endParaRPr sz="2500" u="none" cap="none" strike="noStrike">
                        <a:latin typeface="Calibri"/>
                        <a:ea typeface="Calibri"/>
                        <a:cs typeface="Calibri"/>
                        <a:sym typeface="Calibri"/>
                      </a:endParaRPr>
                    </a:p>
                  </a:txBody>
                  <a:tcPr marT="45725" marB="45725" marR="91450" marL="91450">
                    <a:lnL cap="flat" cmpd="sng" w="12700">
                      <a:solidFill>
                        <a:srgbClr val="D1D5DB"/>
                      </a:solidFill>
                      <a:prstDash val="solid"/>
                      <a:round/>
                      <a:headEnd len="sm" w="sm" type="none"/>
                      <a:tailEnd len="sm" w="sm" type="none"/>
                    </a:lnL>
                    <a:lnR cap="flat" cmpd="sng" w="12700">
                      <a:solidFill>
                        <a:srgbClr val="D1D5DB"/>
                      </a:solidFill>
                      <a:prstDash val="solid"/>
                      <a:round/>
                      <a:headEnd len="sm" w="sm" type="none"/>
                      <a:tailEnd len="sm" w="sm" type="none"/>
                    </a:lnR>
                    <a:lnT cap="flat" cmpd="sng" w="12700">
                      <a:solidFill>
                        <a:srgbClr val="D1D5DB"/>
                      </a:solidFill>
                      <a:prstDash val="solid"/>
                      <a:round/>
                      <a:headEnd len="sm" w="sm" type="none"/>
                      <a:tailEnd len="sm" w="sm" type="none"/>
                    </a:lnT>
                    <a:lnB cap="flat" cmpd="sng" w="12700">
                      <a:solidFill>
                        <a:srgbClr val="D1D5DB"/>
                      </a:solidFill>
                      <a:prstDash val="solid"/>
                      <a:round/>
                      <a:headEnd len="sm" w="sm" type="none"/>
                      <a:tailEnd len="sm" w="sm" type="none"/>
                    </a:lnB>
                    <a:solidFill>
                      <a:srgbClr val="EBF4FC"/>
                    </a:solidFill>
                  </a:tcPr>
                </a:tc>
                <a:tc>
                  <a:txBody>
                    <a:bodyPr/>
                    <a:lstStyle/>
                    <a:p>
                      <a:pPr indent="0" lvl="0" marL="0" marR="0" rtl="0" algn="l">
                        <a:spcBef>
                          <a:spcPts val="0"/>
                        </a:spcBef>
                        <a:spcAft>
                          <a:spcPts val="0"/>
                        </a:spcAft>
                        <a:buClr>
                          <a:srgbClr val="1A202C"/>
                        </a:buClr>
                        <a:buSzPts val="1200"/>
                        <a:buFont typeface="Calibri"/>
                        <a:buNone/>
                      </a:pPr>
                      <a:r>
                        <a:rPr lang="en-US" sz="2500" u="none" cap="none" strike="noStrike">
                          <a:solidFill>
                            <a:srgbClr val="1A202C"/>
                          </a:solidFill>
                          <a:latin typeface="Calibri"/>
                          <a:ea typeface="Calibri"/>
                          <a:cs typeface="Calibri"/>
                          <a:sym typeface="Calibri"/>
                        </a:rPr>
                        <a:t>Professional Gmail or Outlook</a:t>
                      </a:r>
                      <a:endParaRPr sz="2500" u="none" cap="none" strike="noStrike">
                        <a:latin typeface="Calibri"/>
                        <a:ea typeface="Calibri"/>
                        <a:cs typeface="Calibri"/>
                        <a:sym typeface="Calibri"/>
                      </a:endParaRPr>
                    </a:p>
                  </a:txBody>
                  <a:tcPr marT="45725" marB="45725" marR="91450" marL="91450">
                    <a:lnL cap="flat" cmpd="sng" w="12700">
                      <a:solidFill>
                        <a:srgbClr val="D1D5DB"/>
                      </a:solidFill>
                      <a:prstDash val="solid"/>
                      <a:round/>
                      <a:headEnd len="sm" w="sm" type="none"/>
                      <a:tailEnd len="sm" w="sm" type="none"/>
                    </a:lnL>
                    <a:lnR cap="flat" cmpd="sng" w="12700">
                      <a:solidFill>
                        <a:srgbClr val="D1D5DB"/>
                      </a:solidFill>
                      <a:prstDash val="solid"/>
                      <a:round/>
                      <a:headEnd len="sm" w="sm" type="none"/>
                      <a:tailEnd len="sm" w="sm" type="none"/>
                    </a:lnR>
                    <a:lnT cap="flat" cmpd="sng" w="12700">
                      <a:solidFill>
                        <a:srgbClr val="D1D5DB"/>
                      </a:solidFill>
                      <a:prstDash val="solid"/>
                      <a:round/>
                      <a:headEnd len="sm" w="sm" type="none"/>
                      <a:tailEnd len="sm" w="sm" type="none"/>
                    </a:lnT>
                    <a:lnB cap="flat" cmpd="sng" w="12700">
                      <a:solidFill>
                        <a:srgbClr val="D1D5DB"/>
                      </a:solidFill>
                      <a:prstDash val="solid"/>
                      <a:round/>
                      <a:headEnd len="sm" w="sm" type="none"/>
                      <a:tailEnd len="sm" w="sm" type="none"/>
                    </a:lnB>
                    <a:solidFill>
                      <a:srgbClr val="EBF4FC"/>
                    </a:solidFill>
                  </a:tcPr>
                </a:tc>
                <a:tc>
                  <a:txBody>
                    <a:bodyPr/>
                    <a:lstStyle/>
                    <a:p>
                      <a:pPr indent="0" lvl="0" marL="0" marR="0" rtl="0" algn="l">
                        <a:spcBef>
                          <a:spcPts val="0"/>
                        </a:spcBef>
                        <a:spcAft>
                          <a:spcPts val="0"/>
                        </a:spcAft>
                        <a:buClr>
                          <a:srgbClr val="1A202C"/>
                        </a:buClr>
                        <a:buSzPts val="1200"/>
                        <a:buFont typeface="Calibri"/>
                        <a:buNone/>
                      </a:pPr>
                      <a:r>
                        <a:rPr lang="en-US" sz="2500" u="none" cap="none" strike="noStrike">
                          <a:solidFill>
                            <a:srgbClr val="1A202C"/>
                          </a:solidFill>
                          <a:latin typeface="Calibri"/>
                          <a:ea typeface="Calibri"/>
                          <a:cs typeface="Calibri"/>
                          <a:sym typeface="Calibri"/>
                        </a:rPr>
                        <a:t>Free — create during session</a:t>
                      </a:r>
                      <a:endParaRPr sz="2500" u="none" cap="none" strike="noStrike">
                        <a:latin typeface="Calibri"/>
                        <a:ea typeface="Calibri"/>
                        <a:cs typeface="Calibri"/>
                        <a:sym typeface="Calibri"/>
                      </a:endParaRPr>
                    </a:p>
                  </a:txBody>
                  <a:tcPr marT="45725" marB="45725" marR="91450" marL="91450">
                    <a:lnL cap="flat" cmpd="sng" w="12700">
                      <a:solidFill>
                        <a:srgbClr val="D1D5DB"/>
                      </a:solidFill>
                      <a:prstDash val="solid"/>
                      <a:round/>
                      <a:headEnd len="sm" w="sm" type="none"/>
                      <a:tailEnd len="sm" w="sm" type="none"/>
                    </a:lnL>
                    <a:lnR cap="flat" cmpd="sng" w="12700">
                      <a:solidFill>
                        <a:srgbClr val="D1D5DB"/>
                      </a:solidFill>
                      <a:prstDash val="solid"/>
                      <a:round/>
                      <a:headEnd len="sm" w="sm" type="none"/>
                      <a:tailEnd len="sm" w="sm" type="none"/>
                    </a:lnR>
                    <a:lnT cap="flat" cmpd="sng" w="12700">
                      <a:solidFill>
                        <a:srgbClr val="D1D5DB"/>
                      </a:solidFill>
                      <a:prstDash val="solid"/>
                      <a:round/>
                      <a:headEnd len="sm" w="sm" type="none"/>
                      <a:tailEnd len="sm" w="sm" type="none"/>
                    </a:lnT>
                    <a:lnB cap="flat" cmpd="sng" w="12700">
                      <a:solidFill>
                        <a:srgbClr val="D1D5DB"/>
                      </a:solidFill>
                      <a:prstDash val="solid"/>
                      <a:round/>
                      <a:headEnd len="sm" w="sm" type="none"/>
                      <a:tailEnd len="sm" w="sm" type="none"/>
                    </a:lnB>
                    <a:solidFill>
                      <a:srgbClr val="EBF4FC"/>
                    </a:solidFill>
                  </a:tcPr>
                </a:tc>
              </a:tr>
              <a:tr h="727550">
                <a:tc>
                  <a:txBody>
                    <a:bodyPr/>
                    <a:lstStyle/>
                    <a:p>
                      <a:pPr indent="0" lvl="0" marL="0" marR="0" rtl="0" algn="l">
                        <a:spcBef>
                          <a:spcPts val="0"/>
                        </a:spcBef>
                        <a:spcAft>
                          <a:spcPts val="0"/>
                        </a:spcAft>
                        <a:buClr>
                          <a:srgbClr val="1A202C"/>
                        </a:buClr>
                        <a:buSzPts val="1200"/>
                        <a:buFont typeface="Calibri"/>
                        <a:buNone/>
                      </a:pPr>
                      <a:r>
                        <a:rPr lang="en-US" sz="2500" u="none" cap="none" strike="noStrike">
                          <a:solidFill>
                            <a:srgbClr val="1A202C"/>
                          </a:solidFill>
                          <a:latin typeface="Calibri"/>
                          <a:ea typeface="Calibri"/>
                          <a:cs typeface="Calibri"/>
                          <a:sym typeface="Calibri"/>
                        </a:rPr>
                        <a:t>🎨  Canva</a:t>
                      </a:r>
                      <a:endParaRPr sz="2500" u="none" cap="none" strike="noStrike">
                        <a:latin typeface="Calibri"/>
                        <a:ea typeface="Calibri"/>
                        <a:cs typeface="Calibri"/>
                        <a:sym typeface="Calibri"/>
                      </a:endParaRPr>
                    </a:p>
                  </a:txBody>
                  <a:tcPr marT="45725" marB="45725" marR="91450" marL="91450">
                    <a:lnL cap="flat" cmpd="sng" w="12700">
                      <a:solidFill>
                        <a:srgbClr val="D1D5DB"/>
                      </a:solidFill>
                      <a:prstDash val="solid"/>
                      <a:round/>
                      <a:headEnd len="sm" w="sm" type="none"/>
                      <a:tailEnd len="sm" w="sm" type="none"/>
                    </a:lnL>
                    <a:lnR cap="flat" cmpd="sng" w="12700">
                      <a:solidFill>
                        <a:srgbClr val="D1D5DB"/>
                      </a:solidFill>
                      <a:prstDash val="solid"/>
                      <a:round/>
                      <a:headEnd len="sm" w="sm" type="none"/>
                      <a:tailEnd len="sm" w="sm" type="none"/>
                    </a:lnR>
                    <a:lnT cap="flat" cmpd="sng" w="12700">
                      <a:solidFill>
                        <a:srgbClr val="D1D5DB"/>
                      </a:solidFill>
                      <a:prstDash val="solid"/>
                      <a:round/>
                      <a:headEnd len="sm" w="sm" type="none"/>
                      <a:tailEnd len="sm" w="sm" type="none"/>
                    </a:lnT>
                    <a:lnB cap="flat" cmpd="sng" w="12700">
                      <a:solidFill>
                        <a:srgbClr val="D1D5DB"/>
                      </a:solidFill>
                      <a:prstDash val="solid"/>
                      <a:round/>
                      <a:headEnd len="sm" w="sm" type="none"/>
                      <a:tailEnd len="sm" w="sm" type="none"/>
                    </a:lnB>
                    <a:solidFill>
                      <a:srgbClr val="FFFFFF"/>
                    </a:solidFill>
                  </a:tcPr>
                </a:tc>
                <a:tc>
                  <a:txBody>
                    <a:bodyPr/>
                    <a:lstStyle/>
                    <a:p>
                      <a:pPr indent="0" lvl="0" marL="0" marR="0" rtl="0" algn="l">
                        <a:spcBef>
                          <a:spcPts val="0"/>
                        </a:spcBef>
                        <a:spcAft>
                          <a:spcPts val="0"/>
                        </a:spcAft>
                        <a:buClr>
                          <a:srgbClr val="1A202C"/>
                        </a:buClr>
                        <a:buSzPts val="1200"/>
                        <a:buFont typeface="Calibri"/>
                        <a:buNone/>
                      </a:pPr>
                      <a:r>
                        <a:rPr lang="en-US" sz="2500" u="none" cap="none" strike="noStrike">
                          <a:solidFill>
                            <a:srgbClr val="1A202C"/>
                          </a:solidFill>
                          <a:latin typeface="Calibri"/>
                          <a:ea typeface="Calibri"/>
                          <a:cs typeface="Calibri"/>
                          <a:sym typeface="Calibri"/>
                        </a:rPr>
                        <a:t>Design tool for portfolio items</a:t>
                      </a:r>
                      <a:endParaRPr sz="2500" u="none" cap="none" strike="noStrike">
                        <a:latin typeface="Calibri"/>
                        <a:ea typeface="Calibri"/>
                        <a:cs typeface="Calibri"/>
                        <a:sym typeface="Calibri"/>
                      </a:endParaRPr>
                    </a:p>
                  </a:txBody>
                  <a:tcPr marT="45725" marB="45725" marR="91450" marL="91450">
                    <a:lnL cap="flat" cmpd="sng" w="12700">
                      <a:solidFill>
                        <a:srgbClr val="D1D5DB"/>
                      </a:solidFill>
                      <a:prstDash val="solid"/>
                      <a:round/>
                      <a:headEnd len="sm" w="sm" type="none"/>
                      <a:tailEnd len="sm" w="sm" type="none"/>
                    </a:lnL>
                    <a:lnR cap="flat" cmpd="sng" w="12700">
                      <a:solidFill>
                        <a:srgbClr val="D1D5DB"/>
                      </a:solidFill>
                      <a:prstDash val="solid"/>
                      <a:round/>
                      <a:headEnd len="sm" w="sm" type="none"/>
                      <a:tailEnd len="sm" w="sm" type="none"/>
                    </a:lnR>
                    <a:lnT cap="flat" cmpd="sng" w="12700">
                      <a:solidFill>
                        <a:srgbClr val="D1D5DB"/>
                      </a:solidFill>
                      <a:prstDash val="solid"/>
                      <a:round/>
                      <a:headEnd len="sm" w="sm" type="none"/>
                      <a:tailEnd len="sm" w="sm" type="none"/>
                    </a:lnT>
                    <a:lnB cap="flat" cmpd="sng" w="12700">
                      <a:solidFill>
                        <a:srgbClr val="D1D5DB"/>
                      </a:solidFill>
                      <a:prstDash val="solid"/>
                      <a:round/>
                      <a:headEnd len="sm" w="sm" type="none"/>
                      <a:tailEnd len="sm" w="sm" type="none"/>
                    </a:lnB>
                    <a:solidFill>
                      <a:srgbClr val="FFFFFF"/>
                    </a:solidFill>
                  </a:tcPr>
                </a:tc>
                <a:tc>
                  <a:txBody>
                    <a:bodyPr/>
                    <a:lstStyle/>
                    <a:p>
                      <a:pPr indent="0" lvl="0" marL="0" marR="0" rtl="0" algn="l">
                        <a:spcBef>
                          <a:spcPts val="0"/>
                        </a:spcBef>
                        <a:spcAft>
                          <a:spcPts val="0"/>
                        </a:spcAft>
                        <a:buClr>
                          <a:srgbClr val="1A202C"/>
                        </a:buClr>
                        <a:buSzPts val="1200"/>
                        <a:buFont typeface="Calibri"/>
                        <a:buNone/>
                      </a:pPr>
                      <a:r>
                        <a:rPr lang="en-US" sz="2500" u="none" cap="none" strike="noStrike">
                          <a:solidFill>
                            <a:srgbClr val="1A202C"/>
                          </a:solidFill>
                          <a:latin typeface="Calibri"/>
                          <a:ea typeface="Calibri"/>
                          <a:cs typeface="Calibri"/>
                          <a:sym typeface="Calibri"/>
                        </a:rPr>
                        <a:t>canva.com — free tier</a:t>
                      </a:r>
                      <a:endParaRPr sz="2500" u="none" cap="none" strike="noStrike">
                        <a:latin typeface="Calibri"/>
                        <a:ea typeface="Calibri"/>
                        <a:cs typeface="Calibri"/>
                        <a:sym typeface="Calibri"/>
                      </a:endParaRPr>
                    </a:p>
                  </a:txBody>
                  <a:tcPr marT="45725" marB="45725" marR="91450" marL="91450">
                    <a:lnL cap="flat" cmpd="sng" w="12700">
                      <a:solidFill>
                        <a:srgbClr val="D1D5DB"/>
                      </a:solidFill>
                      <a:prstDash val="solid"/>
                      <a:round/>
                      <a:headEnd len="sm" w="sm" type="none"/>
                      <a:tailEnd len="sm" w="sm" type="none"/>
                    </a:lnL>
                    <a:lnR cap="flat" cmpd="sng" w="12700">
                      <a:solidFill>
                        <a:srgbClr val="D1D5DB"/>
                      </a:solidFill>
                      <a:prstDash val="solid"/>
                      <a:round/>
                      <a:headEnd len="sm" w="sm" type="none"/>
                      <a:tailEnd len="sm" w="sm" type="none"/>
                    </a:lnR>
                    <a:lnT cap="flat" cmpd="sng" w="12700">
                      <a:solidFill>
                        <a:srgbClr val="D1D5DB"/>
                      </a:solidFill>
                      <a:prstDash val="solid"/>
                      <a:round/>
                      <a:headEnd len="sm" w="sm" type="none"/>
                      <a:tailEnd len="sm" w="sm" type="none"/>
                    </a:lnT>
                    <a:lnB cap="flat" cmpd="sng" w="12700">
                      <a:solidFill>
                        <a:srgbClr val="D1D5DB"/>
                      </a:solidFill>
                      <a:prstDash val="solid"/>
                      <a:round/>
                      <a:headEnd len="sm" w="sm" type="none"/>
                      <a:tailEnd len="sm" w="sm" type="none"/>
                    </a:lnB>
                    <a:solidFill>
                      <a:srgbClr val="FFFFFF"/>
                    </a:solidFill>
                  </a:tcPr>
                </a:tc>
              </a:tr>
              <a:tr h="727550">
                <a:tc>
                  <a:txBody>
                    <a:bodyPr/>
                    <a:lstStyle/>
                    <a:p>
                      <a:pPr indent="0" lvl="0" marL="0" marR="0" rtl="0" algn="l">
                        <a:spcBef>
                          <a:spcPts val="0"/>
                        </a:spcBef>
                        <a:spcAft>
                          <a:spcPts val="0"/>
                        </a:spcAft>
                        <a:buClr>
                          <a:srgbClr val="1A202C"/>
                        </a:buClr>
                        <a:buSzPts val="1200"/>
                        <a:buFont typeface="Calibri"/>
                        <a:buNone/>
                      </a:pPr>
                      <a:r>
                        <a:rPr lang="en-US" sz="2500" u="none" cap="none" strike="noStrike">
                          <a:solidFill>
                            <a:srgbClr val="1A202C"/>
                          </a:solidFill>
                          <a:latin typeface="Calibri"/>
                          <a:ea typeface="Calibri"/>
                          <a:cs typeface="Calibri"/>
                          <a:sym typeface="Calibri"/>
                        </a:rPr>
                        <a:t>📋  Trello</a:t>
                      </a:r>
                      <a:endParaRPr sz="2500" u="none" cap="none" strike="noStrike">
                        <a:latin typeface="Calibri"/>
                        <a:ea typeface="Calibri"/>
                        <a:cs typeface="Calibri"/>
                        <a:sym typeface="Calibri"/>
                      </a:endParaRPr>
                    </a:p>
                  </a:txBody>
                  <a:tcPr marT="45725" marB="45725" marR="91450" marL="91450">
                    <a:lnL cap="flat" cmpd="sng" w="12700">
                      <a:solidFill>
                        <a:srgbClr val="D1D5DB"/>
                      </a:solidFill>
                      <a:prstDash val="solid"/>
                      <a:round/>
                      <a:headEnd len="sm" w="sm" type="none"/>
                      <a:tailEnd len="sm" w="sm" type="none"/>
                    </a:lnL>
                    <a:lnR cap="flat" cmpd="sng" w="12700">
                      <a:solidFill>
                        <a:srgbClr val="D1D5DB"/>
                      </a:solidFill>
                      <a:prstDash val="solid"/>
                      <a:round/>
                      <a:headEnd len="sm" w="sm" type="none"/>
                      <a:tailEnd len="sm" w="sm" type="none"/>
                    </a:lnR>
                    <a:lnT cap="flat" cmpd="sng" w="12700">
                      <a:solidFill>
                        <a:srgbClr val="D1D5DB"/>
                      </a:solidFill>
                      <a:prstDash val="solid"/>
                      <a:round/>
                      <a:headEnd len="sm" w="sm" type="none"/>
                      <a:tailEnd len="sm" w="sm" type="none"/>
                    </a:lnT>
                    <a:lnB cap="flat" cmpd="sng" w="12700">
                      <a:solidFill>
                        <a:srgbClr val="D1D5DB"/>
                      </a:solidFill>
                      <a:prstDash val="solid"/>
                      <a:round/>
                      <a:headEnd len="sm" w="sm" type="none"/>
                      <a:tailEnd len="sm" w="sm" type="none"/>
                    </a:lnB>
                    <a:solidFill>
                      <a:srgbClr val="EBF4FC"/>
                    </a:solidFill>
                  </a:tcPr>
                </a:tc>
                <a:tc>
                  <a:txBody>
                    <a:bodyPr/>
                    <a:lstStyle/>
                    <a:p>
                      <a:pPr indent="0" lvl="0" marL="0" marR="0" rtl="0" algn="l">
                        <a:spcBef>
                          <a:spcPts val="0"/>
                        </a:spcBef>
                        <a:spcAft>
                          <a:spcPts val="0"/>
                        </a:spcAft>
                        <a:buClr>
                          <a:srgbClr val="1A202C"/>
                        </a:buClr>
                        <a:buSzPts val="1200"/>
                        <a:buFont typeface="Calibri"/>
                        <a:buNone/>
                      </a:pPr>
                      <a:r>
                        <a:rPr lang="en-US" sz="2500" u="none" cap="none" strike="noStrike">
                          <a:solidFill>
                            <a:srgbClr val="1A202C"/>
                          </a:solidFill>
                          <a:latin typeface="Calibri"/>
                          <a:ea typeface="Calibri"/>
                          <a:cs typeface="Calibri"/>
                          <a:sym typeface="Calibri"/>
                        </a:rPr>
                        <a:t>Project management board</a:t>
                      </a:r>
                      <a:endParaRPr sz="2500" u="none" cap="none" strike="noStrike">
                        <a:latin typeface="Calibri"/>
                        <a:ea typeface="Calibri"/>
                        <a:cs typeface="Calibri"/>
                        <a:sym typeface="Calibri"/>
                      </a:endParaRPr>
                    </a:p>
                  </a:txBody>
                  <a:tcPr marT="45725" marB="45725" marR="91450" marL="91450">
                    <a:lnL cap="flat" cmpd="sng" w="12700">
                      <a:solidFill>
                        <a:srgbClr val="D1D5DB"/>
                      </a:solidFill>
                      <a:prstDash val="solid"/>
                      <a:round/>
                      <a:headEnd len="sm" w="sm" type="none"/>
                      <a:tailEnd len="sm" w="sm" type="none"/>
                    </a:lnL>
                    <a:lnR cap="flat" cmpd="sng" w="12700">
                      <a:solidFill>
                        <a:srgbClr val="D1D5DB"/>
                      </a:solidFill>
                      <a:prstDash val="solid"/>
                      <a:round/>
                      <a:headEnd len="sm" w="sm" type="none"/>
                      <a:tailEnd len="sm" w="sm" type="none"/>
                    </a:lnR>
                    <a:lnT cap="flat" cmpd="sng" w="12700">
                      <a:solidFill>
                        <a:srgbClr val="D1D5DB"/>
                      </a:solidFill>
                      <a:prstDash val="solid"/>
                      <a:round/>
                      <a:headEnd len="sm" w="sm" type="none"/>
                      <a:tailEnd len="sm" w="sm" type="none"/>
                    </a:lnT>
                    <a:lnB cap="flat" cmpd="sng" w="12700">
                      <a:solidFill>
                        <a:srgbClr val="D1D5DB"/>
                      </a:solidFill>
                      <a:prstDash val="solid"/>
                      <a:round/>
                      <a:headEnd len="sm" w="sm" type="none"/>
                      <a:tailEnd len="sm" w="sm" type="none"/>
                    </a:lnB>
                    <a:solidFill>
                      <a:srgbClr val="EBF4FC"/>
                    </a:solidFill>
                  </a:tcPr>
                </a:tc>
                <a:tc>
                  <a:txBody>
                    <a:bodyPr/>
                    <a:lstStyle/>
                    <a:p>
                      <a:pPr indent="0" lvl="0" marL="0" marR="0" rtl="0" algn="l">
                        <a:spcBef>
                          <a:spcPts val="0"/>
                        </a:spcBef>
                        <a:spcAft>
                          <a:spcPts val="0"/>
                        </a:spcAft>
                        <a:buClr>
                          <a:srgbClr val="1A202C"/>
                        </a:buClr>
                        <a:buSzPts val="1200"/>
                        <a:buFont typeface="Calibri"/>
                        <a:buNone/>
                      </a:pPr>
                      <a:r>
                        <a:rPr lang="en-US" sz="2500" u="none" cap="none" strike="noStrike">
                          <a:solidFill>
                            <a:srgbClr val="1A202C"/>
                          </a:solidFill>
                          <a:latin typeface="Calibri"/>
                          <a:ea typeface="Calibri"/>
                          <a:cs typeface="Calibri"/>
                          <a:sym typeface="Calibri"/>
                        </a:rPr>
                        <a:t>trello.com — free tier</a:t>
                      </a:r>
                      <a:endParaRPr sz="2500" u="none" cap="none" strike="noStrike">
                        <a:latin typeface="Calibri"/>
                        <a:ea typeface="Calibri"/>
                        <a:cs typeface="Calibri"/>
                        <a:sym typeface="Calibri"/>
                      </a:endParaRPr>
                    </a:p>
                  </a:txBody>
                  <a:tcPr marT="45725" marB="45725" marR="91450" marL="91450">
                    <a:lnL cap="flat" cmpd="sng" w="12700">
                      <a:solidFill>
                        <a:srgbClr val="D1D5DB"/>
                      </a:solidFill>
                      <a:prstDash val="solid"/>
                      <a:round/>
                      <a:headEnd len="sm" w="sm" type="none"/>
                      <a:tailEnd len="sm" w="sm" type="none"/>
                    </a:lnL>
                    <a:lnR cap="flat" cmpd="sng" w="12700">
                      <a:solidFill>
                        <a:srgbClr val="D1D5DB"/>
                      </a:solidFill>
                      <a:prstDash val="solid"/>
                      <a:round/>
                      <a:headEnd len="sm" w="sm" type="none"/>
                      <a:tailEnd len="sm" w="sm" type="none"/>
                    </a:lnR>
                    <a:lnT cap="flat" cmpd="sng" w="12700">
                      <a:solidFill>
                        <a:srgbClr val="D1D5DB"/>
                      </a:solidFill>
                      <a:prstDash val="solid"/>
                      <a:round/>
                      <a:headEnd len="sm" w="sm" type="none"/>
                      <a:tailEnd len="sm" w="sm" type="none"/>
                    </a:lnT>
                    <a:lnB cap="flat" cmpd="sng" w="12700">
                      <a:solidFill>
                        <a:srgbClr val="D1D5DB"/>
                      </a:solidFill>
                      <a:prstDash val="solid"/>
                      <a:round/>
                      <a:headEnd len="sm" w="sm" type="none"/>
                      <a:tailEnd len="sm" w="sm" type="none"/>
                    </a:lnB>
                    <a:solidFill>
                      <a:srgbClr val="EBF4FC"/>
                    </a:solidFill>
                  </a:tcPr>
                </a:tc>
              </a:tr>
              <a:tr h="727550">
                <a:tc>
                  <a:txBody>
                    <a:bodyPr/>
                    <a:lstStyle/>
                    <a:p>
                      <a:pPr indent="0" lvl="0" marL="0" marR="0" rtl="0" algn="l">
                        <a:spcBef>
                          <a:spcPts val="0"/>
                        </a:spcBef>
                        <a:spcAft>
                          <a:spcPts val="0"/>
                        </a:spcAft>
                        <a:buClr>
                          <a:srgbClr val="1A202C"/>
                        </a:buClr>
                        <a:buSzPts val="1200"/>
                        <a:buFont typeface="Calibri"/>
                        <a:buNone/>
                      </a:pPr>
                      <a:r>
                        <a:rPr lang="en-US" sz="2500" u="none" cap="none" strike="noStrike">
                          <a:solidFill>
                            <a:srgbClr val="1A202C"/>
                          </a:solidFill>
                          <a:latin typeface="Calibri"/>
                          <a:ea typeface="Calibri"/>
                          <a:cs typeface="Calibri"/>
                          <a:sym typeface="Calibri"/>
                        </a:rPr>
                        <a:t>🗂  Google Drive</a:t>
                      </a:r>
                      <a:endParaRPr sz="2500" u="none" cap="none" strike="noStrike">
                        <a:latin typeface="Calibri"/>
                        <a:ea typeface="Calibri"/>
                        <a:cs typeface="Calibri"/>
                        <a:sym typeface="Calibri"/>
                      </a:endParaRPr>
                    </a:p>
                  </a:txBody>
                  <a:tcPr marT="45725" marB="45725" marR="91450" marL="91450">
                    <a:lnL cap="flat" cmpd="sng" w="12700">
                      <a:solidFill>
                        <a:srgbClr val="D1D5DB"/>
                      </a:solidFill>
                      <a:prstDash val="solid"/>
                      <a:round/>
                      <a:headEnd len="sm" w="sm" type="none"/>
                      <a:tailEnd len="sm" w="sm" type="none"/>
                    </a:lnL>
                    <a:lnR cap="flat" cmpd="sng" w="12700">
                      <a:solidFill>
                        <a:srgbClr val="D1D5DB"/>
                      </a:solidFill>
                      <a:prstDash val="solid"/>
                      <a:round/>
                      <a:headEnd len="sm" w="sm" type="none"/>
                      <a:tailEnd len="sm" w="sm" type="none"/>
                    </a:lnR>
                    <a:lnT cap="flat" cmpd="sng" w="12700">
                      <a:solidFill>
                        <a:srgbClr val="D1D5DB"/>
                      </a:solidFill>
                      <a:prstDash val="solid"/>
                      <a:round/>
                      <a:headEnd len="sm" w="sm" type="none"/>
                      <a:tailEnd len="sm" w="sm" type="none"/>
                    </a:lnT>
                    <a:lnB cap="flat" cmpd="sng" w="12700">
                      <a:solidFill>
                        <a:srgbClr val="D1D5DB"/>
                      </a:solidFill>
                      <a:prstDash val="solid"/>
                      <a:round/>
                      <a:headEnd len="sm" w="sm" type="none"/>
                      <a:tailEnd len="sm" w="sm" type="none"/>
                    </a:lnB>
                    <a:solidFill>
                      <a:srgbClr val="FFFFFF"/>
                    </a:solidFill>
                  </a:tcPr>
                </a:tc>
                <a:tc>
                  <a:txBody>
                    <a:bodyPr/>
                    <a:lstStyle/>
                    <a:p>
                      <a:pPr indent="0" lvl="0" marL="0" marR="0" rtl="0" algn="l">
                        <a:spcBef>
                          <a:spcPts val="0"/>
                        </a:spcBef>
                        <a:spcAft>
                          <a:spcPts val="0"/>
                        </a:spcAft>
                        <a:buClr>
                          <a:srgbClr val="1A202C"/>
                        </a:buClr>
                        <a:buSzPts val="1200"/>
                        <a:buFont typeface="Calibri"/>
                        <a:buNone/>
                      </a:pPr>
                      <a:r>
                        <a:rPr lang="en-US" sz="2500" u="none" cap="none" strike="noStrike">
                          <a:solidFill>
                            <a:srgbClr val="1A202C"/>
                          </a:solidFill>
                          <a:latin typeface="Calibri"/>
                          <a:ea typeface="Calibri"/>
                          <a:cs typeface="Calibri"/>
                          <a:sym typeface="Calibri"/>
                        </a:rPr>
                        <a:t>File storage and sharing folder</a:t>
                      </a:r>
                      <a:endParaRPr sz="2500" u="none" cap="none" strike="noStrike">
                        <a:latin typeface="Calibri"/>
                        <a:ea typeface="Calibri"/>
                        <a:cs typeface="Calibri"/>
                        <a:sym typeface="Calibri"/>
                      </a:endParaRPr>
                    </a:p>
                  </a:txBody>
                  <a:tcPr marT="45725" marB="45725" marR="91450" marL="91450">
                    <a:lnL cap="flat" cmpd="sng" w="12700">
                      <a:solidFill>
                        <a:srgbClr val="D1D5DB"/>
                      </a:solidFill>
                      <a:prstDash val="solid"/>
                      <a:round/>
                      <a:headEnd len="sm" w="sm" type="none"/>
                      <a:tailEnd len="sm" w="sm" type="none"/>
                    </a:lnL>
                    <a:lnR cap="flat" cmpd="sng" w="12700">
                      <a:solidFill>
                        <a:srgbClr val="D1D5DB"/>
                      </a:solidFill>
                      <a:prstDash val="solid"/>
                      <a:round/>
                      <a:headEnd len="sm" w="sm" type="none"/>
                      <a:tailEnd len="sm" w="sm" type="none"/>
                    </a:lnR>
                    <a:lnT cap="flat" cmpd="sng" w="12700">
                      <a:solidFill>
                        <a:srgbClr val="D1D5DB"/>
                      </a:solidFill>
                      <a:prstDash val="solid"/>
                      <a:round/>
                      <a:headEnd len="sm" w="sm" type="none"/>
                      <a:tailEnd len="sm" w="sm" type="none"/>
                    </a:lnT>
                    <a:lnB cap="flat" cmpd="sng" w="12700">
                      <a:solidFill>
                        <a:srgbClr val="D1D5DB"/>
                      </a:solidFill>
                      <a:prstDash val="solid"/>
                      <a:round/>
                      <a:headEnd len="sm" w="sm" type="none"/>
                      <a:tailEnd len="sm" w="sm" type="none"/>
                    </a:lnB>
                    <a:solidFill>
                      <a:srgbClr val="FFFFFF"/>
                    </a:solidFill>
                  </a:tcPr>
                </a:tc>
                <a:tc>
                  <a:txBody>
                    <a:bodyPr/>
                    <a:lstStyle/>
                    <a:p>
                      <a:pPr indent="0" lvl="0" marL="0" marR="0" rtl="0" algn="l">
                        <a:spcBef>
                          <a:spcPts val="0"/>
                        </a:spcBef>
                        <a:spcAft>
                          <a:spcPts val="0"/>
                        </a:spcAft>
                        <a:buClr>
                          <a:srgbClr val="1A202C"/>
                        </a:buClr>
                        <a:buSzPts val="1200"/>
                        <a:buFont typeface="Calibri"/>
                        <a:buNone/>
                      </a:pPr>
                      <a:r>
                        <a:rPr lang="en-US" sz="2500" u="none" cap="none" strike="noStrike">
                          <a:solidFill>
                            <a:srgbClr val="1A202C"/>
                          </a:solidFill>
                          <a:latin typeface="Calibri"/>
                          <a:ea typeface="Calibri"/>
                          <a:cs typeface="Calibri"/>
                          <a:sym typeface="Calibri"/>
                        </a:rPr>
                        <a:t>drive.google.com — free</a:t>
                      </a:r>
                      <a:endParaRPr sz="2500" u="none" cap="none" strike="noStrike">
                        <a:latin typeface="Calibri"/>
                        <a:ea typeface="Calibri"/>
                        <a:cs typeface="Calibri"/>
                        <a:sym typeface="Calibri"/>
                      </a:endParaRPr>
                    </a:p>
                  </a:txBody>
                  <a:tcPr marT="45725" marB="45725" marR="91450" marL="91450">
                    <a:lnL cap="flat" cmpd="sng" w="12700">
                      <a:solidFill>
                        <a:srgbClr val="D1D5DB"/>
                      </a:solidFill>
                      <a:prstDash val="solid"/>
                      <a:round/>
                      <a:headEnd len="sm" w="sm" type="none"/>
                      <a:tailEnd len="sm" w="sm" type="none"/>
                    </a:lnL>
                    <a:lnR cap="flat" cmpd="sng" w="12700">
                      <a:solidFill>
                        <a:srgbClr val="D1D5DB"/>
                      </a:solidFill>
                      <a:prstDash val="solid"/>
                      <a:round/>
                      <a:headEnd len="sm" w="sm" type="none"/>
                      <a:tailEnd len="sm" w="sm" type="none"/>
                    </a:lnR>
                    <a:lnT cap="flat" cmpd="sng" w="12700">
                      <a:solidFill>
                        <a:srgbClr val="D1D5DB"/>
                      </a:solidFill>
                      <a:prstDash val="solid"/>
                      <a:round/>
                      <a:headEnd len="sm" w="sm" type="none"/>
                      <a:tailEnd len="sm" w="sm" type="none"/>
                    </a:lnT>
                    <a:lnB cap="flat" cmpd="sng" w="12700">
                      <a:solidFill>
                        <a:srgbClr val="D1D5DB"/>
                      </a:solidFill>
                      <a:prstDash val="solid"/>
                      <a:round/>
                      <a:headEnd len="sm" w="sm" type="none"/>
                      <a:tailEnd len="sm" w="sm" type="none"/>
                    </a:lnB>
                    <a:solidFill>
                      <a:srgbClr val="FFFFFF"/>
                    </a:solidFill>
                  </a:tcPr>
                </a:tc>
              </a:tr>
              <a:tr h="727550">
                <a:tc>
                  <a:txBody>
                    <a:bodyPr/>
                    <a:lstStyle/>
                    <a:p>
                      <a:pPr indent="0" lvl="0" marL="0" marR="0" rtl="0" algn="l">
                        <a:spcBef>
                          <a:spcPts val="0"/>
                        </a:spcBef>
                        <a:spcAft>
                          <a:spcPts val="0"/>
                        </a:spcAft>
                        <a:buClr>
                          <a:srgbClr val="1A202C"/>
                        </a:buClr>
                        <a:buSzPts val="1200"/>
                        <a:buFont typeface="Calibri"/>
                        <a:buNone/>
                      </a:pPr>
                      <a:r>
                        <a:rPr lang="en-US" sz="2500" u="none" cap="none" strike="noStrike">
                          <a:solidFill>
                            <a:srgbClr val="1A202C"/>
                          </a:solidFill>
                          <a:latin typeface="Calibri"/>
                          <a:ea typeface="Calibri"/>
                          <a:cs typeface="Calibri"/>
                          <a:sym typeface="Calibri"/>
                        </a:rPr>
                        <a:t>📄  Worksheet Pack</a:t>
                      </a:r>
                      <a:endParaRPr sz="2500" u="none" cap="none" strike="noStrike">
                        <a:latin typeface="Calibri"/>
                        <a:ea typeface="Calibri"/>
                        <a:cs typeface="Calibri"/>
                        <a:sym typeface="Calibri"/>
                      </a:endParaRPr>
                    </a:p>
                  </a:txBody>
                  <a:tcPr marT="45725" marB="45725" marR="91450" marL="91450">
                    <a:lnL cap="flat" cmpd="sng" w="12700">
                      <a:solidFill>
                        <a:srgbClr val="D1D5DB"/>
                      </a:solidFill>
                      <a:prstDash val="solid"/>
                      <a:round/>
                      <a:headEnd len="sm" w="sm" type="none"/>
                      <a:tailEnd len="sm" w="sm" type="none"/>
                    </a:lnL>
                    <a:lnR cap="flat" cmpd="sng" w="12700">
                      <a:solidFill>
                        <a:srgbClr val="D1D5DB"/>
                      </a:solidFill>
                      <a:prstDash val="solid"/>
                      <a:round/>
                      <a:headEnd len="sm" w="sm" type="none"/>
                      <a:tailEnd len="sm" w="sm" type="none"/>
                    </a:lnR>
                    <a:lnT cap="flat" cmpd="sng" w="12700">
                      <a:solidFill>
                        <a:srgbClr val="D1D5DB"/>
                      </a:solidFill>
                      <a:prstDash val="solid"/>
                      <a:round/>
                      <a:headEnd len="sm" w="sm" type="none"/>
                      <a:tailEnd len="sm" w="sm" type="none"/>
                    </a:lnT>
                    <a:lnB cap="flat" cmpd="sng" w="12700">
                      <a:solidFill>
                        <a:srgbClr val="D1D5DB"/>
                      </a:solidFill>
                      <a:prstDash val="solid"/>
                      <a:round/>
                      <a:headEnd len="sm" w="sm" type="none"/>
                      <a:tailEnd len="sm" w="sm" type="none"/>
                    </a:lnB>
                    <a:solidFill>
                      <a:srgbClr val="EBF4FC"/>
                    </a:solidFill>
                  </a:tcPr>
                </a:tc>
                <a:tc>
                  <a:txBody>
                    <a:bodyPr/>
                    <a:lstStyle/>
                    <a:p>
                      <a:pPr indent="0" lvl="0" marL="0" marR="0" rtl="0" algn="l">
                        <a:spcBef>
                          <a:spcPts val="0"/>
                        </a:spcBef>
                        <a:spcAft>
                          <a:spcPts val="0"/>
                        </a:spcAft>
                        <a:buClr>
                          <a:srgbClr val="1A202C"/>
                        </a:buClr>
                        <a:buSzPts val="1200"/>
                        <a:buFont typeface="Calibri"/>
                        <a:buNone/>
                      </a:pPr>
                      <a:r>
                        <a:rPr lang="en-US" sz="2500" u="none" cap="none" strike="noStrike">
                          <a:solidFill>
                            <a:srgbClr val="1A202C"/>
                          </a:solidFill>
                          <a:latin typeface="Calibri"/>
                          <a:ea typeface="Calibri"/>
                          <a:cs typeface="Calibri"/>
                          <a:sym typeface="Calibri"/>
                        </a:rPr>
                        <a:t>Activities for each lesson</a:t>
                      </a:r>
                      <a:endParaRPr sz="2500" u="none" cap="none" strike="noStrike">
                        <a:latin typeface="Calibri"/>
                        <a:ea typeface="Calibri"/>
                        <a:cs typeface="Calibri"/>
                        <a:sym typeface="Calibri"/>
                      </a:endParaRPr>
                    </a:p>
                  </a:txBody>
                  <a:tcPr marT="45725" marB="45725" marR="91450" marL="91450">
                    <a:lnL cap="flat" cmpd="sng" w="12700">
                      <a:solidFill>
                        <a:srgbClr val="D1D5DB"/>
                      </a:solidFill>
                      <a:prstDash val="solid"/>
                      <a:round/>
                      <a:headEnd len="sm" w="sm" type="none"/>
                      <a:tailEnd len="sm" w="sm" type="none"/>
                    </a:lnL>
                    <a:lnR cap="flat" cmpd="sng" w="12700">
                      <a:solidFill>
                        <a:srgbClr val="D1D5DB"/>
                      </a:solidFill>
                      <a:prstDash val="solid"/>
                      <a:round/>
                      <a:headEnd len="sm" w="sm" type="none"/>
                      <a:tailEnd len="sm" w="sm" type="none"/>
                    </a:lnR>
                    <a:lnT cap="flat" cmpd="sng" w="12700">
                      <a:solidFill>
                        <a:srgbClr val="D1D5DB"/>
                      </a:solidFill>
                      <a:prstDash val="solid"/>
                      <a:round/>
                      <a:headEnd len="sm" w="sm" type="none"/>
                      <a:tailEnd len="sm" w="sm" type="none"/>
                    </a:lnT>
                    <a:lnB cap="flat" cmpd="sng" w="12700">
                      <a:solidFill>
                        <a:srgbClr val="D1D5DB"/>
                      </a:solidFill>
                      <a:prstDash val="solid"/>
                      <a:round/>
                      <a:headEnd len="sm" w="sm" type="none"/>
                      <a:tailEnd len="sm" w="sm" type="none"/>
                    </a:lnB>
                    <a:solidFill>
                      <a:srgbClr val="EBF4FC"/>
                    </a:solidFill>
                  </a:tcPr>
                </a:tc>
                <a:tc>
                  <a:txBody>
                    <a:bodyPr/>
                    <a:lstStyle/>
                    <a:p>
                      <a:pPr indent="0" lvl="0" marL="0" marR="0" rtl="0" algn="l">
                        <a:spcBef>
                          <a:spcPts val="0"/>
                        </a:spcBef>
                        <a:spcAft>
                          <a:spcPts val="0"/>
                        </a:spcAft>
                        <a:buClr>
                          <a:srgbClr val="1A202C"/>
                        </a:buClr>
                        <a:buSzPts val="1200"/>
                        <a:buFont typeface="Calibri"/>
                        <a:buNone/>
                      </a:pPr>
                      <a:r>
                        <a:rPr lang="en-US" sz="2500" u="none" cap="none" strike="noStrike">
                          <a:solidFill>
                            <a:srgbClr val="1A202C"/>
                          </a:solidFill>
                          <a:latin typeface="Calibri"/>
                          <a:ea typeface="Calibri"/>
                          <a:cs typeface="Calibri"/>
                          <a:sym typeface="Calibri"/>
                        </a:rPr>
                        <a:t>Provided by facilitator</a:t>
                      </a:r>
                      <a:endParaRPr sz="2500" u="none" cap="none" strike="noStrike">
                        <a:latin typeface="Calibri"/>
                        <a:ea typeface="Calibri"/>
                        <a:cs typeface="Calibri"/>
                        <a:sym typeface="Calibri"/>
                      </a:endParaRPr>
                    </a:p>
                  </a:txBody>
                  <a:tcPr marT="45725" marB="45725" marR="91450" marL="91450">
                    <a:lnL cap="flat" cmpd="sng" w="12700">
                      <a:solidFill>
                        <a:srgbClr val="D1D5DB"/>
                      </a:solidFill>
                      <a:prstDash val="solid"/>
                      <a:round/>
                      <a:headEnd len="sm" w="sm" type="none"/>
                      <a:tailEnd len="sm" w="sm" type="none"/>
                    </a:lnL>
                    <a:lnR cap="flat" cmpd="sng" w="12700">
                      <a:solidFill>
                        <a:srgbClr val="D1D5DB"/>
                      </a:solidFill>
                      <a:prstDash val="solid"/>
                      <a:round/>
                      <a:headEnd len="sm" w="sm" type="none"/>
                      <a:tailEnd len="sm" w="sm" type="none"/>
                    </a:lnR>
                    <a:lnT cap="flat" cmpd="sng" w="12700">
                      <a:solidFill>
                        <a:srgbClr val="D1D5DB"/>
                      </a:solidFill>
                      <a:prstDash val="solid"/>
                      <a:round/>
                      <a:headEnd len="sm" w="sm" type="none"/>
                      <a:tailEnd len="sm" w="sm" type="none"/>
                    </a:lnT>
                    <a:lnB cap="flat" cmpd="sng" w="12700">
                      <a:solidFill>
                        <a:srgbClr val="D1D5DB"/>
                      </a:solidFill>
                      <a:prstDash val="solid"/>
                      <a:round/>
                      <a:headEnd len="sm" w="sm" type="none"/>
                      <a:tailEnd len="sm" w="sm" type="none"/>
                    </a:lnB>
                    <a:solidFill>
                      <a:srgbClr val="EBF4FC"/>
                    </a:solidFill>
                  </a:tcPr>
                </a:tc>
              </a:tr>
            </a:tbl>
          </a:graphicData>
        </a:graphic>
      </p:graphicFrame>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BB03B">
                <a:alpha val="0"/>
              </a:srgbClr>
            </a:gs>
            <a:gs pos="100000">
              <a:srgbClr val="FBB03B">
                <a:alpha val="36078"/>
              </a:srgbClr>
            </a:gs>
          </a:gsLst>
          <a:path path="circle">
            <a:fillToRect b="50%" l="50%" r="50%" t="50%"/>
          </a:path>
          <a:tileRect/>
        </a:gradFill>
      </p:bgPr>
    </p:bg>
    <p:spTree>
      <p:nvGrpSpPr>
        <p:cNvPr id="1229" name="Shape 1229"/>
        <p:cNvGrpSpPr/>
        <p:nvPr/>
      </p:nvGrpSpPr>
      <p:grpSpPr>
        <a:xfrm>
          <a:off x="0" y="0"/>
          <a:ext cx="0" cy="0"/>
          <a:chOff x="0" y="0"/>
          <a:chExt cx="0" cy="0"/>
        </a:xfrm>
      </p:grpSpPr>
      <p:grpSp>
        <p:nvGrpSpPr>
          <p:cNvPr id="1230" name="Google Shape;1230;g3dec333fe1b_0_1361"/>
          <p:cNvGrpSpPr/>
          <p:nvPr/>
        </p:nvGrpSpPr>
        <p:grpSpPr>
          <a:xfrm>
            <a:off x="1028700" y="811707"/>
            <a:ext cx="16230707" cy="8446648"/>
            <a:chOff x="0" y="-57150"/>
            <a:chExt cx="4274726" cy="2224617"/>
          </a:xfrm>
        </p:grpSpPr>
        <p:sp>
          <p:nvSpPr>
            <p:cNvPr id="1231" name="Google Shape;1231;g3dec333fe1b_0_1361"/>
            <p:cNvSpPr/>
            <p:nvPr/>
          </p:nvSpPr>
          <p:spPr>
            <a:xfrm>
              <a:off x="0" y="0"/>
              <a:ext cx="4274726" cy="2167467"/>
            </a:xfrm>
            <a:custGeom>
              <a:rect b="b" l="l" r="r" t="t"/>
              <a:pathLst>
                <a:path extrusionOk="0" h="2167467" w="4274726">
                  <a:moveTo>
                    <a:pt x="0" y="0"/>
                  </a:moveTo>
                  <a:lnTo>
                    <a:pt x="4274726" y="0"/>
                  </a:lnTo>
                  <a:lnTo>
                    <a:pt x="4274726" y="2167467"/>
                  </a:lnTo>
                  <a:lnTo>
                    <a:pt x="0" y="2167467"/>
                  </a:lnTo>
                  <a:close/>
                </a:path>
              </a:pathLst>
            </a:custGeom>
            <a:noFill/>
            <a:ln cap="sq" cmpd="sng" w="19050">
              <a:solidFill>
                <a:srgbClr val="000000"/>
              </a:solidFill>
              <a:prstDash val="solid"/>
              <a:miter lim="8000"/>
              <a:headEnd len="sm" w="sm" type="none"/>
              <a:tailEnd len="sm" w="sm" type="none"/>
            </a:ln>
          </p:spPr>
        </p:sp>
        <p:sp>
          <p:nvSpPr>
            <p:cNvPr id="1232" name="Google Shape;1232;g3dec333fe1b_0_1361"/>
            <p:cNvSpPr txBox="1"/>
            <p:nvPr/>
          </p:nvSpPr>
          <p:spPr>
            <a:xfrm>
              <a:off x="0" y="-57150"/>
              <a:ext cx="4274700" cy="22245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1233" name="Google Shape;1233;g3dec333fe1b_0_1361"/>
          <p:cNvSpPr/>
          <p:nvPr/>
        </p:nvSpPr>
        <p:spPr>
          <a:xfrm>
            <a:off x="503196" y="243179"/>
            <a:ext cx="2983565" cy="665086"/>
          </a:xfrm>
          <a:custGeom>
            <a:rect b="b" l="l" r="r" t="t"/>
            <a:pathLst>
              <a:path extrusionOk="0" h="665086" w="2983565">
                <a:moveTo>
                  <a:pt x="0" y="0"/>
                </a:moveTo>
                <a:lnTo>
                  <a:pt x="2983565" y="0"/>
                </a:lnTo>
                <a:lnTo>
                  <a:pt x="2983565" y="665086"/>
                </a:lnTo>
                <a:lnTo>
                  <a:pt x="0" y="665086"/>
                </a:lnTo>
                <a:lnTo>
                  <a:pt x="0" y="0"/>
                </a:lnTo>
                <a:close/>
              </a:path>
            </a:pathLst>
          </a:custGeom>
          <a:blipFill rotWithShape="1">
            <a:blip r:embed="rId3">
              <a:alphaModFix/>
            </a:blip>
            <a:stretch>
              <a:fillRect b="0" l="0" r="0" t="0"/>
            </a:stretch>
          </a:blipFill>
          <a:ln>
            <a:noFill/>
          </a:ln>
        </p:spPr>
      </p:sp>
      <p:sp>
        <p:nvSpPr>
          <p:cNvPr id="1234" name="Google Shape;1234;g3dec333fe1b_0_1361"/>
          <p:cNvSpPr txBox="1"/>
          <p:nvPr/>
        </p:nvSpPr>
        <p:spPr>
          <a:xfrm>
            <a:off x="11901982" y="600366"/>
            <a:ext cx="6386100" cy="283200"/>
          </a:xfrm>
          <a:prstGeom prst="rect">
            <a:avLst/>
          </a:prstGeom>
          <a:noFill/>
          <a:ln>
            <a:noFill/>
          </a:ln>
        </p:spPr>
        <p:txBody>
          <a:bodyPr anchorCtr="0" anchor="t" bIns="0" lIns="0" spcFirstLastPara="1" rIns="0" wrap="square" tIns="0">
            <a:spAutoFit/>
          </a:bodyPr>
          <a:lstStyle/>
          <a:p>
            <a:pPr indent="0" lvl="0" marL="0" marR="0" rtl="0" algn="ctr">
              <a:lnSpc>
                <a:spcPct val="140054"/>
              </a:lnSpc>
              <a:spcBef>
                <a:spcPts val="0"/>
              </a:spcBef>
              <a:spcAft>
                <a:spcPts val="0"/>
              </a:spcAft>
              <a:buNone/>
            </a:pPr>
            <a:r>
              <a:rPr b="0" i="0" lang="en-US" sz="1840" u="none" cap="none" strike="noStrike">
                <a:solidFill>
                  <a:srgbClr val="000000"/>
                </a:solidFill>
                <a:latin typeface="Roboto"/>
                <a:ea typeface="Roboto"/>
                <a:cs typeface="Roboto"/>
                <a:sym typeface="Roboto"/>
              </a:rPr>
              <a:t>2024-3-PL01-KA210-YOU-000294885</a:t>
            </a:r>
            <a:endParaRPr/>
          </a:p>
        </p:txBody>
      </p:sp>
      <p:pic>
        <p:nvPicPr>
          <p:cNvPr id="1235" name="Google Shape;1235;g3dec333fe1b_0_1361" title="logo2.png"/>
          <p:cNvPicPr preferRelativeResize="0"/>
          <p:nvPr/>
        </p:nvPicPr>
        <p:blipFill rotWithShape="1">
          <a:blip r:embed="rId4">
            <a:alphaModFix/>
          </a:blip>
          <a:srcRect b="21968" l="0" r="0" t="25865"/>
          <a:stretch/>
        </p:blipFill>
        <p:spPr>
          <a:xfrm>
            <a:off x="15039350" y="8014350"/>
            <a:ext cx="1893475" cy="987800"/>
          </a:xfrm>
          <a:prstGeom prst="rect">
            <a:avLst/>
          </a:prstGeom>
          <a:noFill/>
          <a:ln>
            <a:noFill/>
          </a:ln>
        </p:spPr>
      </p:pic>
      <p:sp>
        <p:nvSpPr>
          <p:cNvPr id="1236" name="Google Shape;1236;g3dec333fe1b_0_1361"/>
          <p:cNvSpPr/>
          <p:nvPr/>
        </p:nvSpPr>
        <p:spPr>
          <a:xfrm>
            <a:off x="1028700" y="1143000"/>
            <a:ext cx="16230600" cy="129900"/>
          </a:xfrm>
          <a:prstGeom prst="rect">
            <a:avLst/>
          </a:prstGeom>
          <a:solidFill>
            <a:srgbClr val="980000"/>
          </a:solidFill>
          <a:ln cap="flat" cmpd="sng" w="22550">
            <a:solidFill>
              <a:srgbClr val="980000"/>
            </a:solidFill>
            <a:prstDash val="solid"/>
            <a:round/>
            <a:headEnd len="sm" w="sm" type="none"/>
            <a:tailEnd len="sm" w="sm" type="none"/>
          </a:ln>
        </p:spPr>
        <p:txBody>
          <a:bodyPr anchorCtr="0" anchor="ctr" bIns="162275" lIns="162275" spcFirstLastPara="1" rIns="162275" wrap="square" tIns="162275">
            <a:noAutofit/>
          </a:bodyPr>
          <a:lstStyle/>
          <a:p>
            <a:pPr indent="0" lvl="0" marL="0" rtl="0" algn="l">
              <a:spcBef>
                <a:spcPts val="0"/>
              </a:spcBef>
              <a:spcAft>
                <a:spcPts val="0"/>
              </a:spcAft>
              <a:buNone/>
            </a:pPr>
            <a:r>
              <a:t/>
            </a:r>
            <a:endParaRPr/>
          </a:p>
        </p:txBody>
      </p:sp>
      <p:sp>
        <p:nvSpPr>
          <p:cNvPr id="1237" name="Google Shape;1237;g3dec333fe1b_0_1361"/>
          <p:cNvSpPr/>
          <p:nvPr/>
        </p:nvSpPr>
        <p:spPr>
          <a:xfrm>
            <a:off x="1028700" y="10142871"/>
            <a:ext cx="16230600" cy="129900"/>
          </a:xfrm>
          <a:prstGeom prst="rect">
            <a:avLst/>
          </a:prstGeom>
          <a:solidFill>
            <a:srgbClr val="F4A623"/>
          </a:solidFill>
          <a:ln cap="flat" cmpd="sng" w="22550">
            <a:solidFill>
              <a:srgbClr val="F4A623"/>
            </a:solidFill>
            <a:prstDash val="solid"/>
            <a:round/>
            <a:headEnd len="sm" w="sm" type="none"/>
            <a:tailEnd len="sm" w="sm" type="none"/>
          </a:ln>
        </p:spPr>
        <p:txBody>
          <a:bodyPr anchorCtr="0" anchor="ctr" bIns="162275" lIns="162275" spcFirstLastPara="1" rIns="162275" wrap="square" tIns="162275">
            <a:noAutofit/>
          </a:bodyPr>
          <a:lstStyle/>
          <a:p>
            <a:pPr indent="0" lvl="0" marL="0" rtl="0" algn="l">
              <a:spcBef>
                <a:spcPts val="0"/>
              </a:spcBef>
              <a:spcAft>
                <a:spcPts val="0"/>
              </a:spcAft>
              <a:buNone/>
            </a:pPr>
            <a:r>
              <a:t/>
            </a:r>
            <a:endParaRPr/>
          </a:p>
        </p:txBody>
      </p:sp>
      <p:sp>
        <p:nvSpPr>
          <p:cNvPr id="1238" name="Google Shape;1238;g3dec333fe1b_0_1361"/>
          <p:cNvSpPr/>
          <p:nvPr/>
        </p:nvSpPr>
        <p:spPr>
          <a:xfrm>
            <a:off x="1855262" y="1512823"/>
            <a:ext cx="4859100" cy="615300"/>
          </a:xfrm>
          <a:prstGeom prst="rect">
            <a:avLst/>
          </a:prstGeom>
          <a:noFill/>
          <a:ln>
            <a:noFill/>
          </a:ln>
        </p:spPr>
        <p:txBody>
          <a:bodyPr anchorCtr="0" anchor="ctr" bIns="80950" lIns="161950" spcFirstLastPara="1" rIns="161950" wrap="square" tIns="80950">
            <a:noAutofit/>
          </a:bodyPr>
          <a:lstStyle/>
          <a:p>
            <a:pPr indent="0" lvl="0" marL="0" marR="0" rtl="0" algn="l">
              <a:spcBef>
                <a:spcPts val="0"/>
              </a:spcBef>
              <a:spcAft>
                <a:spcPts val="0"/>
              </a:spcAft>
              <a:buClr>
                <a:srgbClr val="07C8A0"/>
              </a:buClr>
              <a:buSzPts val="1948"/>
              <a:buFont typeface="Trebuchet MS"/>
              <a:buNone/>
            </a:pPr>
            <a:r>
              <a:t/>
            </a:r>
            <a:endParaRPr b="0" i="0" sz="1948" u="none" cap="none" strike="noStrike">
              <a:solidFill>
                <a:srgbClr val="980000"/>
              </a:solidFill>
              <a:latin typeface="Calibri"/>
              <a:ea typeface="Calibri"/>
              <a:cs typeface="Calibri"/>
              <a:sym typeface="Calibri"/>
            </a:endParaRPr>
          </a:p>
        </p:txBody>
      </p:sp>
      <p:sp>
        <p:nvSpPr>
          <p:cNvPr id="1239" name="Google Shape;1239;g3dec333fe1b_0_1361"/>
          <p:cNvSpPr/>
          <p:nvPr/>
        </p:nvSpPr>
        <p:spPr>
          <a:xfrm>
            <a:off x="1855246" y="1943725"/>
            <a:ext cx="11759400" cy="50280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0D1B4B"/>
              </a:buClr>
              <a:buSzPts val="2200"/>
              <a:buFont typeface="Trebuchet MS"/>
              <a:buNone/>
            </a:pPr>
            <a:r>
              <a:t/>
            </a:r>
            <a:endParaRPr b="0" i="0" sz="3600" u="none" cap="none" strike="noStrike">
              <a:solidFill>
                <a:srgbClr val="000000"/>
              </a:solidFill>
              <a:latin typeface="Calibri"/>
              <a:ea typeface="Calibri"/>
              <a:cs typeface="Calibri"/>
              <a:sym typeface="Calibri"/>
            </a:endParaRPr>
          </a:p>
        </p:txBody>
      </p:sp>
      <p:sp>
        <p:nvSpPr>
          <p:cNvPr id="1240" name="Google Shape;1240;g3dec333fe1b_0_1361"/>
          <p:cNvSpPr/>
          <p:nvPr/>
        </p:nvSpPr>
        <p:spPr>
          <a:xfrm>
            <a:off x="7344198" y="2178564"/>
            <a:ext cx="2761500" cy="1725900"/>
          </a:xfrm>
          <a:prstGeom prst="rect">
            <a:avLst/>
          </a:prstGeom>
          <a:noFill/>
          <a:ln>
            <a:noFill/>
          </a:ln>
        </p:spPr>
        <p:txBody>
          <a:bodyPr anchorCtr="0" anchor="ctr" bIns="86250" lIns="172575" spcFirstLastPara="1" rIns="172575" wrap="square" tIns="86250">
            <a:noAutofit/>
          </a:bodyPr>
          <a:lstStyle/>
          <a:p>
            <a:pPr indent="0" lvl="0" marL="0" marR="0" rtl="0" algn="ctr">
              <a:spcBef>
                <a:spcPts val="0"/>
              </a:spcBef>
              <a:spcAft>
                <a:spcPts val="0"/>
              </a:spcAft>
              <a:buClr>
                <a:srgbClr val="000000"/>
              </a:buClr>
              <a:buSzPts val="9060"/>
              <a:buFont typeface="Calibri"/>
              <a:buNone/>
            </a:pPr>
            <a:r>
              <a:rPr b="0" i="0" lang="en-US" sz="9060" u="none" cap="none" strike="noStrike">
                <a:solidFill>
                  <a:srgbClr val="000000"/>
                </a:solidFill>
                <a:latin typeface="Calibri"/>
                <a:ea typeface="Calibri"/>
                <a:cs typeface="Calibri"/>
                <a:sym typeface="Calibri"/>
              </a:rPr>
              <a:t>🎉</a:t>
            </a:r>
            <a:endParaRPr b="0" i="0" sz="9060" u="none" cap="none" strike="noStrike">
              <a:solidFill>
                <a:srgbClr val="000000"/>
              </a:solidFill>
              <a:latin typeface="Calibri"/>
              <a:ea typeface="Calibri"/>
              <a:cs typeface="Calibri"/>
              <a:sym typeface="Calibri"/>
            </a:endParaRPr>
          </a:p>
        </p:txBody>
      </p:sp>
      <p:sp>
        <p:nvSpPr>
          <p:cNvPr id="1241" name="Google Shape;1241;g3dec333fe1b_0_1361"/>
          <p:cNvSpPr/>
          <p:nvPr/>
        </p:nvSpPr>
        <p:spPr>
          <a:xfrm>
            <a:off x="958220" y="3990802"/>
            <a:ext cx="15533400" cy="1467300"/>
          </a:xfrm>
          <a:prstGeom prst="rect">
            <a:avLst/>
          </a:prstGeom>
          <a:noFill/>
          <a:ln>
            <a:noFill/>
          </a:ln>
        </p:spPr>
        <p:txBody>
          <a:bodyPr anchorCtr="0" anchor="ctr" bIns="86250" lIns="172575" spcFirstLastPara="1" rIns="172575" wrap="square" tIns="86250">
            <a:noAutofit/>
          </a:bodyPr>
          <a:lstStyle/>
          <a:p>
            <a:pPr indent="0" lvl="0" marL="0" marR="0" rtl="0" algn="ctr">
              <a:spcBef>
                <a:spcPts val="0"/>
              </a:spcBef>
              <a:spcAft>
                <a:spcPts val="0"/>
              </a:spcAft>
              <a:buClr>
                <a:srgbClr val="FFFFFF"/>
              </a:buClr>
              <a:buSzPts val="6795"/>
              <a:buFont typeface="Trebuchet MS"/>
              <a:buNone/>
            </a:pPr>
            <a:r>
              <a:rPr b="1" i="0" lang="en-US" sz="6795" u="none" cap="none" strike="noStrike">
                <a:solidFill>
                  <a:schemeClr val="dk1"/>
                </a:solidFill>
                <a:latin typeface="Trebuchet MS"/>
                <a:ea typeface="Trebuchet MS"/>
                <a:cs typeface="Trebuchet MS"/>
                <a:sym typeface="Trebuchet MS"/>
              </a:rPr>
              <a:t>Module 1 Complete!</a:t>
            </a:r>
            <a:endParaRPr b="0" i="0" sz="6795" u="none" cap="none" strike="noStrike">
              <a:solidFill>
                <a:schemeClr val="dk1"/>
              </a:solidFill>
              <a:latin typeface="Calibri"/>
              <a:ea typeface="Calibri"/>
              <a:cs typeface="Calibri"/>
              <a:sym typeface="Calibri"/>
            </a:endParaRPr>
          </a:p>
        </p:txBody>
      </p:sp>
      <p:sp>
        <p:nvSpPr>
          <p:cNvPr id="1242" name="Google Shape;1242;g3dec333fe1b_0_1361"/>
          <p:cNvSpPr/>
          <p:nvPr/>
        </p:nvSpPr>
        <p:spPr>
          <a:xfrm>
            <a:off x="1821190" y="5544149"/>
            <a:ext cx="13807500" cy="1035600"/>
          </a:xfrm>
          <a:prstGeom prst="rect">
            <a:avLst/>
          </a:prstGeom>
          <a:noFill/>
          <a:ln>
            <a:noFill/>
          </a:ln>
        </p:spPr>
        <p:txBody>
          <a:bodyPr anchorCtr="0" anchor="ctr" bIns="86250" lIns="172575" spcFirstLastPara="1" rIns="172575" wrap="square" tIns="86250">
            <a:noAutofit/>
          </a:bodyPr>
          <a:lstStyle/>
          <a:p>
            <a:pPr indent="0" lvl="0" marL="0" marR="0" rtl="0" algn="ctr">
              <a:spcBef>
                <a:spcPts val="0"/>
              </a:spcBef>
              <a:spcAft>
                <a:spcPts val="0"/>
              </a:spcAft>
              <a:buClr>
                <a:srgbClr val="B0C8E8"/>
              </a:buClr>
              <a:buSzPts val="3209"/>
              <a:buFont typeface="Calibri"/>
              <a:buNone/>
            </a:pPr>
            <a:r>
              <a:rPr b="0" i="1" lang="en-US" sz="3209" u="none" cap="none" strike="noStrike">
                <a:solidFill>
                  <a:srgbClr val="1A5CB0"/>
                </a:solidFill>
                <a:latin typeface="Calibri"/>
                <a:ea typeface="Calibri"/>
                <a:cs typeface="Calibri"/>
                <a:sym typeface="Calibri"/>
              </a:rPr>
              <a:t>You now have the foundations to participate in the digital work economy.</a:t>
            </a:r>
            <a:endParaRPr b="0" i="0" sz="3209" u="none" cap="none" strike="noStrike">
              <a:solidFill>
                <a:srgbClr val="1A5CB0"/>
              </a:solidFill>
              <a:latin typeface="Calibri"/>
              <a:ea typeface="Calibri"/>
              <a:cs typeface="Calibri"/>
              <a:sym typeface="Calibri"/>
            </a:endParaRPr>
          </a:p>
        </p:txBody>
      </p:sp>
      <p:sp>
        <p:nvSpPr>
          <p:cNvPr id="1243" name="Google Shape;1243;g3dec333fe1b_0_1361"/>
          <p:cNvSpPr/>
          <p:nvPr/>
        </p:nvSpPr>
        <p:spPr>
          <a:xfrm>
            <a:off x="2684160" y="6924901"/>
            <a:ext cx="12081600" cy="948900"/>
          </a:xfrm>
          <a:prstGeom prst="rect">
            <a:avLst/>
          </a:prstGeom>
          <a:solidFill>
            <a:srgbClr val="F4A623"/>
          </a:solidFill>
          <a:ln cap="flat" cmpd="sng" w="23975">
            <a:solidFill>
              <a:srgbClr val="F4A623"/>
            </a:solidFill>
            <a:prstDash val="solid"/>
            <a:round/>
            <a:headEnd len="sm" w="sm" type="none"/>
            <a:tailEnd len="sm" w="sm" type="none"/>
          </a:ln>
        </p:spPr>
        <p:txBody>
          <a:bodyPr anchorCtr="0" anchor="ctr" bIns="172575" lIns="172575" spcFirstLastPara="1" rIns="172575" wrap="square" tIns="172575">
            <a:noAutofit/>
          </a:bodyPr>
          <a:lstStyle/>
          <a:p>
            <a:pPr indent="0" lvl="0" marL="0" rtl="0" algn="l">
              <a:spcBef>
                <a:spcPts val="0"/>
              </a:spcBef>
              <a:spcAft>
                <a:spcPts val="0"/>
              </a:spcAft>
              <a:buNone/>
            </a:pPr>
            <a:r>
              <a:t/>
            </a:r>
            <a:endParaRPr/>
          </a:p>
        </p:txBody>
      </p:sp>
      <p:sp>
        <p:nvSpPr>
          <p:cNvPr id="1244" name="Google Shape;1244;g3dec333fe1b_0_1361"/>
          <p:cNvSpPr/>
          <p:nvPr/>
        </p:nvSpPr>
        <p:spPr>
          <a:xfrm>
            <a:off x="2684160" y="6924901"/>
            <a:ext cx="12081600" cy="9489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0D1B4B"/>
              </a:buClr>
              <a:buSzPts val="2831"/>
              <a:buFont typeface="Trebuchet MS"/>
              <a:buNone/>
            </a:pPr>
            <a:r>
              <a:rPr b="1" i="0" lang="en-US" sz="2831" u="none" cap="none" strike="noStrike">
                <a:solidFill>
                  <a:srgbClr val="0D1B4B"/>
                </a:solidFill>
                <a:latin typeface="Trebuchet MS"/>
                <a:ea typeface="Trebuchet MS"/>
                <a:cs typeface="Trebuchet MS"/>
                <a:sym typeface="Trebuchet MS"/>
              </a:rPr>
              <a:t>▶  Next: Module 2 – AI &amp; Automation for Self-Employment</a:t>
            </a:r>
            <a:endParaRPr b="0" i="0" sz="2831" u="none" cap="none" strike="noStrike">
              <a:solidFill>
                <a:srgbClr val="000000"/>
              </a:solidFill>
              <a:latin typeface="Calibri"/>
              <a:ea typeface="Calibri"/>
              <a:cs typeface="Calibri"/>
              <a:sym typeface="Calibri"/>
            </a:endParaRPr>
          </a:p>
        </p:txBody>
      </p:sp>
      <p:sp>
        <p:nvSpPr>
          <p:cNvPr id="1245" name="Google Shape;1245;g3dec333fe1b_0_1361"/>
          <p:cNvSpPr/>
          <p:nvPr/>
        </p:nvSpPr>
        <p:spPr>
          <a:xfrm>
            <a:off x="1028695" y="8540622"/>
            <a:ext cx="15533400" cy="604200"/>
          </a:xfrm>
          <a:prstGeom prst="rect">
            <a:avLst/>
          </a:prstGeom>
          <a:noFill/>
          <a:ln>
            <a:noFill/>
          </a:ln>
        </p:spPr>
        <p:txBody>
          <a:bodyPr anchorCtr="0" anchor="ctr" bIns="86250" lIns="172575" spcFirstLastPara="1" rIns="172575" wrap="square" tIns="86250">
            <a:noAutofit/>
          </a:bodyPr>
          <a:lstStyle/>
          <a:p>
            <a:pPr indent="0" lvl="0" marL="0" marR="0" rtl="0" algn="ctr">
              <a:spcBef>
                <a:spcPts val="0"/>
              </a:spcBef>
              <a:spcAft>
                <a:spcPts val="0"/>
              </a:spcAft>
              <a:buClr>
                <a:srgbClr val="94A3B8"/>
              </a:buClr>
              <a:buSzPts val="2076"/>
              <a:buFont typeface="Calibri"/>
              <a:buNone/>
            </a:pPr>
            <a:r>
              <a:rPr b="0" i="0" lang="en-US" sz="2076" u="none" cap="none" strike="noStrike">
                <a:solidFill>
                  <a:schemeClr val="dk1"/>
                </a:solidFill>
                <a:latin typeface="Calibri"/>
                <a:ea typeface="Calibri"/>
                <a:cs typeface="Calibri"/>
                <a:sym typeface="Calibri"/>
              </a:rPr>
              <a:t>No More Moving Out  •  Digital Skills Training Programme</a:t>
            </a:r>
            <a:endParaRPr b="0" i="0" sz="2076" u="none" cap="none" strike="noStrike">
              <a:solidFill>
                <a:schemeClr val="dk1"/>
              </a:solidFill>
              <a:latin typeface="Calibri"/>
              <a:ea typeface="Calibri"/>
              <a:cs typeface="Calibri"/>
              <a:sym typeface="Calibri"/>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2006-08-16T00:00:00Z</dcterms:created>
</cp:coreProperties>
</file>